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64" r:id="rId4"/>
    <p:sldId id="258" r:id="rId5"/>
    <p:sldId id="265" r:id="rId6"/>
    <p:sldId id="262" r:id="rId7"/>
    <p:sldId id="269" r:id="rId8"/>
    <p:sldId id="266" r:id="rId9"/>
    <p:sldId id="271" r:id="rId10"/>
    <p:sldId id="270" r:id="rId11"/>
    <p:sldId id="267" r:id="rId12"/>
    <p:sldId id="274" r:id="rId13"/>
    <p:sldId id="273" r:id="rId14"/>
    <p:sldId id="272" r:id="rId15"/>
    <p:sldId id="268" r:id="rId16"/>
    <p:sldId id="275" r:id="rId17"/>
    <p:sldId id="276" r:id="rId18"/>
    <p:sldId id="277" r:id="rId19"/>
    <p:sldId id="263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B0C2"/>
    <a:srgbClr val="9F90B1"/>
    <a:srgbClr val="69527C"/>
    <a:srgbClr val="F9F8F4"/>
    <a:srgbClr val="9B7F8B"/>
    <a:srgbClr val="80697D"/>
    <a:srgbClr val="E5D1B9"/>
    <a:srgbClr val="4944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5" d="100"/>
          <a:sy n="85" d="100"/>
        </p:scale>
        <p:origin x="34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5F68-56D6-4FA8-AD1A-3126F596C2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1313A-9A18-421F-A40A-6419379949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5F68-56D6-4FA8-AD1A-3126F596C2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1313A-9A18-421F-A40A-6419379949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5F68-56D6-4FA8-AD1A-3126F596C2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1313A-9A18-421F-A40A-6419379949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5F68-56D6-4FA8-AD1A-3126F596C2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1313A-9A18-421F-A40A-6419379949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5F68-56D6-4FA8-AD1A-3126F596C2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1313A-9A18-421F-A40A-6419379949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5F68-56D6-4FA8-AD1A-3126F596C2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1313A-9A18-421F-A40A-6419379949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5F68-56D6-4FA8-AD1A-3126F596C2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1313A-9A18-421F-A40A-6419379949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5F68-56D6-4FA8-AD1A-3126F596C2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1313A-9A18-421F-A40A-6419379949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5F68-56D6-4FA8-AD1A-3126F596C2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1313A-9A18-421F-A40A-6419379949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5F68-56D6-4FA8-AD1A-3126F596C2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1313A-9A18-421F-A40A-6419379949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5F68-56D6-4FA8-AD1A-3126F596C2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1313A-9A18-421F-A40A-6419379949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8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D5F68-56D6-4FA8-AD1A-3126F596C2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1313A-9A18-421F-A40A-64193799497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1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-820256" y="-719137"/>
            <a:ext cx="4474640" cy="3920148"/>
            <a:chOff x="-1308099" y="-978936"/>
            <a:chExt cx="5066112" cy="4438327"/>
          </a:xfrm>
        </p:grpSpPr>
        <p:sp>
          <p:nvSpPr>
            <p:cNvPr id="23" name="椭圆 22"/>
            <p:cNvSpPr/>
            <p:nvPr/>
          </p:nvSpPr>
          <p:spPr>
            <a:xfrm>
              <a:off x="-1308099" y="-978936"/>
              <a:ext cx="3644900" cy="3644900"/>
            </a:xfrm>
            <a:prstGeom prst="ellipse">
              <a:avLst/>
            </a:prstGeom>
            <a:solidFill>
              <a:srgbClr val="BDB0C2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 rot="2182719">
              <a:off x="1191184" y="-690123"/>
              <a:ext cx="2566829" cy="2568970"/>
            </a:xfrm>
            <a:custGeom>
              <a:avLst/>
              <a:gdLst>
                <a:gd name="connsiteX0" fmla="*/ 1397239 w 4086261"/>
                <a:gd name="connsiteY0" fmla="*/ 3983323 h 4089669"/>
                <a:gd name="connsiteX1" fmla="*/ 2692486 w 4086261"/>
                <a:gd name="connsiteY1" fmla="*/ 3983323 h 4089669"/>
                <a:gd name="connsiteX2" fmla="*/ 2519794 w 4086261"/>
                <a:gd name="connsiteY2" fmla="*/ 4033742 h 4089669"/>
                <a:gd name="connsiteX3" fmla="*/ 1544250 w 4086261"/>
                <a:gd name="connsiteY3" fmla="*/ 4027800 h 4089669"/>
                <a:gd name="connsiteX4" fmla="*/ 804026 w 4086261"/>
                <a:gd name="connsiteY4" fmla="*/ 3670142 h 4089669"/>
                <a:gd name="connsiteX5" fmla="*/ 3281458 w 4086261"/>
                <a:gd name="connsiteY5" fmla="*/ 3670141 h 4089669"/>
                <a:gd name="connsiteX6" fmla="*/ 3255881 w 4086261"/>
                <a:gd name="connsiteY6" fmla="*/ 3691053 h 4089669"/>
                <a:gd name="connsiteX7" fmla="*/ 3081303 w 4086261"/>
                <a:gd name="connsiteY7" fmla="*/ 3806551 h 4089669"/>
                <a:gd name="connsiteX8" fmla="*/ 3002472 w 4086261"/>
                <a:gd name="connsiteY8" fmla="*/ 3847940 h 4089669"/>
                <a:gd name="connsiteX9" fmla="*/ 1083093 w 4086261"/>
                <a:gd name="connsiteY9" fmla="*/ 3847940 h 4089669"/>
                <a:gd name="connsiteX10" fmla="*/ 998337 w 4086261"/>
                <a:gd name="connsiteY10" fmla="*/ 3803064 h 4089669"/>
                <a:gd name="connsiteX11" fmla="*/ 831558 w 4086261"/>
                <a:gd name="connsiteY11" fmla="*/ 3692597 h 4089669"/>
                <a:gd name="connsiteX12" fmla="*/ 478160 w 4086261"/>
                <a:gd name="connsiteY12" fmla="*/ 3356959 h 4089669"/>
                <a:gd name="connsiteX13" fmla="*/ 3608881 w 4086261"/>
                <a:gd name="connsiteY13" fmla="*/ 3356958 h 4089669"/>
                <a:gd name="connsiteX14" fmla="*/ 3563012 w 4086261"/>
                <a:gd name="connsiteY14" fmla="*/ 3413196 h 4089669"/>
                <a:gd name="connsiteX15" fmla="*/ 3441689 w 4086261"/>
                <a:gd name="connsiteY15" fmla="*/ 3534757 h 4089669"/>
                <a:gd name="connsiteX16" fmla="*/ 644751 w 4086261"/>
                <a:gd name="connsiteY16" fmla="*/ 3534758 h 4089669"/>
                <a:gd name="connsiteX17" fmla="*/ 529408 w 4086261"/>
                <a:gd name="connsiteY17" fmla="*/ 3419640 h 4089669"/>
                <a:gd name="connsiteX18" fmla="*/ 260816 w 4086261"/>
                <a:gd name="connsiteY18" fmla="*/ 3043774 h 4089669"/>
                <a:gd name="connsiteX19" fmla="*/ 3825638 w 4086261"/>
                <a:gd name="connsiteY19" fmla="*/ 3043773 h 4089669"/>
                <a:gd name="connsiteX20" fmla="*/ 3801359 w 4086261"/>
                <a:gd name="connsiteY20" fmla="*/ 3089628 h 4089669"/>
                <a:gd name="connsiteX21" fmla="*/ 3713965 w 4086261"/>
                <a:gd name="connsiteY21" fmla="*/ 3221573 h 4089669"/>
                <a:gd name="connsiteX22" fmla="*/ 373087 w 4086261"/>
                <a:gd name="connsiteY22" fmla="*/ 3221573 h 4089669"/>
                <a:gd name="connsiteX23" fmla="*/ 281415 w 4086261"/>
                <a:gd name="connsiteY23" fmla="*/ 3083007 h 4089669"/>
                <a:gd name="connsiteX24" fmla="*/ 119720 w 4086261"/>
                <a:gd name="connsiteY24" fmla="*/ 2736921 h 4089669"/>
                <a:gd name="connsiteX25" fmla="*/ 3967092 w 4086261"/>
                <a:gd name="connsiteY25" fmla="*/ 2736920 h 4089669"/>
                <a:gd name="connsiteX26" fmla="*/ 3894194 w 4086261"/>
                <a:gd name="connsiteY26" fmla="*/ 2914295 h 4089669"/>
                <a:gd name="connsiteX27" fmla="*/ 3893969 w 4086261"/>
                <a:gd name="connsiteY27" fmla="*/ 2914719 h 4089669"/>
                <a:gd name="connsiteX28" fmla="*/ 193057 w 4086261"/>
                <a:gd name="connsiteY28" fmla="*/ 2914720 h 4089669"/>
                <a:gd name="connsiteX29" fmla="*/ 185946 w 4086261"/>
                <a:gd name="connsiteY29" fmla="*/ 2901176 h 4089669"/>
                <a:gd name="connsiteX30" fmla="*/ 37017 w 4086261"/>
                <a:gd name="connsiteY30" fmla="*/ 2430067 h 4089669"/>
                <a:gd name="connsiteX31" fmla="*/ 4048918 w 4086261"/>
                <a:gd name="connsiteY31" fmla="*/ 2430066 h 4089669"/>
                <a:gd name="connsiteX32" fmla="*/ 4026095 w 4086261"/>
                <a:gd name="connsiteY32" fmla="*/ 2543715 h 4089669"/>
                <a:gd name="connsiteX33" fmla="*/ 4006687 w 4086261"/>
                <a:gd name="connsiteY33" fmla="*/ 2607865 h 4089669"/>
                <a:gd name="connsiteX34" fmla="*/ 79439 w 4086261"/>
                <a:gd name="connsiteY34" fmla="*/ 2607866 h 4089669"/>
                <a:gd name="connsiteX35" fmla="*/ 54223 w 4086261"/>
                <a:gd name="connsiteY35" fmla="*/ 2521499 h 4089669"/>
                <a:gd name="connsiteX36" fmla="*/ 121 w 4086261"/>
                <a:gd name="connsiteY36" fmla="*/ 2113142 h 4089669"/>
                <a:gd name="connsiteX37" fmla="*/ 4085162 w 4086261"/>
                <a:gd name="connsiteY37" fmla="*/ 2113142 h 4089669"/>
                <a:gd name="connsiteX38" fmla="*/ 4084854 w 4086261"/>
                <a:gd name="connsiteY38" fmla="*/ 2156166 h 4089669"/>
                <a:gd name="connsiteX39" fmla="*/ 4070955 w 4086261"/>
                <a:gd name="connsiteY39" fmla="*/ 2290941 h 4089669"/>
                <a:gd name="connsiteX40" fmla="*/ 14357 w 4086261"/>
                <a:gd name="connsiteY40" fmla="*/ 2290941 h 4089669"/>
                <a:gd name="connsiteX41" fmla="*/ 0 w 4086261"/>
                <a:gd name="connsiteY41" fmla="*/ 2130050 h 4089669"/>
                <a:gd name="connsiteX42" fmla="*/ 14854 w 4086261"/>
                <a:gd name="connsiteY42" fmla="*/ 1803107 h 4089669"/>
                <a:gd name="connsiteX43" fmla="*/ 4072294 w 4086261"/>
                <a:gd name="connsiteY43" fmla="*/ 1803107 h 4089669"/>
                <a:gd name="connsiteX44" fmla="*/ 4086261 w 4086261"/>
                <a:gd name="connsiteY44" fmla="*/ 1959620 h 4089669"/>
                <a:gd name="connsiteX45" fmla="*/ 4086108 w 4086261"/>
                <a:gd name="connsiteY45" fmla="*/ 1980906 h 4089669"/>
                <a:gd name="connsiteX46" fmla="*/ 1067 w 4086261"/>
                <a:gd name="connsiteY46" fmla="*/ 1980906 h 4089669"/>
                <a:gd name="connsiteX47" fmla="*/ 1406 w 4086261"/>
                <a:gd name="connsiteY47" fmla="*/ 1933504 h 4089669"/>
                <a:gd name="connsiteX48" fmla="*/ 77117 w 4086261"/>
                <a:gd name="connsiteY48" fmla="*/ 1489925 h 4089669"/>
                <a:gd name="connsiteX49" fmla="*/ 4009193 w 4086261"/>
                <a:gd name="connsiteY49" fmla="*/ 1489925 h 4089669"/>
                <a:gd name="connsiteX50" fmla="*/ 4032038 w 4086261"/>
                <a:gd name="connsiteY50" fmla="*/ 1568171 h 4089669"/>
                <a:gd name="connsiteX51" fmla="*/ 4050772 w 4086261"/>
                <a:gd name="connsiteY51" fmla="*/ 1667724 h 4089669"/>
                <a:gd name="connsiteX52" fmla="*/ 35712 w 4086261"/>
                <a:gd name="connsiteY52" fmla="*/ 1667724 h 4089669"/>
                <a:gd name="connsiteX53" fmla="*/ 60165 w 4086261"/>
                <a:gd name="connsiteY53" fmla="*/ 1545955 h 4089669"/>
                <a:gd name="connsiteX54" fmla="*/ 191505 w 4086261"/>
                <a:gd name="connsiteY54" fmla="*/ 1176742 h 4089669"/>
                <a:gd name="connsiteX55" fmla="*/ 3894145 w 4086261"/>
                <a:gd name="connsiteY55" fmla="*/ 1176742 h 4089669"/>
                <a:gd name="connsiteX56" fmla="*/ 3900315 w 4086261"/>
                <a:gd name="connsiteY56" fmla="*/ 1188494 h 4089669"/>
                <a:gd name="connsiteX57" fmla="*/ 3967264 w 4086261"/>
                <a:gd name="connsiteY57" fmla="*/ 1354541 h 4089669"/>
                <a:gd name="connsiteX58" fmla="*/ 118432 w 4086261"/>
                <a:gd name="connsiteY58" fmla="*/ 1354541 h 4089669"/>
                <a:gd name="connsiteX59" fmla="*/ 375302 w 4086261"/>
                <a:gd name="connsiteY59" fmla="*/ 863557 h 4089669"/>
                <a:gd name="connsiteX60" fmla="*/ 3710170 w 4086261"/>
                <a:gd name="connsiteY60" fmla="*/ 863557 h 4089669"/>
                <a:gd name="connsiteX61" fmla="*/ 3804846 w 4086261"/>
                <a:gd name="connsiteY61" fmla="*/ 1006662 h 4089669"/>
                <a:gd name="connsiteX62" fmla="*/ 3823062 w 4086261"/>
                <a:gd name="connsiteY62" fmla="*/ 1041356 h 4089669"/>
                <a:gd name="connsiteX63" fmla="*/ 263027 w 4086261"/>
                <a:gd name="connsiteY63" fmla="*/ 1041356 h 4089669"/>
                <a:gd name="connsiteX64" fmla="*/ 284901 w 4086261"/>
                <a:gd name="connsiteY64" fmla="*/ 1000042 h 4089669"/>
                <a:gd name="connsiteX65" fmla="*/ 1378779 w 4086261"/>
                <a:gd name="connsiteY65" fmla="*/ 110725 h 4089669"/>
                <a:gd name="connsiteX66" fmla="*/ 1566467 w 4086261"/>
                <a:gd name="connsiteY66" fmla="*/ 55927 h 4089669"/>
                <a:gd name="connsiteX67" fmla="*/ 2542011 w 4086261"/>
                <a:gd name="connsiteY67" fmla="*/ 61870 h 4089669"/>
                <a:gd name="connsiteX68" fmla="*/ 2703493 w 4086261"/>
                <a:gd name="connsiteY68" fmla="*/ 110725 h 4089669"/>
                <a:gd name="connsiteX69" fmla="*/ 642784 w 4086261"/>
                <a:gd name="connsiteY69" fmla="*/ 556704 h 4089669"/>
                <a:gd name="connsiteX70" fmla="*/ 3443305 w 4086261"/>
                <a:gd name="connsiteY70" fmla="*/ 556704 h 4089669"/>
                <a:gd name="connsiteX71" fmla="*/ 3556853 w 4086261"/>
                <a:gd name="connsiteY71" fmla="*/ 670030 h 4089669"/>
                <a:gd name="connsiteX72" fmla="*/ 3609565 w 4086261"/>
                <a:gd name="connsiteY72" fmla="*/ 734502 h 4089669"/>
                <a:gd name="connsiteX73" fmla="*/ 475918 w 4086261"/>
                <a:gd name="connsiteY73" fmla="*/ 734503 h 4089669"/>
                <a:gd name="connsiteX74" fmla="*/ 523248 w 4086261"/>
                <a:gd name="connsiteY74" fmla="*/ 676473 h 4089669"/>
                <a:gd name="connsiteX75" fmla="*/ 830380 w 4086261"/>
                <a:gd name="connsiteY75" fmla="*/ 398616 h 4089669"/>
                <a:gd name="connsiteX76" fmla="*/ 1004958 w 4086261"/>
                <a:gd name="connsiteY76" fmla="*/ 283119 h 4089669"/>
                <a:gd name="connsiteX77" fmla="*/ 1068322 w 4086261"/>
                <a:gd name="connsiteY77" fmla="*/ 249850 h 4089669"/>
                <a:gd name="connsiteX78" fmla="*/ 3018504 w 4086261"/>
                <a:gd name="connsiteY78" fmla="*/ 249850 h 4089669"/>
                <a:gd name="connsiteX79" fmla="*/ 3087924 w 4086261"/>
                <a:gd name="connsiteY79" fmla="*/ 286606 h 4089669"/>
                <a:gd name="connsiteX80" fmla="*/ 3254703 w 4086261"/>
                <a:gd name="connsiteY80" fmla="*/ 397072 h 4089669"/>
                <a:gd name="connsiteX81" fmla="*/ 3292192 w 4086261"/>
                <a:gd name="connsiteY81" fmla="*/ 427649 h 4089669"/>
                <a:gd name="connsiteX82" fmla="*/ 794871 w 4086261"/>
                <a:gd name="connsiteY82" fmla="*/ 427649 h 4089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4086261" h="4089669">
                  <a:moveTo>
                    <a:pt x="1397239" y="3983323"/>
                  </a:moveTo>
                  <a:lnTo>
                    <a:pt x="2692486" y="3983323"/>
                  </a:lnTo>
                  <a:lnTo>
                    <a:pt x="2519794" y="4033742"/>
                  </a:lnTo>
                  <a:cubicBezTo>
                    <a:pt x="2196895" y="4110978"/>
                    <a:pt x="1861734" y="4107484"/>
                    <a:pt x="1544250" y="4027800"/>
                  </a:cubicBezTo>
                  <a:close/>
                  <a:moveTo>
                    <a:pt x="804026" y="3670142"/>
                  </a:moveTo>
                  <a:lnTo>
                    <a:pt x="3281458" y="3670141"/>
                  </a:lnTo>
                  <a:lnTo>
                    <a:pt x="3255881" y="3691053"/>
                  </a:lnTo>
                  <a:cubicBezTo>
                    <a:pt x="3199057" y="3732915"/>
                    <a:pt x="3140784" y="3771402"/>
                    <a:pt x="3081303" y="3806551"/>
                  </a:cubicBezTo>
                  <a:lnTo>
                    <a:pt x="3002472" y="3847940"/>
                  </a:lnTo>
                  <a:lnTo>
                    <a:pt x="1083093" y="3847940"/>
                  </a:lnTo>
                  <a:lnTo>
                    <a:pt x="998337" y="3803064"/>
                  </a:lnTo>
                  <a:cubicBezTo>
                    <a:pt x="941239" y="3769168"/>
                    <a:pt x="885565" y="3732334"/>
                    <a:pt x="831558" y="3692597"/>
                  </a:cubicBezTo>
                  <a:close/>
                  <a:moveTo>
                    <a:pt x="478160" y="3356959"/>
                  </a:moveTo>
                  <a:lnTo>
                    <a:pt x="3608881" y="3356958"/>
                  </a:lnTo>
                  <a:lnTo>
                    <a:pt x="3563012" y="3413196"/>
                  </a:lnTo>
                  <a:lnTo>
                    <a:pt x="3441689" y="3534757"/>
                  </a:lnTo>
                  <a:lnTo>
                    <a:pt x="644751" y="3534758"/>
                  </a:lnTo>
                  <a:lnTo>
                    <a:pt x="529408" y="3419640"/>
                  </a:lnTo>
                  <a:close/>
                  <a:moveTo>
                    <a:pt x="260816" y="3043774"/>
                  </a:moveTo>
                  <a:lnTo>
                    <a:pt x="3825638" y="3043773"/>
                  </a:lnTo>
                  <a:lnTo>
                    <a:pt x="3801359" y="3089628"/>
                  </a:lnTo>
                  <a:lnTo>
                    <a:pt x="3713965" y="3221573"/>
                  </a:lnTo>
                  <a:lnTo>
                    <a:pt x="373087" y="3221573"/>
                  </a:lnTo>
                  <a:lnTo>
                    <a:pt x="281415" y="3083007"/>
                  </a:lnTo>
                  <a:close/>
                  <a:moveTo>
                    <a:pt x="119720" y="2736921"/>
                  </a:moveTo>
                  <a:lnTo>
                    <a:pt x="3967092" y="2736920"/>
                  </a:lnTo>
                  <a:lnTo>
                    <a:pt x="3894194" y="2914295"/>
                  </a:lnTo>
                  <a:lnTo>
                    <a:pt x="3893969" y="2914719"/>
                  </a:lnTo>
                  <a:lnTo>
                    <a:pt x="193057" y="2914720"/>
                  </a:lnTo>
                  <a:lnTo>
                    <a:pt x="185946" y="2901176"/>
                  </a:lnTo>
                  <a:close/>
                  <a:moveTo>
                    <a:pt x="37017" y="2430067"/>
                  </a:moveTo>
                  <a:lnTo>
                    <a:pt x="4048918" y="2430066"/>
                  </a:lnTo>
                  <a:lnTo>
                    <a:pt x="4026095" y="2543715"/>
                  </a:lnTo>
                  <a:lnTo>
                    <a:pt x="4006687" y="2607865"/>
                  </a:lnTo>
                  <a:lnTo>
                    <a:pt x="79439" y="2607866"/>
                  </a:lnTo>
                  <a:lnTo>
                    <a:pt x="54223" y="2521499"/>
                  </a:lnTo>
                  <a:close/>
                  <a:moveTo>
                    <a:pt x="121" y="2113142"/>
                  </a:moveTo>
                  <a:lnTo>
                    <a:pt x="4085162" y="2113142"/>
                  </a:lnTo>
                  <a:lnTo>
                    <a:pt x="4084854" y="2156166"/>
                  </a:lnTo>
                  <a:lnTo>
                    <a:pt x="4070955" y="2290941"/>
                  </a:lnTo>
                  <a:lnTo>
                    <a:pt x="14357" y="2290941"/>
                  </a:lnTo>
                  <a:lnTo>
                    <a:pt x="0" y="2130050"/>
                  </a:lnTo>
                  <a:close/>
                  <a:moveTo>
                    <a:pt x="14854" y="1803107"/>
                  </a:moveTo>
                  <a:lnTo>
                    <a:pt x="4072294" y="1803107"/>
                  </a:lnTo>
                  <a:lnTo>
                    <a:pt x="4086261" y="1959620"/>
                  </a:lnTo>
                  <a:lnTo>
                    <a:pt x="4086108" y="1980906"/>
                  </a:lnTo>
                  <a:lnTo>
                    <a:pt x="1067" y="1980906"/>
                  </a:lnTo>
                  <a:lnTo>
                    <a:pt x="1406" y="1933504"/>
                  </a:lnTo>
                  <a:close/>
                  <a:moveTo>
                    <a:pt x="77117" y="1489925"/>
                  </a:moveTo>
                  <a:lnTo>
                    <a:pt x="4009193" y="1489925"/>
                  </a:lnTo>
                  <a:lnTo>
                    <a:pt x="4032038" y="1568171"/>
                  </a:lnTo>
                  <a:lnTo>
                    <a:pt x="4050772" y="1667724"/>
                  </a:lnTo>
                  <a:lnTo>
                    <a:pt x="35712" y="1667724"/>
                  </a:lnTo>
                  <a:lnTo>
                    <a:pt x="60165" y="1545955"/>
                  </a:lnTo>
                  <a:close/>
                  <a:moveTo>
                    <a:pt x="191505" y="1176742"/>
                  </a:moveTo>
                  <a:lnTo>
                    <a:pt x="3894145" y="1176742"/>
                  </a:lnTo>
                  <a:lnTo>
                    <a:pt x="3900315" y="1188494"/>
                  </a:lnTo>
                  <a:lnTo>
                    <a:pt x="3967264" y="1354541"/>
                  </a:lnTo>
                  <a:lnTo>
                    <a:pt x="118432" y="1354541"/>
                  </a:lnTo>
                  <a:close/>
                  <a:moveTo>
                    <a:pt x="375302" y="863557"/>
                  </a:moveTo>
                  <a:lnTo>
                    <a:pt x="3710170" y="863557"/>
                  </a:lnTo>
                  <a:lnTo>
                    <a:pt x="3804846" y="1006662"/>
                  </a:lnTo>
                  <a:lnTo>
                    <a:pt x="3823062" y="1041356"/>
                  </a:lnTo>
                  <a:lnTo>
                    <a:pt x="263027" y="1041356"/>
                  </a:lnTo>
                  <a:lnTo>
                    <a:pt x="284901" y="1000042"/>
                  </a:lnTo>
                  <a:close/>
                  <a:moveTo>
                    <a:pt x="1378779" y="110725"/>
                  </a:moveTo>
                  <a:lnTo>
                    <a:pt x="1566467" y="55927"/>
                  </a:lnTo>
                  <a:cubicBezTo>
                    <a:pt x="1889366" y="-21308"/>
                    <a:pt x="2224527" y="-17814"/>
                    <a:pt x="2542011" y="61870"/>
                  </a:cubicBezTo>
                  <a:lnTo>
                    <a:pt x="2703493" y="110725"/>
                  </a:lnTo>
                  <a:close/>
                  <a:moveTo>
                    <a:pt x="642784" y="556704"/>
                  </a:moveTo>
                  <a:lnTo>
                    <a:pt x="3443305" y="556704"/>
                  </a:lnTo>
                  <a:lnTo>
                    <a:pt x="3556853" y="670030"/>
                  </a:lnTo>
                  <a:lnTo>
                    <a:pt x="3609565" y="734502"/>
                  </a:lnTo>
                  <a:lnTo>
                    <a:pt x="475918" y="734503"/>
                  </a:lnTo>
                  <a:lnTo>
                    <a:pt x="523248" y="676473"/>
                  </a:lnTo>
                  <a:close/>
                  <a:moveTo>
                    <a:pt x="830380" y="398616"/>
                  </a:moveTo>
                  <a:cubicBezTo>
                    <a:pt x="887204" y="356755"/>
                    <a:pt x="945476" y="318268"/>
                    <a:pt x="1004958" y="283119"/>
                  </a:cubicBezTo>
                  <a:lnTo>
                    <a:pt x="1068322" y="249850"/>
                  </a:lnTo>
                  <a:lnTo>
                    <a:pt x="3018504" y="249850"/>
                  </a:lnTo>
                  <a:lnTo>
                    <a:pt x="3087924" y="286606"/>
                  </a:lnTo>
                  <a:cubicBezTo>
                    <a:pt x="3145022" y="320501"/>
                    <a:pt x="3200695" y="357336"/>
                    <a:pt x="3254703" y="397072"/>
                  </a:cubicBezTo>
                  <a:lnTo>
                    <a:pt x="3292192" y="427649"/>
                  </a:lnTo>
                  <a:lnTo>
                    <a:pt x="794871" y="427649"/>
                  </a:lnTo>
                  <a:close/>
                </a:path>
              </a:pathLst>
            </a:custGeom>
            <a:solidFill>
              <a:srgbClr val="806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-675001" y="2187489"/>
              <a:ext cx="1271902" cy="1271902"/>
            </a:xfrm>
            <a:prstGeom prst="ellipse">
              <a:avLst/>
            </a:prstGeom>
            <a:solidFill>
              <a:srgbClr val="69527C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2" name="椭圆 31"/>
          <p:cNvSpPr/>
          <p:nvPr/>
        </p:nvSpPr>
        <p:spPr>
          <a:xfrm>
            <a:off x="1115698" y="5366931"/>
            <a:ext cx="431315" cy="431315"/>
          </a:xfrm>
          <a:prstGeom prst="ellipse">
            <a:avLst/>
          </a:prstGeom>
          <a:solidFill>
            <a:srgbClr val="9F90B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8825560" y="3882233"/>
            <a:ext cx="4787166" cy="4935456"/>
            <a:chOff x="8624579" y="3718280"/>
            <a:chExt cx="5419948" cy="5587840"/>
          </a:xfrm>
        </p:grpSpPr>
        <p:sp>
          <p:nvSpPr>
            <p:cNvPr id="31" name="椭圆 30"/>
            <p:cNvSpPr/>
            <p:nvPr/>
          </p:nvSpPr>
          <p:spPr>
            <a:xfrm>
              <a:off x="10399627" y="3718280"/>
              <a:ext cx="3644900" cy="3644900"/>
            </a:xfrm>
            <a:prstGeom prst="ellipse">
              <a:avLst/>
            </a:prstGeom>
            <a:solidFill>
              <a:srgbClr val="BDB0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任意多边形 32"/>
            <p:cNvSpPr/>
            <p:nvPr/>
          </p:nvSpPr>
          <p:spPr>
            <a:xfrm rot="2182719">
              <a:off x="8624579" y="5813272"/>
              <a:ext cx="3489938" cy="3492848"/>
            </a:xfrm>
            <a:custGeom>
              <a:avLst/>
              <a:gdLst>
                <a:gd name="connsiteX0" fmla="*/ 1397239 w 4086261"/>
                <a:gd name="connsiteY0" fmla="*/ 3983323 h 4089669"/>
                <a:gd name="connsiteX1" fmla="*/ 2692486 w 4086261"/>
                <a:gd name="connsiteY1" fmla="*/ 3983323 h 4089669"/>
                <a:gd name="connsiteX2" fmla="*/ 2519794 w 4086261"/>
                <a:gd name="connsiteY2" fmla="*/ 4033742 h 4089669"/>
                <a:gd name="connsiteX3" fmla="*/ 1544250 w 4086261"/>
                <a:gd name="connsiteY3" fmla="*/ 4027800 h 4089669"/>
                <a:gd name="connsiteX4" fmla="*/ 804026 w 4086261"/>
                <a:gd name="connsiteY4" fmla="*/ 3670142 h 4089669"/>
                <a:gd name="connsiteX5" fmla="*/ 3281458 w 4086261"/>
                <a:gd name="connsiteY5" fmla="*/ 3670141 h 4089669"/>
                <a:gd name="connsiteX6" fmla="*/ 3255881 w 4086261"/>
                <a:gd name="connsiteY6" fmla="*/ 3691053 h 4089669"/>
                <a:gd name="connsiteX7" fmla="*/ 3081303 w 4086261"/>
                <a:gd name="connsiteY7" fmla="*/ 3806551 h 4089669"/>
                <a:gd name="connsiteX8" fmla="*/ 3002472 w 4086261"/>
                <a:gd name="connsiteY8" fmla="*/ 3847940 h 4089669"/>
                <a:gd name="connsiteX9" fmla="*/ 1083093 w 4086261"/>
                <a:gd name="connsiteY9" fmla="*/ 3847940 h 4089669"/>
                <a:gd name="connsiteX10" fmla="*/ 998337 w 4086261"/>
                <a:gd name="connsiteY10" fmla="*/ 3803064 h 4089669"/>
                <a:gd name="connsiteX11" fmla="*/ 831558 w 4086261"/>
                <a:gd name="connsiteY11" fmla="*/ 3692597 h 4089669"/>
                <a:gd name="connsiteX12" fmla="*/ 478160 w 4086261"/>
                <a:gd name="connsiteY12" fmla="*/ 3356959 h 4089669"/>
                <a:gd name="connsiteX13" fmla="*/ 3608881 w 4086261"/>
                <a:gd name="connsiteY13" fmla="*/ 3356958 h 4089669"/>
                <a:gd name="connsiteX14" fmla="*/ 3563012 w 4086261"/>
                <a:gd name="connsiteY14" fmla="*/ 3413196 h 4089669"/>
                <a:gd name="connsiteX15" fmla="*/ 3441689 w 4086261"/>
                <a:gd name="connsiteY15" fmla="*/ 3534757 h 4089669"/>
                <a:gd name="connsiteX16" fmla="*/ 644751 w 4086261"/>
                <a:gd name="connsiteY16" fmla="*/ 3534758 h 4089669"/>
                <a:gd name="connsiteX17" fmla="*/ 529408 w 4086261"/>
                <a:gd name="connsiteY17" fmla="*/ 3419640 h 4089669"/>
                <a:gd name="connsiteX18" fmla="*/ 260816 w 4086261"/>
                <a:gd name="connsiteY18" fmla="*/ 3043774 h 4089669"/>
                <a:gd name="connsiteX19" fmla="*/ 3825638 w 4086261"/>
                <a:gd name="connsiteY19" fmla="*/ 3043773 h 4089669"/>
                <a:gd name="connsiteX20" fmla="*/ 3801359 w 4086261"/>
                <a:gd name="connsiteY20" fmla="*/ 3089628 h 4089669"/>
                <a:gd name="connsiteX21" fmla="*/ 3713965 w 4086261"/>
                <a:gd name="connsiteY21" fmla="*/ 3221573 h 4089669"/>
                <a:gd name="connsiteX22" fmla="*/ 373087 w 4086261"/>
                <a:gd name="connsiteY22" fmla="*/ 3221573 h 4089669"/>
                <a:gd name="connsiteX23" fmla="*/ 281415 w 4086261"/>
                <a:gd name="connsiteY23" fmla="*/ 3083007 h 4089669"/>
                <a:gd name="connsiteX24" fmla="*/ 119720 w 4086261"/>
                <a:gd name="connsiteY24" fmla="*/ 2736921 h 4089669"/>
                <a:gd name="connsiteX25" fmla="*/ 3967092 w 4086261"/>
                <a:gd name="connsiteY25" fmla="*/ 2736920 h 4089669"/>
                <a:gd name="connsiteX26" fmla="*/ 3894194 w 4086261"/>
                <a:gd name="connsiteY26" fmla="*/ 2914295 h 4089669"/>
                <a:gd name="connsiteX27" fmla="*/ 3893969 w 4086261"/>
                <a:gd name="connsiteY27" fmla="*/ 2914719 h 4089669"/>
                <a:gd name="connsiteX28" fmla="*/ 193057 w 4086261"/>
                <a:gd name="connsiteY28" fmla="*/ 2914720 h 4089669"/>
                <a:gd name="connsiteX29" fmla="*/ 185946 w 4086261"/>
                <a:gd name="connsiteY29" fmla="*/ 2901176 h 4089669"/>
                <a:gd name="connsiteX30" fmla="*/ 37017 w 4086261"/>
                <a:gd name="connsiteY30" fmla="*/ 2430067 h 4089669"/>
                <a:gd name="connsiteX31" fmla="*/ 4048918 w 4086261"/>
                <a:gd name="connsiteY31" fmla="*/ 2430066 h 4089669"/>
                <a:gd name="connsiteX32" fmla="*/ 4026095 w 4086261"/>
                <a:gd name="connsiteY32" fmla="*/ 2543715 h 4089669"/>
                <a:gd name="connsiteX33" fmla="*/ 4006687 w 4086261"/>
                <a:gd name="connsiteY33" fmla="*/ 2607865 h 4089669"/>
                <a:gd name="connsiteX34" fmla="*/ 79439 w 4086261"/>
                <a:gd name="connsiteY34" fmla="*/ 2607866 h 4089669"/>
                <a:gd name="connsiteX35" fmla="*/ 54223 w 4086261"/>
                <a:gd name="connsiteY35" fmla="*/ 2521499 h 4089669"/>
                <a:gd name="connsiteX36" fmla="*/ 121 w 4086261"/>
                <a:gd name="connsiteY36" fmla="*/ 2113142 h 4089669"/>
                <a:gd name="connsiteX37" fmla="*/ 4085162 w 4086261"/>
                <a:gd name="connsiteY37" fmla="*/ 2113142 h 4089669"/>
                <a:gd name="connsiteX38" fmla="*/ 4084854 w 4086261"/>
                <a:gd name="connsiteY38" fmla="*/ 2156166 h 4089669"/>
                <a:gd name="connsiteX39" fmla="*/ 4070955 w 4086261"/>
                <a:gd name="connsiteY39" fmla="*/ 2290941 h 4089669"/>
                <a:gd name="connsiteX40" fmla="*/ 14357 w 4086261"/>
                <a:gd name="connsiteY40" fmla="*/ 2290941 h 4089669"/>
                <a:gd name="connsiteX41" fmla="*/ 0 w 4086261"/>
                <a:gd name="connsiteY41" fmla="*/ 2130050 h 4089669"/>
                <a:gd name="connsiteX42" fmla="*/ 14854 w 4086261"/>
                <a:gd name="connsiteY42" fmla="*/ 1803107 h 4089669"/>
                <a:gd name="connsiteX43" fmla="*/ 4072294 w 4086261"/>
                <a:gd name="connsiteY43" fmla="*/ 1803107 h 4089669"/>
                <a:gd name="connsiteX44" fmla="*/ 4086261 w 4086261"/>
                <a:gd name="connsiteY44" fmla="*/ 1959620 h 4089669"/>
                <a:gd name="connsiteX45" fmla="*/ 4086108 w 4086261"/>
                <a:gd name="connsiteY45" fmla="*/ 1980906 h 4089669"/>
                <a:gd name="connsiteX46" fmla="*/ 1067 w 4086261"/>
                <a:gd name="connsiteY46" fmla="*/ 1980906 h 4089669"/>
                <a:gd name="connsiteX47" fmla="*/ 1406 w 4086261"/>
                <a:gd name="connsiteY47" fmla="*/ 1933504 h 4089669"/>
                <a:gd name="connsiteX48" fmla="*/ 77117 w 4086261"/>
                <a:gd name="connsiteY48" fmla="*/ 1489925 h 4089669"/>
                <a:gd name="connsiteX49" fmla="*/ 4009193 w 4086261"/>
                <a:gd name="connsiteY49" fmla="*/ 1489925 h 4089669"/>
                <a:gd name="connsiteX50" fmla="*/ 4032038 w 4086261"/>
                <a:gd name="connsiteY50" fmla="*/ 1568171 h 4089669"/>
                <a:gd name="connsiteX51" fmla="*/ 4050772 w 4086261"/>
                <a:gd name="connsiteY51" fmla="*/ 1667724 h 4089669"/>
                <a:gd name="connsiteX52" fmla="*/ 35712 w 4086261"/>
                <a:gd name="connsiteY52" fmla="*/ 1667724 h 4089669"/>
                <a:gd name="connsiteX53" fmla="*/ 60165 w 4086261"/>
                <a:gd name="connsiteY53" fmla="*/ 1545955 h 4089669"/>
                <a:gd name="connsiteX54" fmla="*/ 191505 w 4086261"/>
                <a:gd name="connsiteY54" fmla="*/ 1176742 h 4089669"/>
                <a:gd name="connsiteX55" fmla="*/ 3894145 w 4086261"/>
                <a:gd name="connsiteY55" fmla="*/ 1176742 h 4089669"/>
                <a:gd name="connsiteX56" fmla="*/ 3900315 w 4086261"/>
                <a:gd name="connsiteY56" fmla="*/ 1188494 h 4089669"/>
                <a:gd name="connsiteX57" fmla="*/ 3967264 w 4086261"/>
                <a:gd name="connsiteY57" fmla="*/ 1354541 h 4089669"/>
                <a:gd name="connsiteX58" fmla="*/ 118432 w 4086261"/>
                <a:gd name="connsiteY58" fmla="*/ 1354541 h 4089669"/>
                <a:gd name="connsiteX59" fmla="*/ 375302 w 4086261"/>
                <a:gd name="connsiteY59" fmla="*/ 863557 h 4089669"/>
                <a:gd name="connsiteX60" fmla="*/ 3710170 w 4086261"/>
                <a:gd name="connsiteY60" fmla="*/ 863557 h 4089669"/>
                <a:gd name="connsiteX61" fmla="*/ 3804846 w 4086261"/>
                <a:gd name="connsiteY61" fmla="*/ 1006662 h 4089669"/>
                <a:gd name="connsiteX62" fmla="*/ 3823062 w 4086261"/>
                <a:gd name="connsiteY62" fmla="*/ 1041356 h 4089669"/>
                <a:gd name="connsiteX63" fmla="*/ 263027 w 4086261"/>
                <a:gd name="connsiteY63" fmla="*/ 1041356 h 4089669"/>
                <a:gd name="connsiteX64" fmla="*/ 284901 w 4086261"/>
                <a:gd name="connsiteY64" fmla="*/ 1000042 h 4089669"/>
                <a:gd name="connsiteX65" fmla="*/ 1378779 w 4086261"/>
                <a:gd name="connsiteY65" fmla="*/ 110725 h 4089669"/>
                <a:gd name="connsiteX66" fmla="*/ 1566467 w 4086261"/>
                <a:gd name="connsiteY66" fmla="*/ 55927 h 4089669"/>
                <a:gd name="connsiteX67" fmla="*/ 2542011 w 4086261"/>
                <a:gd name="connsiteY67" fmla="*/ 61870 h 4089669"/>
                <a:gd name="connsiteX68" fmla="*/ 2703493 w 4086261"/>
                <a:gd name="connsiteY68" fmla="*/ 110725 h 4089669"/>
                <a:gd name="connsiteX69" fmla="*/ 642784 w 4086261"/>
                <a:gd name="connsiteY69" fmla="*/ 556704 h 4089669"/>
                <a:gd name="connsiteX70" fmla="*/ 3443305 w 4086261"/>
                <a:gd name="connsiteY70" fmla="*/ 556704 h 4089669"/>
                <a:gd name="connsiteX71" fmla="*/ 3556853 w 4086261"/>
                <a:gd name="connsiteY71" fmla="*/ 670030 h 4089669"/>
                <a:gd name="connsiteX72" fmla="*/ 3609565 w 4086261"/>
                <a:gd name="connsiteY72" fmla="*/ 734502 h 4089669"/>
                <a:gd name="connsiteX73" fmla="*/ 475918 w 4086261"/>
                <a:gd name="connsiteY73" fmla="*/ 734503 h 4089669"/>
                <a:gd name="connsiteX74" fmla="*/ 523248 w 4086261"/>
                <a:gd name="connsiteY74" fmla="*/ 676473 h 4089669"/>
                <a:gd name="connsiteX75" fmla="*/ 830380 w 4086261"/>
                <a:gd name="connsiteY75" fmla="*/ 398616 h 4089669"/>
                <a:gd name="connsiteX76" fmla="*/ 1004958 w 4086261"/>
                <a:gd name="connsiteY76" fmla="*/ 283119 h 4089669"/>
                <a:gd name="connsiteX77" fmla="*/ 1068322 w 4086261"/>
                <a:gd name="connsiteY77" fmla="*/ 249850 h 4089669"/>
                <a:gd name="connsiteX78" fmla="*/ 3018504 w 4086261"/>
                <a:gd name="connsiteY78" fmla="*/ 249850 h 4089669"/>
                <a:gd name="connsiteX79" fmla="*/ 3087924 w 4086261"/>
                <a:gd name="connsiteY79" fmla="*/ 286606 h 4089669"/>
                <a:gd name="connsiteX80" fmla="*/ 3254703 w 4086261"/>
                <a:gd name="connsiteY80" fmla="*/ 397072 h 4089669"/>
                <a:gd name="connsiteX81" fmla="*/ 3292192 w 4086261"/>
                <a:gd name="connsiteY81" fmla="*/ 427649 h 4089669"/>
                <a:gd name="connsiteX82" fmla="*/ 794871 w 4086261"/>
                <a:gd name="connsiteY82" fmla="*/ 427649 h 4089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4086261" h="4089669">
                  <a:moveTo>
                    <a:pt x="1397239" y="3983323"/>
                  </a:moveTo>
                  <a:lnTo>
                    <a:pt x="2692486" y="3983323"/>
                  </a:lnTo>
                  <a:lnTo>
                    <a:pt x="2519794" y="4033742"/>
                  </a:lnTo>
                  <a:cubicBezTo>
                    <a:pt x="2196895" y="4110978"/>
                    <a:pt x="1861734" y="4107484"/>
                    <a:pt x="1544250" y="4027800"/>
                  </a:cubicBezTo>
                  <a:close/>
                  <a:moveTo>
                    <a:pt x="804026" y="3670142"/>
                  </a:moveTo>
                  <a:lnTo>
                    <a:pt x="3281458" y="3670141"/>
                  </a:lnTo>
                  <a:lnTo>
                    <a:pt x="3255881" y="3691053"/>
                  </a:lnTo>
                  <a:cubicBezTo>
                    <a:pt x="3199057" y="3732915"/>
                    <a:pt x="3140784" y="3771402"/>
                    <a:pt x="3081303" y="3806551"/>
                  </a:cubicBezTo>
                  <a:lnTo>
                    <a:pt x="3002472" y="3847940"/>
                  </a:lnTo>
                  <a:lnTo>
                    <a:pt x="1083093" y="3847940"/>
                  </a:lnTo>
                  <a:lnTo>
                    <a:pt x="998337" y="3803064"/>
                  </a:lnTo>
                  <a:cubicBezTo>
                    <a:pt x="941239" y="3769168"/>
                    <a:pt x="885565" y="3732334"/>
                    <a:pt x="831558" y="3692597"/>
                  </a:cubicBezTo>
                  <a:close/>
                  <a:moveTo>
                    <a:pt x="478160" y="3356959"/>
                  </a:moveTo>
                  <a:lnTo>
                    <a:pt x="3608881" y="3356958"/>
                  </a:lnTo>
                  <a:lnTo>
                    <a:pt x="3563012" y="3413196"/>
                  </a:lnTo>
                  <a:lnTo>
                    <a:pt x="3441689" y="3534757"/>
                  </a:lnTo>
                  <a:lnTo>
                    <a:pt x="644751" y="3534758"/>
                  </a:lnTo>
                  <a:lnTo>
                    <a:pt x="529408" y="3419640"/>
                  </a:lnTo>
                  <a:close/>
                  <a:moveTo>
                    <a:pt x="260816" y="3043774"/>
                  </a:moveTo>
                  <a:lnTo>
                    <a:pt x="3825638" y="3043773"/>
                  </a:lnTo>
                  <a:lnTo>
                    <a:pt x="3801359" y="3089628"/>
                  </a:lnTo>
                  <a:lnTo>
                    <a:pt x="3713965" y="3221573"/>
                  </a:lnTo>
                  <a:lnTo>
                    <a:pt x="373087" y="3221573"/>
                  </a:lnTo>
                  <a:lnTo>
                    <a:pt x="281415" y="3083007"/>
                  </a:lnTo>
                  <a:close/>
                  <a:moveTo>
                    <a:pt x="119720" y="2736921"/>
                  </a:moveTo>
                  <a:lnTo>
                    <a:pt x="3967092" y="2736920"/>
                  </a:lnTo>
                  <a:lnTo>
                    <a:pt x="3894194" y="2914295"/>
                  </a:lnTo>
                  <a:lnTo>
                    <a:pt x="3893969" y="2914719"/>
                  </a:lnTo>
                  <a:lnTo>
                    <a:pt x="193057" y="2914720"/>
                  </a:lnTo>
                  <a:lnTo>
                    <a:pt x="185946" y="2901176"/>
                  </a:lnTo>
                  <a:close/>
                  <a:moveTo>
                    <a:pt x="37017" y="2430067"/>
                  </a:moveTo>
                  <a:lnTo>
                    <a:pt x="4048918" y="2430066"/>
                  </a:lnTo>
                  <a:lnTo>
                    <a:pt x="4026095" y="2543715"/>
                  </a:lnTo>
                  <a:lnTo>
                    <a:pt x="4006687" y="2607865"/>
                  </a:lnTo>
                  <a:lnTo>
                    <a:pt x="79439" y="2607866"/>
                  </a:lnTo>
                  <a:lnTo>
                    <a:pt x="54223" y="2521499"/>
                  </a:lnTo>
                  <a:close/>
                  <a:moveTo>
                    <a:pt x="121" y="2113142"/>
                  </a:moveTo>
                  <a:lnTo>
                    <a:pt x="4085162" y="2113142"/>
                  </a:lnTo>
                  <a:lnTo>
                    <a:pt x="4084854" y="2156166"/>
                  </a:lnTo>
                  <a:lnTo>
                    <a:pt x="4070955" y="2290941"/>
                  </a:lnTo>
                  <a:lnTo>
                    <a:pt x="14357" y="2290941"/>
                  </a:lnTo>
                  <a:lnTo>
                    <a:pt x="0" y="2130050"/>
                  </a:lnTo>
                  <a:close/>
                  <a:moveTo>
                    <a:pt x="14854" y="1803107"/>
                  </a:moveTo>
                  <a:lnTo>
                    <a:pt x="4072294" y="1803107"/>
                  </a:lnTo>
                  <a:lnTo>
                    <a:pt x="4086261" y="1959620"/>
                  </a:lnTo>
                  <a:lnTo>
                    <a:pt x="4086108" y="1980906"/>
                  </a:lnTo>
                  <a:lnTo>
                    <a:pt x="1067" y="1980906"/>
                  </a:lnTo>
                  <a:lnTo>
                    <a:pt x="1406" y="1933504"/>
                  </a:lnTo>
                  <a:close/>
                  <a:moveTo>
                    <a:pt x="77117" y="1489925"/>
                  </a:moveTo>
                  <a:lnTo>
                    <a:pt x="4009193" y="1489925"/>
                  </a:lnTo>
                  <a:lnTo>
                    <a:pt x="4032038" y="1568171"/>
                  </a:lnTo>
                  <a:lnTo>
                    <a:pt x="4050772" y="1667724"/>
                  </a:lnTo>
                  <a:lnTo>
                    <a:pt x="35712" y="1667724"/>
                  </a:lnTo>
                  <a:lnTo>
                    <a:pt x="60165" y="1545955"/>
                  </a:lnTo>
                  <a:close/>
                  <a:moveTo>
                    <a:pt x="191505" y="1176742"/>
                  </a:moveTo>
                  <a:lnTo>
                    <a:pt x="3894145" y="1176742"/>
                  </a:lnTo>
                  <a:lnTo>
                    <a:pt x="3900315" y="1188494"/>
                  </a:lnTo>
                  <a:lnTo>
                    <a:pt x="3967264" y="1354541"/>
                  </a:lnTo>
                  <a:lnTo>
                    <a:pt x="118432" y="1354541"/>
                  </a:lnTo>
                  <a:close/>
                  <a:moveTo>
                    <a:pt x="375302" y="863557"/>
                  </a:moveTo>
                  <a:lnTo>
                    <a:pt x="3710170" y="863557"/>
                  </a:lnTo>
                  <a:lnTo>
                    <a:pt x="3804846" y="1006662"/>
                  </a:lnTo>
                  <a:lnTo>
                    <a:pt x="3823062" y="1041356"/>
                  </a:lnTo>
                  <a:lnTo>
                    <a:pt x="263027" y="1041356"/>
                  </a:lnTo>
                  <a:lnTo>
                    <a:pt x="284901" y="1000042"/>
                  </a:lnTo>
                  <a:close/>
                  <a:moveTo>
                    <a:pt x="1378779" y="110725"/>
                  </a:moveTo>
                  <a:lnTo>
                    <a:pt x="1566467" y="55927"/>
                  </a:lnTo>
                  <a:cubicBezTo>
                    <a:pt x="1889366" y="-21308"/>
                    <a:pt x="2224527" y="-17814"/>
                    <a:pt x="2542011" y="61870"/>
                  </a:cubicBezTo>
                  <a:lnTo>
                    <a:pt x="2703493" y="110725"/>
                  </a:lnTo>
                  <a:close/>
                  <a:moveTo>
                    <a:pt x="642784" y="556704"/>
                  </a:moveTo>
                  <a:lnTo>
                    <a:pt x="3443305" y="556704"/>
                  </a:lnTo>
                  <a:lnTo>
                    <a:pt x="3556853" y="670030"/>
                  </a:lnTo>
                  <a:lnTo>
                    <a:pt x="3609565" y="734502"/>
                  </a:lnTo>
                  <a:lnTo>
                    <a:pt x="475918" y="734503"/>
                  </a:lnTo>
                  <a:lnTo>
                    <a:pt x="523248" y="676473"/>
                  </a:lnTo>
                  <a:close/>
                  <a:moveTo>
                    <a:pt x="830380" y="398616"/>
                  </a:moveTo>
                  <a:cubicBezTo>
                    <a:pt x="887204" y="356755"/>
                    <a:pt x="945476" y="318268"/>
                    <a:pt x="1004958" y="283119"/>
                  </a:cubicBezTo>
                  <a:lnTo>
                    <a:pt x="1068322" y="249850"/>
                  </a:lnTo>
                  <a:lnTo>
                    <a:pt x="3018504" y="249850"/>
                  </a:lnTo>
                  <a:lnTo>
                    <a:pt x="3087924" y="286606"/>
                  </a:lnTo>
                  <a:cubicBezTo>
                    <a:pt x="3145022" y="320501"/>
                    <a:pt x="3200695" y="357336"/>
                    <a:pt x="3254703" y="397072"/>
                  </a:cubicBezTo>
                  <a:lnTo>
                    <a:pt x="3292192" y="427649"/>
                  </a:lnTo>
                  <a:lnTo>
                    <a:pt x="794871" y="427649"/>
                  </a:lnTo>
                  <a:close/>
                </a:path>
              </a:pathLst>
            </a:custGeom>
            <a:solidFill>
              <a:srgbClr val="806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9042398" y="5540730"/>
              <a:ext cx="885262" cy="885262"/>
            </a:xfrm>
            <a:prstGeom prst="ellipse">
              <a:avLst/>
            </a:prstGeom>
            <a:solidFill>
              <a:srgbClr val="69527C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5" name="任意多边形 34"/>
          <p:cNvSpPr/>
          <p:nvPr/>
        </p:nvSpPr>
        <p:spPr>
          <a:xfrm rot="2182719">
            <a:off x="6943721" y="1444050"/>
            <a:ext cx="1569030" cy="1570338"/>
          </a:xfrm>
          <a:custGeom>
            <a:avLst/>
            <a:gdLst>
              <a:gd name="connsiteX0" fmla="*/ 1397239 w 4086261"/>
              <a:gd name="connsiteY0" fmla="*/ 3983323 h 4089669"/>
              <a:gd name="connsiteX1" fmla="*/ 2692486 w 4086261"/>
              <a:gd name="connsiteY1" fmla="*/ 3983323 h 4089669"/>
              <a:gd name="connsiteX2" fmla="*/ 2519794 w 4086261"/>
              <a:gd name="connsiteY2" fmla="*/ 4033742 h 4089669"/>
              <a:gd name="connsiteX3" fmla="*/ 1544250 w 4086261"/>
              <a:gd name="connsiteY3" fmla="*/ 4027800 h 4089669"/>
              <a:gd name="connsiteX4" fmla="*/ 804026 w 4086261"/>
              <a:gd name="connsiteY4" fmla="*/ 3670142 h 4089669"/>
              <a:gd name="connsiteX5" fmla="*/ 3281458 w 4086261"/>
              <a:gd name="connsiteY5" fmla="*/ 3670141 h 4089669"/>
              <a:gd name="connsiteX6" fmla="*/ 3255881 w 4086261"/>
              <a:gd name="connsiteY6" fmla="*/ 3691053 h 4089669"/>
              <a:gd name="connsiteX7" fmla="*/ 3081303 w 4086261"/>
              <a:gd name="connsiteY7" fmla="*/ 3806551 h 4089669"/>
              <a:gd name="connsiteX8" fmla="*/ 3002472 w 4086261"/>
              <a:gd name="connsiteY8" fmla="*/ 3847940 h 4089669"/>
              <a:gd name="connsiteX9" fmla="*/ 1083093 w 4086261"/>
              <a:gd name="connsiteY9" fmla="*/ 3847940 h 4089669"/>
              <a:gd name="connsiteX10" fmla="*/ 998337 w 4086261"/>
              <a:gd name="connsiteY10" fmla="*/ 3803064 h 4089669"/>
              <a:gd name="connsiteX11" fmla="*/ 831558 w 4086261"/>
              <a:gd name="connsiteY11" fmla="*/ 3692597 h 4089669"/>
              <a:gd name="connsiteX12" fmla="*/ 478160 w 4086261"/>
              <a:gd name="connsiteY12" fmla="*/ 3356959 h 4089669"/>
              <a:gd name="connsiteX13" fmla="*/ 3608881 w 4086261"/>
              <a:gd name="connsiteY13" fmla="*/ 3356958 h 4089669"/>
              <a:gd name="connsiteX14" fmla="*/ 3563012 w 4086261"/>
              <a:gd name="connsiteY14" fmla="*/ 3413196 h 4089669"/>
              <a:gd name="connsiteX15" fmla="*/ 3441689 w 4086261"/>
              <a:gd name="connsiteY15" fmla="*/ 3534757 h 4089669"/>
              <a:gd name="connsiteX16" fmla="*/ 644751 w 4086261"/>
              <a:gd name="connsiteY16" fmla="*/ 3534758 h 4089669"/>
              <a:gd name="connsiteX17" fmla="*/ 529408 w 4086261"/>
              <a:gd name="connsiteY17" fmla="*/ 3419640 h 4089669"/>
              <a:gd name="connsiteX18" fmla="*/ 260816 w 4086261"/>
              <a:gd name="connsiteY18" fmla="*/ 3043774 h 4089669"/>
              <a:gd name="connsiteX19" fmla="*/ 3825638 w 4086261"/>
              <a:gd name="connsiteY19" fmla="*/ 3043773 h 4089669"/>
              <a:gd name="connsiteX20" fmla="*/ 3801359 w 4086261"/>
              <a:gd name="connsiteY20" fmla="*/ 3089628 h 4089669"/>
              <a:gd name="connsiteX21" fmla="*/ 3713965 w 4086261"/>
              <a:gd name="connsiteY21" fmla="*/ 3221573 h 4089669"/>
              <a:gd name="connsiteX22" fmla="*/ 373087 w 4086261"/>
              <a:gd name="connsiteY22" fmla="*/ 3221573 h 4089669"/>
              <a:gd name="connsiteX23" fmla="*/ 281415 w 4086261"/>
              <a:gd name="connsiteY23" fmla="*/ 3083007 h 4089669"/>
              <a:gd name="connsiteX24" fmla="*/ 119720 w 4086261"/>
              <a:gd name="connsiteY24" fmla="*/ 2736921 h 4089669"/>
              <a:gd name="connsiteX25" fmla="*/ 3967092 w 4086261"/>
              <a:gd name="connsiteY25" fmla="*/ 2736920 h 4089669"/>
              <a:gd name="connsiteX26" fmla="*/ 3894194 w 4086261"/>
              <a:gd name="connsiteY26" fmla="*/ 2914295 h 4089669"/>
              <a:gd name="connsiteX27" fmla="*/ 3893969 w 4086261"/>
              <a:gd name="connsiteY27" fmla="*/ 2914719 h 4089669"/>
              <a:gd name="connsiteX28" fmla="*/ 193057 w 4086261"/>
              <a:gd name="connsiteY28" fmla="*/ 2914720 h 4089669"/>
              <a:gd name="connsiteX29" fmla="*/ 185946 w 4086261"/>
              <a:gd name="connsiteY29" fmla="*/ 2901176 h 4089669"/>
              <a:gd name="connsiteX30" fmla="*/ 37017 w 4086261"/>
              <a:gd name="connsiteY30" fmla="*/ 2430067 h 4089669"/>
              <a:gd name="connsiteX31" fmla="*/ 4048918 w 4086261"/>
              <a:gd name="connsiteY31" fmla="*/ 2430066 h 4089669"/>
              <a:gd name="connsiteX32" fmla="*/ 4026095 w 4086261"/>
              <a:gd name="connsiteY32" fmla="*/ 2543715 h 4089669"/>
              <a:gd name="connsiteX33" fmla="*/ 4006687 w 4086261"/>
              <a:gd name="connsiteY33" fmla="*/ 2607865 h 4089669"/>
              <a:gd name="connsiteX34" fmla="*/ 79439 w 4086261"/>
              <a:gd name="connsiteY34" fmla="*/ 2607866 h 4089669"/>
              <a:gd name="connsiteX35" fmla="*/ 54223 w 4086261"/>
              <a:gd name="connsiteY35" fmla="*/ 2521499 h 4089669"/>
              <a:gd name="connsiteX36" fmla="*/ 121 w 4086261"/>
              <a:gd name="connsiteY36" fmla="*/ 2113142 h 4089669"/>
              <a:gd name="connsiteX37" fmla="*/ 4085162 w 4086261"/>
              <a:gd name="connsiteY37" fmla="*/ 2113142 h 4089669"/>
              <a:gd name="connsiteX38" fmla="*/ 4084854 w 4086261"/>
              <a:gd name="connsiteY38" fmla="*/ 2156166 h 4089669"/>
              <a:gd name="connsiteX39" fmla="*/ 4070955 w 4086261"/>
              <a:gd name="connsiteY39" fmla="*/ 2290941 h 4089669"/>
              <a:gd name="connsiteX40" fmla="*/ 14357 w 4086261"/>
              <a:gd name="connsiteY40" fmla="*/ 2290941 h 4089669"/>
              <a:gd name="connsiteX41" fmla="*/ 0 w 4086261"/>
              <a:gd name="connsiteY41" fmla="*/ 2130050 h 4089669"/>
              <a:gd name="connsiteX42" fmla="*/ 14854 w 4086261"/>
              <a:gd name="connsiteY42" fmla="*/ 1803107 h 4089669"/>
              <a:gd name="connsiteX43" fmla="*/ 4072294 w 4086261"/>
              <a:gd name="connsiteY43" fmla="*/ 1803107 h 4089669"/>
              <a:gd name="connsiteX44" fmla="*/ 4086261 w 4086261"/>
              <a:gd name="connsiteY44" fmla="*/ 1959620 h 4089669"/>
              <a:gd name="connsiteX45" fmla="*/ 4086108 w 4086261"/>
              <a:gd name="connsiteY45" fmla="*/ 1980906 h 4089669"/>
              <a:gd name="connsiteX46" fmla="*/ 1067 w 4086261"/>
              <a:gd name="connsiteY46" fmla="*/ 1980906 h 4089669"/>
              <a:gd name="connsiteX47" fmla="*/ 1406 w 4086261"/>
              <a:gd name="connsiteY47" fmla="*/ 1933504 h 4089669"/>
              <a:gd name="connsiteX48" fmla="*/ 77117 w 4086261"/>
              <a:gd name="connsiteY48" fmla="*/ 1489925 h 4089669"/>
              <a:gd name="connsiteX49" fmla="*/ 4009193 w 4086261"/>
              <a:gd name="connsiteY49" fmla="*/ 1489925 h 4089669"/>
              <a:gd name="connsiteX50" fmla="*/ 4032038 w 4086261"/>
              <a:gd name="connsiteY50" fmla="*/ 1568171 h 4089669"/>
              <a:gd name="connsiteX51" fmla="*/ 4050772 w 4086261"/>
              <a:gd name="connsiteY51" fmla="*/ 1667724 h 4089669"/>
              <a:gd name="connsiteX52" fmla="*/ 35712 w 4086261"/>
              <a:gd name="connsiteY52" fmla="*/ 1667724 h 4089669"/>
              <a:gd name="connsiteX53" fmla="*/ 60165 w 4086261"/>
              <a:gd name="connsiteY53" fmla="*/ 1545955 h 4089669"/>
              <a:gd name="connsiteX54" fmla="*/ 191505 w 4086261"/>
              <a:gd name="connsiteY54" fmla="*/ 1176742 h 4089669"/>
              <a:gd name="connsiteX55" fmla="*/ 3894145 w 4086261"/>
              <a:gd name="connsiteY55" fmla="*/ 1176742 h 4089669"/>
              <a:gd name="connsiteX56" fmla="*/ 3900315 w 4086261"/>
              <a:gd name="connsiteY56" fmla="*/ 1188494 h 4089669"/>
              <a:gd name="connsiteX57" fmla="*/ 3967264 w 4086261"/>
              <a:gd name="connsiteY57" fmla="*/ 1354541 h 4089669"/>
              <a:gd name="connsiteX58" fmla="*/ 118432 w 4086261"/>
              <a:gd name="connsiteY58" fmla="*/ 1354541 h 4089669"/>
              <a:gd name="connsiteX59" fmla="*/ 375302 w 4086261"/>
              <a:gd name="connsiteY59" fmla="*/ 863557 h 4089669"/>
              <a:gd name="connsiteX60" fmla="*/ 3710170 w 4086261"/>
              <a:gd name="connsiteY60" fmla="*/ 863557 h 4089669"/>
              <a:gd name="connsiteX61" fmla="*/ 3804846 w 4086261"/>
              <a:gd name="connsiteY61" fmla="*/ 1006662 h 4089669"/>
              <a:gd name="connsiteX62" fmla="*/ 3823062 w 4086261"/>
              <a:gd name="connsiteY62" fmla="*/ 1041356 h 4089669"/>
              <a:gd name="connsiteX63" fmla="*/ 263027 w 4086261"/>
              <a:gd name="connsiteY63" fmla="*/ 1041356 h 4089669"/>
              <a:gd name="connsiteX64" fmla="*/ 284901 w 4086261"/>
              <a:gd name="connsiteY64" fmla="*/ 1000042 h 4089669"/>
              <a:gd name="connsiteX65" fmla="*/ 1378779 w 4086261"/>
              <a:gd name="connsiteY65" fmla="*/ 110725 h 4089669"/>
              <a:gd name="connsiteX66" fmla="*/ 1566467 w 4086261"/>
              <a:gd name="connsiteY66" fmla="*/ 55927 h 4089669"/>
              <a:gd name="connsiteX67" fmla="*/ 2542011 w 4086261"/>
              <a:gd name="connsiteY67" fmla="*/ 61870 h 4089669"/>
              <a:gd name="connsiteX68" fmla="*/ 2703493 w 4086261"/>
              <a:gd name="connsiteY68" fmla="*/ 110725 h 4089669"/>
              <a:gd name="connsiteX69" fmla="*/ 642784 w 4086261"/>
              <a:gd name="connsiteY69" fmla="*/ 556704 h 4089669"/>
              <a:gd name="connsiteX70" fmla="*/ 3443305 w 4086261"/>
              <a:gd name="connsiteY70" fmla="*/ 556704 h 4089669"/>
              <a:gd name="connsiteX71" fmla="*/ 3556853 w 4086261"/>
              <a:gd name="connsiteY71" fmla="*/ 670030 h 4089669"/>
              <a:gd name="connsiteX72" fmla="*/ 3609565 w 4086261"/>
              <a:gd name="connsiteY72" fmla="*/ 734502 h 4089669"/>
              <a:gd name="connsiteX73" fmla="*/ 475918 w 4086261"/>
              <a:gd name="connsiteY73" fmla="*/ 734503 h 4089669"/>
              <a:gd name="connsiteX74" fmla="*/ 523248 w 4086261"/>
              <a:gd name="connsiteY74" fmla="*/ 676473 h 4089669"/>
              <a:gd name="connsiteX75" fmla="*/ 830380 w 4086261"/>
              <a:gd name="connsiteY75" fmla="*/ 398616 h 4089669"/>
              <a:gd name="connsiteX76" fmla="*/ 1004958 w 4086261"/>
              <a:gd name="connsiteY76" fmla="*/ 283119 h 4089669"/>
              <a:gd name="connsiteX77" fmla="*/ 1068322 w 4086261"/>
              <a:gd name="connsiteY77" fmla="*/ 249850 h 4089669"/>
              <a:gd name="connsiteX78" fmla="*/ 3018504 w 4086261"/>
              <a:gd name="connsiteY78" fmla="*/ 249850 h 4089669"/>
              <a:gd name="connsiteX79" fmla="*/ 3087924 w 4086261"/>
              <a:gd name="connsiteY79" fmla="*/ 286606 h 4089669"/>
              <a:gd name="connsiteX80" fmla="*/ 3254703 w 4086261"/>
              <a:gd name="connsiteY80" fmla="*/ 397072 h 4089669"/>
              <a:gd name="connsiteX81" fmla="*/ 3292192 w 4086261"/>
              <a:gd name="connsiteY81" fmla="*/ 427649 h 4089669"/>
              <a:gd name="connsiteX82" fmla="*/ 794871 w 4086261"/>
              <a:gd name="connsiteY82" fmla="*/ 427649 h 408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086261" h="4089669">
                <a:moveTo>
                  <a:pt x="1397239" y="3983323"/>
                </a:moveTo>
                <a:lnTo>
                  <a:pt x="2692486" y="3983323"/>
                </a:lnTo>
                <a:lnTo>
                  <a:pt x="2519794" y="4033742"/>
                </a:lnTo>
                <a:cubicBezTo>
                  <a:pt x="2196895" y="4110978"/>
                  <a:pt x="1861734" y="4107484"/>
                  <a:pt x="1544250" y="4027800"/>
                </a:cubicBezTo>
                <a:close/>
                <a:moveTo>
                  <a:pt x="804026" y="3670142"/>
                </a:moveTo>
                <a:lnTo>
                  <a:pt x="3281458" y="3670141"/>
                </a:lnTo>
                <a:lnTo>
                  <a:pt x="3255881" y="3691053"/>
                </a:lnTo>
                <a:cubicBezTo>
                  <a:pt x="3199057" y="3732915"/>
                  <a:pt x="3140784" y="3771402"/>
                  <a:pt x="3081303" y="3806551"/>
                </a:cubicBezTo>
                <a:lnTo>
                  <a:pt x="3002472" y="3847940"/>
                </a:lnTo>
                <a:lnTo>
                  <a:pt x="1083093" y="3847940"/>
                </a:lnTo>
                <a:lnTo>
                  <a:pt x="998337" y="3803064"/>
                </a:lnTo>
                <a:cubicBezTo>
                  <a:pt x="941239" y="3769168"/>
                  <a:pt x="885565" y="3732334"/>
                  <a:pt x="831558" y="3692597"/>
                </a:cubicBezTo>
                <a:close/>
                <a:moveTo>
                  <a:pt x="478160" y="3356959"/>
                </a:moveTo>
                <a:lnTo>
                  <a:pt x="3608881" y="3356958"/>
                </a:lnTo>
                <a:lnTo>
                  <a:pt x="3563012" y="3413196"/>
                </a:lnTo>
                <a:lnTo>
                  <a:pt x="3441689" y="3534757"/>
                </a:lnTo>
                <a:lnTo>
                  <a:pt x="644751" y="3534758"/>
                </a:lnTo>
                <a:lnTo>
                  <a:pt x="529408" y="3419640"/>
                </a:lnTo>
                <a:close/>
                <a:moveTo>
                  <a:pt x="260816" y="3043774"/>
                </a:moveTo>
                <a:lnTo>
                  <a:pt x="3825638" y="3043773"/>
                </a:lnTo>
                <a:lnTo>
                  <a:pt x="3801359" y="3089628"/>
                </a:lnTo>
                <a:lnTo>
                  <a:pt x="3713965" y="3221573"/>
                </a:lnTo>
                <a:lnTo>
                  <a:pt x="373087" y="3221573"/>
                </a:lnTo>
                <a:lnTo>
                  <a:pt x="281415" y="3083007"/>
                </a:lnTo>
                <a:close/>
                <a:moveTo>
                  <a:pt x="119720" y="2736921"/>
                </a:moveTo>
                <a:lnTo>
                  <a:pt x="3967092" y="2736920"/>
                </a:lnTo>
                <a:lnTo>
                  <a:pt x="3894194" y="2914295"/>
                </a:lnTo>
                <a:lnTo>
                  <a:pt x="3893969" y="2914719"/>
                </a:lnTo>
                <a:lnTo>
                  <a:pt x="193057" y="2914720"/>
                </a:lnTo>
                <a:lnTo>
                  <a:pt x="185946" y="2901176"/>
                </a:lnTo>
                <a:close/>
                <a:moveTo>
                  <a:pt x="37017" y="2430067"/>
                </a:moveTo>
                <a:lnTo>
                  <a:pt x="4048918" y="2430066"/>
                </a:lnTo>
                <a:lnTo>
                  <a:pt x="4026095" y="2543715"/>
                </a:lnTo>
                <a:lnTo>
                  <a:pt x="4006687" y="2607865"/>
                </a:lnTo>
                <a:lnTo>
                  <a:pt x="79439" y="2607866"/>
                </a:lnTo>
                <a:lnTo>
                  <a:pt x="54223" y="2521499"/>
                </a:lnTo>
                <a:close/>
                <a:moveTo>
                  <a:pt x="121" y="2113142"/>
                </a:moveTo>
                <a:lnTo>
                  <a:pt x="4085162" y="2113142"/>
                </a:lnTo>
                <a:lnTo>
                  <a:pt x="4084854" y="2156166"/>
                </a:lnTo>
                <a:lnTo>
                  <a:pt x="4070955" y="2290941"/>
                </a:lnTo>
                <a:lnTo>
                  <a:pt x="14357" y="2290941"/>
                </a:lnTo>
                <a:lnTo>
                  <a:pt x="0" y="2130050"/>
                </a:lnTo>
                <a:close/>
                <a:moveTo>
                  <a:pt x="14854" y="1803107"/>
                </a:moveTo>
                <a:lnTo>
                  <a:pt x="4072294" y="1803107"/>
                </a:lnTo>
                <a:lnTo>
                  <a:pt x="4086261" y="1959620"/>
                </a:lnTo>
                <a:lnTo>
                  <a:pt x="4086108" y="1980906"/>
                </a:lnTo>
                <a:lnTo>
                  <a:pt x="1067" y="1980906"/>
                </a:lnTo>
                <a:lnTo>
                  <a:pt x="1406" y="1933504"/>
                </a:lnTo>
                <a:close/>
                <a:moveTo>
                  <a:pt x="77117" y="1489925"/>
                </a:moveTo>
                <a:lnTo>
                  <a:pt x="4009193" y="1489925"/>
                </a:lnTo>
                <a:lnTo>
                  <a:pt x="4032038" y="1568171"/>
                </a:lnTo>
                <a:lnTo>
                  <a:pt x="4050772" y="1667724"/>
                </a:lnTo>
                <a:lnTo>
                  <a:pt x="35712" y="1667724"/>
                </a:lnTo>
                <a:lnTo>
                  <a:pt x="60165" y="1545955"/>
                </a:lnTo>
                <a:close/>
                <a:moveTo>
                  <a:pt x="191505" y="1176742"/>
                </a:moveTo>
                <a:lnTo>
                  <a:pt x="3894145" y="1176742"/>
                </a:lnTo>
                <a:lnTo>
                  <a:pt x="3900315" y="1188494"/>
                </a:lnTo>
                <a:lnTo>
                  <a:pt x="3967264" y="1354541"/>
                </a:lnTo>
                <a:lnTo>
                  <a:pt x="118432" y="1354541"/>
                </a:lnTo>
                <a:close/>
                <a:moveTo>
                  <a:pt x="375302" y="863557"/>
                </a:moveTo>
                <a:lnTo>
                  <a:pt x="3710170" y="863557"/>
                </a:lnTo>
                <a:lnTo>
                  <a:pt x="3804846" y="1006662"/>
                </a:lnTo>
                <a:lnTo>
                  <a:pt x="3823062" y="1041356"/>
                </a:lnTo>
                <a:lnTo>
                  <a:pt x="263027" y="1041356"/>
                </a:lnTo>
                <a:lnTo>
                  <a:pt x="284901" y="1000042"/>
                </a:lnTo>
                <a:close/>
                <a:moveTo>
                  <a:pt x="1378779" y="110725"/>
                </a:moveTo>
                <a:lnTo>
                  <a:pt x="1566467" y="55927"/>
                </a:lnTo>
                <a:cubicBezTo>
                  <a:pt x="1889366" y="-21308"/>
                  <a:pt x="2224527" y="-17814"/>
                  <a:pt x="2542011" y="61870"/>
                </a:cubicBezTo>
                <a:lnTo>
                  <a:pt x="2703493" y="110725"/>
                </a:lnTo>
                <a:close/>
                <a:moveTo>
                  <a:pt x="642784" y="556704"/>
                </a:moveTo>
                <a:lnTo>
                  <a:pt x="3443305" y="556704"/>
                </a:lnTo>
                <a:lnTo>
                  <a:pt x="3556853" y="670030"/>
                </a:lnTo>
                <a:lnTo>
                  <a:pt x="3609565" y="734502"/>
                </a:lnTo>
                <a:lnTo>
                  <a:pt x="475918" y="734503"/>
                </a:lnTo>
                <a:lnTo>
                  <a:pt x="523248" y="676473"/>
                </a:lnTo>
                <a:close/>
                <a:moveTo>
                  <a:pt x="830380" y="398616"/>
                </a:moveTo>
                <a:cubicBezTo>
                  <a:pt x="887204" y="356755"/>
                  <a:pt x="945476" y="318268"/>
                  <a:pt x="1004958" y="283119"/>
                </a:cubicBezTo>
                <a:lnTo>
                  <a:pt x="1068322" y="249850"/>
                </a:lnTo>
                <a:lnTo>
                  <a:pt x="3018504" y="249850"/>
                </a:lnTo>
                <a:lnTo>
                  <a:pt x="3087924" y="286606"/>
                </a:lnTo>
                <a:cubicBezTo>
                  <a:pt x="3145022" y="320501"/>
                  <a:pt x="3200695" y="357336"/>
                  <a:pt x="3254703" y="397072"/>
                </a:cubicBezTo>
                <a:lnTo>
                  <a:pt x="3292192" y="427649"/>
                </a:lnTo>
                <a:lnTo>
                  <a:pt x="794871" y="427649"/>
                </a:lnTo>
                <a:close/>
              </a:path>
            </a:pathLst>
          </a:custGeom>
          <a:solidFill>
            <a:srgbClr val="BDB0C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8236658" y="1631259"/>
            <a:ext cx="203056" cy="203056"/>
          </a:xfrm>
          <a:prstGeom prst="ellipse">
            <a:avLst/>
          </a:prstGeom>
          <a:solidFill>
            <a:srgbClr val="69527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3144585" y="3175422"/>
            <a:ext cx="5902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dirty="0">
                <a:solidFill>
                  <a:srgbClr val="69527C"/>
                </a:solidFill>
                <a:cs typeface="+mn-ea"/>
                <a:sym typeface="+mn-lt"/>
              </a:rPr>
              <a:t>莫兰迪香芋紫毕业答辩</a:t>
            </a:r>
            <a:r>
              <a:rPr lang="en-US" altLang="zh-CN" sz="3200" dirty="0">
                <a:solidFill>
                  <a:srgbClr val="69527C"/>
                </a:solidFill>
                <a:cs typeface="+mn-ea"/>
                <a:sym typeface="+mn-lt"/>
              </a:rPr>
              <a:t>PPT</a:t>
            </a:r>
            <a:r>
              <a:rPr lang="zh-CN" altLang="en-US" sz="3200" dirty="0">
                <a:solidFill>
                  <a:srgbClr val="69527C"/>
                </a:solidFill>
                <a:cs typeface="+mn-ea"/>
                <a:sym typeface="+mn-lt"/>
              </a:rPr>
              <a:t>模板</a:t>
            </a:r>
            <a:endParaRPr lang="zh-CN" altLang="en-US" sz="3200" dirty="0">
              <a:solidFill>
                <a:srgbClr val="69527C"/>
              </a:solidFill>
              <a:cs typeface="+mn-ea"/>
              <a:sym typeface="+mn-lt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2550693" y="3891858"/>
            <a:ext cx="7122509" cy="613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4879311" y="4823683"/>
            <a:ext cx="60960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69527C"/>
                </a:solidFill>
                <a:cs typeface="+mn-ea"/>
                <a:sym typeface="+mn-lt"/>
              </a:rPr>
              <a:t>XXX</a:t>
            </a:r>
            <a:endParaRPr lang="zh-CN" altLang="en-US" sz="1600" dirty="0">
              <a:solidFill>
                <a:srgbClr val="69527C"/>
              </a:solidFill>
              <a:cs typeface="+mn-ea"/>
              <a:sym typeface="+mn-l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7236424" y="4823683"/>
            <a:ext cx="60960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69527C"/>
                </a:solidFill>
                <a:cs typeface="+mn-ea"/>
                <a:sym typeface="+mn-lt"/>
              </a:rPr>
              <a:t>XXX</a:t>
            </a:r>
            <a:endParaRPr lang="zh-CN" altLang="en-US" sz="1600" dirty="0">
              <a:solidFill>
                <a:srgbClr val="69527C"/>
              </a:solidFill>
              <a:cs typeface="+mn-ea"/>
              <a:sym typeface="+mn-lt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6426682" y="4818960"/>
            <a:ext cx="339738" cy="339738"/>
            <a:chOff x="6335783" y="3698570"/>
            <a:chExt cx="339738" cy="339738"/>
          </a:xfrm>
        </p:grpSpPr>
        <p:sp>
          <p:nvSpPr>
            <p:cNvPr id="45" name="椭圆 44"/>
            <p:cNvSpPr/>
            <p:nvPr/>
          </p:nvSpPr>
          <p:spPr>
            <a:xfrm>
              <a:off x="6335783" y="3698570"/>
              <a:ext cx="339738" cy="339738"/>
            </a:xfrm>
            <a:prstGeom prst="ellipse">
              <a:avLst/>
            </a:prstGeom>
            <a:solidFill>
              <a:srgbClr val="6952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rgbClr val="69527C"/>
                </a:solidFill>
                <a:cs typeface="+mn-ea"/>
                <a:sym typeface="+mn-lt"/>
              </a:endParaRPr>
            </a:p>
          </p:txBody>
        </p:sp>
        <p:sp>
          <p:nvSpPr>
            <p:cNvPr id="46" name="businessman_57134"/>
            <p:cNvSpPr>
              <a:spLocks noChangeAspect="1"/>
            </p:cNvSpPr>
            <p:nvPr/>
          </p:nvSpPr>
          <p:spPr bwMode="auto">
            <a:xfrm>
              <a:off x="6395636" y="3741388"/>
              <a:ext cx="220032" cy="240154"/>
            </a:xfrm>
            <a:custGeom>
              <a:avLst/>
              <a:gdLst>
                <a:gd name="connsiteX0" fmla="*/ 243589 w 557114"/>
                <a:gd name="connsiteY0" fmla="*/ 355438 h 608062"/>
                <a:gd name="connsiteX1" fmla="*/ 277656 w 557114"/>
                <a:gd name="connsiteY1" fmla="*/ 355438 h 608062"/>
                <a:gd name="connsiteX2" fmla="*/ 277940 w 557114"/>
                <a:gd name="connsiteY2" fmla="*/ 355438 h 608062"/>
                <a:gd name="connsiteX3" fmla="*/ 278604 w 557114"/>
                <a:gd name="connsiteY3" fmla="*/ 355438 h 608062"/>
                <a:gd name="connsiteX4" fmla="*/ 279174 w 557114"/>
                <a:gd name="connsiteY4" fmla="*/ 355438 h 608062"/>
                <a:gd name="connsiteX5" fmla="*/ 279458 w 557114"/>
                <a:gd name="connsiteY5" fmla="*/ 355438 h 608062"/>
                <a:gd name="connsiteX6" fmla="*/ 279553 w 557114"/>
                <a:gd name="connsiteY6" fmla="*/ 355438 h 608062"/>
                <a:gd name="connsiteX7" fmla="*/ 313620 w 557114"/>
                <a:gd name="connsiteY7" fmla="*/ 355438 h 608062"/>
                <a:gd name="connsiteX8" fmla="*/ 324438 w 557114"/>
                <a:gd name="connsiteY8" fmla="*/ 375432 h 608062"/>
                <a:gd name="connsiteX9" fmla="*/ 298152 w 557114"/>
                <a:gd name="connsiteY9" fmla="*/ 430202 h 608062"/>
                <a:gd name="connsiteX10" fmla="*/ 301948 w 557114"/>
                <a:gd name="connsiteY10" fmla="*/ 510272 h 608062"/>
                <a:gd name="connsiteX11" fmla="*/ 356891 w 557114"/>
                <a:gd name="connsiteY11" fmla="*/ 389172 h 608062"/>
                <a:gd name="connsiteX12" fmla="*/ 356986 w 557114"/>
                <a:gd name="connsiteY12" fmla="*/ 389172 h 608062"/>
                <a:gd name="connsiteX13" fmla="*/ 376628 w 557114"/>
                <a:gd name="connsiteY13" fmla="*/ 375337 h 608062"/>
                <a:gd name="connsiteX14" fmla="*/ 383556 w 557114"/>
                <a:gd name="connsiteY14" fmla="*/ 376474 h 608062"/>
                <a:gd name="connsiteX15" fmla="*/ 383745 w 557114"/>
                <a:gd name="connsiteY15" fmla="*/ 376569 h 608062"/>
                <a:gd name="connsiteX16" fmla="*/ 518588 w 557114"/>
                <a:gd name="connsiteY16" fmla="*/ 438920 h 608062"/>
                <a:gd name="connsiteX17" fmla="*/ 557114 w 557114"/>
                <a:gd name="connsiteY17" fmla="*/ 482224 h 608062"/>
                <a:gd name="connsiteX18" fmla="*/ 557114 w 557114"/>
                <a:gd name="connsiteY18" fmla="*/ 608062 h 608062"/>
                <a:gd name="connsiteX19" fmla="*/ 279743 w 557114"/>
                <a:gd name="connsiteY19" fmla="*/ 608062 h 608062"/>
                <a:gd name="connsiteX20" fmla="*/ 279458 w 557114"/>
                <a:gd name="connsiteY20" fmla="*/ 608062 h 608062"/>
                <a:gd name="connsiteX21" fmla="*/ 279364 w 557114"/>
                <a:gd name="connsiteY21" fmla="*/ 608062 h 608062"/>
                <a:gd name="connsiteX22" fmla="*/ 279174 w 557114"/>
                <a:gd name="connsiteY22" fmla="*/ 608062 h 608062"/>
                <a:gd name="connsiteX23" fmla="*/ 278984 w 557114"/>
                <a:gd name="connsiteY23" fmla="*/ 608062 h 608062"/>
                <a:gd name="connsiteX24" fmla="*/ 278604 w 557114"/>
                <a:gd name="connsiteY24" fmla="*/ 608062 h 608062"/>
                <a:gd name="connsiteX25" fmla="*/ 278130 w 557114"/>
                <a:gd name="connsiteY25" fmla="*/ 608062 h 608062"/>
                <a:gd name="connsiteX26" fmla="*/ 277940 w 557114"/>
                <a:gd name="connsiteY26" fmla="*/ 608062 h 608062"/>
                <a:gd name="connsiteX27" fmla="*/ 277845 w 557114"/>
                <a:gd name="connsiteY27" fmla="*/ 608062 h 608062"/>
                <a:gd name="connsiteX28" fmla="*/ 277750 w 557114"/>
                <a:gd name="connsiteY28" fmla="*/ 608062 h 608062"/>
                <a:gd name="connsiteX29" fmla="*/ 277656 w 557114"/>
                <a:gd name="connsiteY29" fmla="*/ 608062 h 608062"/>
                <a:gd name="connsiteX30" fmla="*/ 277371 w 557114"/>
                <a:gd name="connsiteY30" fmla="*/ 608062 h 608062"/>
                <a:gd name="connsiteX31" fmla="*/ 0 w 557114"/>
                <a:gd name="connsiteY31" fmla="*/ 608062 h 608062"/>
                <a:gd name="connsiteX32" fmla="*/ 0 w 557114"/>
                <a:gd name="connsiteY32" fmla="*/ 482224 h 608062"/>
                <a:gd name="connsiteX33" fmla="*/ 38621 w 557114"/>
                <a:gd name="connsiteY33" fmla="*/ 438920 h 608062"/>
                <a:gd name="connsiteX34" fmla="*/ 173464 w 557114"/>
                <a:gd name="connsiteY34" fmla="*/ 376569 h 608062"/>
                <a:gd name="connsiteX35" fmla="*/ 173558 w 557114"/>
                <a:gd name="connsiteY35" fmla="*/ 376474 h 608062"/>
                <a:gd name="connsiteX36" fmla="*/ 180486 w 557114"/>
                <a:gd name="connsiteY36" fmla="*/ 375337 h 608062"/>
                <a:gd name="connsiteX37" fmla="*/ 200223 w 557114"/>
                <a:gd name="connsiteY37" fmla="*/ 389172 h 608062"/>
                <a:gd name="connsiteX38" fmla="*/ 255166 w 557114"/>
                <a:gd name="connsiteY38" fmla="*/ 510272 h 608062"/>
                <a:gd name="connsiteX39" fmla="*/ 258962 w 557114"/>
                <a:gd name="connsiteY39" fmla="*/ 430202 h 608062"/>
                <a:gd name="connsiteX40" fmla="*/ 232676 w 557114"/>
                <a:gd name="connsiteY40" fmla="*/ 375432 h 608062"/>
                <a:gd name="connsiteX41" fmla="*/ 243589 w 557114"/>
                <a:gd name="connsiteY41" fmla="*/ 355438 h 608062"/>
                <a:gd name="connsiteX42" fmla="*/ 276250 w 557114"/>
                <a:gd name="connsiteY42" fmla="*/ 0 h 608062"/>
                <a:gd name="connsiteX43" fmla="*/ 277674 w 557114"/>
                <a:gd name="connsiteY43" fmla="*/ 0 h 608062"/>
                <a:gd name="connsiteX44" fmla="*/ 277863 w 557114"/>
                <a:gd name="connsiteY44" fmla="*/ 0 h 608062"/>
                <a:gd name="connsiteX45" fmla="*/ 277958 w 557114"/>
                <a:gd name="connsiteY45" fmla="*/ 0 h 608062"/>
                <a:gd name="connsiteX46" fmla="*/ 279382 w 557114"/>
                <a:gd name="connsiteY46" fmla="*/ 0 h 608062"/>
                <a:gd name="connsiteX47" fmla="*/ 402570 w 557114"/>
                <a:gd name="connsiteY47" fmla="*/ 104895 h 608062"/>
                <a:gd name="connsiteX48" fmla="*/ 394693 w 557114"/>
                <a:gd name="connsiteY48" fmla="*/ 159001 h 608062"/>
                <a:gd name="connsiteX49" fmla="*/ 405892 w 557114"/>
                <a:gd name="connsiteY49" fmla="*/ 184774 h 608062"/>
                <a:gd name="connsiteX50" fmla="*/ 377040 w 557114"/>
                <a:gd name="connsiteY50" fmla="*/ 236890 h 608062"/>
                <a:gd name="connsiteX51" fmla="*/ 315731 w 557114"/>
                <a:gd name="connsiteY51" fmla="*/ 311274 h 608062"/>
                <a:gd name="connsiteX52" fmla="*/ 277958 w 557114"/>
                <a:gd name="connsiteY52" fmla="*/ 319707 h 608062"/>
                <a:gd name="connsiteX53" fmla="*/ 277958 w 557114"/>
                <a:gd name="connsiteY53" fmla="*/ 319802 h 608062"/>
                <a:gd name="connsiteX54" fmla="*/ 277863 w 557114"/>
                <a:gd name="connsiteY54" fmla="*/ 319802 h 608062"/>
                <a:gd name="connsiteX55" fmla="*/ 277674 w 557114"/>
                <a:gd name="connsiteY55" fmla="*/ 319802 h 608062"/>
                <a:gd name="connsiteX56" fmla="*/ 277674 w 557114"/>
                <a:gd name="connsiteY56" fmla="*/ 319707 h 608062"/>
                <a:gd name="connsiteX57" fmla="*/ 239901 w 557114"/>
                <a:gd name="connsiteY57" fmla="*/ 311274 h 608062"/>
                <a:gd name="connsiteX58" fmla="*/ 178592 w 557114"/>
                <a:gd name="connsiteY58" fmla="*/ 236890 h 608062"/>
                <a:gd name="connsiteX59" fmla="*/ 149740 w 557114"/>
                <a:gd name="connsiteY59" fmla="*/ 184774 h 608062"/>
                <a:gd name="connsiteX60" fmla="*/ 161034 w 557114"/>
                <a:gd name="connsiteY60" fmla="*/ 159001 h 608062"/>
                <a:gd name="connsiteX61" fmla="*/ 153062 w 557114"/>
                <a:gd name="connsiteY61" fmla="*/ 104895 h 608062"/>
                <a:gd name="connsiteX62" fmla="*/ 276250 w 557114"/>
                <a:gd name="connsiteY62" fmla="*/ 0 h 60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557114" h="608062">
                  <a:moveTo>
                    <a:pt x="243589" y="355438"/>
                  </a:moveTo>
                  <a:lnTo>
                    <a:pt x="277656" y="355438"/>
                  </a:lnTo>
                  <a:lnTo>
                    <a:pt x="277940" y="355438"/>
                  </a:lnTo>
                  <a:lnTo>
                    <a:pt x="278604" y="355438"/>
                  </a:lnTo>
                  <a:lnTo>
                    <a:pt x="279174" y="355438"/>
                  </a:lnTo>
                  <a:lnTo>
                    <a:pt x="279458" y="355438"/>
                  </a:lnTo>
                  <a:lnTo>
                    <a:pt x="279553" y="355438"/>
                  </a:lnTo>
                  <a:lnTo>
                    <a:pt x="313620" y="355438"/>
                  </a:lnTo>
                  <a:cubicBezTo>
                    <a:pt x="325007" y="355438"/>
                    <a:pt x="330511" y="364630"/>
                    <a:pt x="324438" y="375432"/>
                  </a:cubicBezTo>
                  <a:cubicBezTo>
                    <a:pt x="321781" y="379980"/>
                    <a:pt x="298152" y="430202"/>
                    <a:pt x="298152" y="430202"/>
                  </a:cubicBezTo>
                  <a:lnTo>
                    <a:pt x="301948" y="510272"/>
                  </a:lnTo>
                  <a:cubicBezTo>
                    <a:pt x="317700" y="481655"/>
                    <a:pt x="343131" y="422432"/>
                    <a:pt x="356891" y="389172"/>
                  </a:cubicBezTo>
                  <a:cubicBezTo>
                    <a:pt x="356891" y="389172"/>
                    <a:pt x="356891" y="389172"/>
                    <a:pt x="356986" y="389172"/>
                  </a:cubicBezTo>
                  <a:cubicBezTo>
                    <a:pt x="359832" y="381117"/>
                    <a:pt x="367519" y="375337"/>
                    <a:pt x="376628" y="375337"/>
                  </a:cubicBezTo>
                  <a:cubicBezTo>
                    <a:pt x="379096" y="375337"/>
                    <a:pt x="381373" y="375716"/>
                    <a:pt x="383556" y="376474"/>
                  </a:cubicBezTo>
                  <a:cubicBezTo>
                    <a:pt x="383650" y="376474"/>
                    <a:pt x="383650" y="376474"/>
                    <a:pt x="383745" y="376569"/>
                  </a:cubicBezTo>
                  <a:cubicBezTo>
                    <a:pt x="387446" y="377706"/>
                    <a:pt x="464973" y="411724"/>
                    <a:pt x="518588" y="438920"/>
                  </a:cubicBezTo>
                  <a:cubicBezTo>
                    <a:pt x="542595" y="451049"/>
                    <a:pt x="557114" y="466305"/>
                    <a:pt x="557114" y="482224"/>
                  </a:cubicBezTo>
                  <a:lnTo>
                    <a:pt x="557114" y="608062"/>
                  </a:lnTo>
                  <a:lnTo>
                    <a:pt x="279743" y="608062"/>
                  </a:lnTo>
                  <a:lnTo>
                    <a:pt x="279458" y="608062"/>
                  </a:lnTo>
                  <a:lnTo>
                    <a:pt x="279364" y="608062"/>
                  </a:lnTo>
                  <a:lnTo>
                    <a:pt x="279174" y="608062"/>
                  </a:lnTo>
                  <a:lnTo>
                    <a:pt x="278984" y="608062"/>
                  </a:lnTo>
                  <a:lnTo>
                    <a:pt x="278604" y="608062"/>
                  </a:lnTo>
                  <a:lnTo>
                    <a:pt x="278130" y="608062"/>
                  </a:lnTo>
                  <a:lnTo>
                    <a:pt x="277940" y="608062"/>
                  </a:lnTo>
                  <a:lnTo>
                    <a:pt x="277845" y="608062"/>
                  </a:lnTo>
                  <a:lnTo>
                    <a:pt x="277750" y="608062"/>
                  </a:lnTo>
                  <a:lnTo>
                    <a:pt x="277656" y="608062"/>
                  </a:lnTo>
                  <a:lnTo>
                    <a:pt x="277371" y="608062"/>
                  </a:lnTo>
                  <a:lnTo>
                    <a:pt x="0" y="608062"/>
                  </a:lnTo>
                  <a:lnTo>
                    <a:pt x="0" y="482224"/>
                  </a:lnTo>
                  <a:cubicBezTo>
                    <a:pt x="0" y="466305"/>
                    <a:pt x="14519" y="451049"/>
                    <a:pt x="38621" y="438920"/>
                  </a:cubicBezTo>
                  <a:cubicBezTo>
                    <a:pt x="92141" y="411724"/>
                    <a:pt x="169668" y="377706"/>
                    <a:pt x="173464" y="376569"/>
                  </a:cubicBezTo>
                  <a:cubicBezTo>
                    <a:pt x="173464" y="376474"/>
                    <a:pt x="173464" y="376474"/>
                    <a:pt x="173558" y="376474"/>
                  </a:cubicBezTo>
                  <a:cubicBezTo>
                    <a:pt x="175741" y="375716"/>
                    <a:pt x="178018" y="375337"/>
                    <a:pt x="180486" y="375337"/>
                  </a:cubicBezTo>
                  <a:cubicBezTo>
                    <a:pt x="189595" y="375337"/>
                    <a:pt x="197282" y="381117"/>
                    <a:pt x="200223" y="389172"/>
                  </a:cubicBezTo>
                  <a:cubicBezTo>
                    <a:pt x="214078" y="422432"/>
                    <a:pt x="239414" y="481655"/>
                    <a:pt x="255166" y="510272"/>
                  </a:cubicBezTo>
                  <a:lnTo>
                    <a:pt x="258962" y="430202"/>
                  </a:lnTo>
                  <a:cubicBezTo>
                    <a:pt x="258962" y="430202"/>
                    <a:pt x="235333" y="379980"/>
                    <a:pt x="232676" y="375432"/>
                  </a:cubicBezTo>
                  <a:cubicBezTo>
                    <a:pt x="226603" y="364630"/>
                    <a:pt x="232107" y="355438"/>
                    <a:pt x="243589" y="355438"/>
                  </a:cubicBezTo>
                  <a:close/>
                  <a:moveTo>
                    <a:pt x="276250" y="0"/>
                  </a:moveTo>
                  <a:cubicBezTo>
                    <a:pt x="276725" y="0"/>
                    <a:pt x="277199" y="0"/>
                    <a:pt x="277674" y="0"/>
                  </a:cubicBezTo>
                  <a:cubicBezTo>
                    <a:pt x="277769" y="0"/>
                    <a:pt x="277769" y="0"/>
                    <a:pt x="277863" y="0"/>
                  </a:cubicBezTo>
                  <a:cubicBezTo>
                    <a:pt x="277863" y="0"/>
                    <a:pt x="277863" y="0"/>
                    <a:pt x="277958" y="0"/>
                  </a:cubicBezTo>
                  <a:cubicBezTo>
                    <a:pt x="278433" y="0"/>
                    <a:pt x="278907" y="0"/>
                    <a:pt x="279382" y="0"/>
                  </a:cubicBezTo>
                  <a:cubicBezTo>
                    <a:pt x="385487" y="0"/>
                    <a:pt x="405417" y="75615"/>
                    <a:pt x="402570" y="104895"/>
                  </a:cubicBezTo>
                  <a:cubicBezTo>
                    <a:pt x="400387" y="128395"/>
                    <a:pt x="394693" y="159001"/>
                    <a:pt x="394693" y="159001"/>
                  </a:cubicBezTo>
                  <a:cubicBezTo>
                    <a:pt x="394693" y="159001"/>
                    <a:pt x="405892" y="164118"/>
                    <a:pt x="405892" y="184774"/>
                  </a:cubicBezTo>
                  <a:cubicBezTo>
                    <a:pt x="402001" y="236511"/>
                    <a:pt x="381311" y="214149"/>
                    <a:pt x="377040" y="236890"/>
                  </a:cubicBezTo>
                  <a:cubicBezTo>
                    <a:pt x="370017" y="274603"/>
                    <a:pt x="336610" y="301893"/>
                    <a:pt x="315731" y="311274"/>
                  </a:cubicBezTo>
                  <a:cubicBezTo>
                    <a:pt x="303583" y="316770"/>
                    <a:pt x="291055" y="319518"/>
                    <a:pt x="277958" y="319707"/>
                  </a:cubicBezTo>
                  <a:lnTo>
                    <a:pt x="277958" y="319802"/>
                  </a:lnTo>
                  <a:cubicBezTo>
                    <a:pt x="277863" y="319802"/>
                    <a:pt x="277863" y="319802"/>
                    <a:pt x="277863" y="319802"/>
                  </a:cubicBezTo>
                  <a:cubicBezTo>
                    <a:pt x="277769" y="319802"/>
                    <a:pt x="277769" y="319802"/>
                    <a:pt x="277674" y="319802"/>
                  </a:cubicBezTo>
                  <a:lnTo>
                    <a:pt x="277674" y="319707"/>
                  </a:lnTo>
                  <a:cubicBezTo>
                    <a:pt x="264577" y="319518"/>
                    <a:pt x="252049" y="316770"/>
                    <a:pt x="239901" y="311274"/>
                  </a:cubicBezTo>
                  <a:cubicBezTo>
                    <a:pt x="219022" y="301893"/>
                    <a:pt x="185615" y="274603"/>
                    <a:pt x="178592" y="236890"/>
                  </a:cubicBezTo>
                  <a:cubicBezTo>
                    <a:pt x="174321" y="214149"/>
                    <a:pt x="153631" y="236511"/>
                    <a:pt x="149740" y="184774"/>
                  </a:cubicBezTo>
                  <a:cubicBezTo>
                    <a:pt x="149740" y="164118"/>
                    <a:pt x="161034" y="159001"/>
                    <a:pt x="161034" y="159001"/>
                  </a:cubicBezTo>
                  <a:cubicBezTo>
                    <a:pt x="161034" y="159001"/>
                    <a:pt x="155245" y="128395"/>
                    <a:pt x="153062" y="104895"/>
                  </a:cubicBezTo>
                  <a:cubicBezTo>
                    <a:pt x="150215" y="75615"/>
                    <a:pt x="170145" y="0"/>
                    <a:pt x="27625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4138832" y="4821652"/>
            <a:ext cx="339738" cy="339738"/>
            <a:chOff x="4354694" y="3701262"/>
            <a:chExt cx="339738" cy="339738"/>
          </a:xfrm>
        </p:grpSpPr>
        <p:sp>
          <p:nvSpPr>
            <p:cNvPr id="48" name="椭圆 47"/>
            <p:cNvSpPr/>
            <p:nvPr/>
          </p:nvSpPr>
          <p:spPr>
            <a:xfrm>
              <a:off x="4354694" y="3701262"/>
              <a:ext cx="339738" cy="339738"/>
            </a:xfrm>
            <a:prstGeom prst="ellipse">
              <a:avLst/>
            </a:prstGeom>
            <a:solidFill>
              <a:srgbClr val="6952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rgbClr val="69527C"/>
                </a:solidFill>
                <a:cs typeface="+mn-ea"/>
                <a:sym typeface="+mn-lt"/>
              </a:endParaRPr>
            </a:p>
          </p:txBody>
        </p:sp>
        <p:sp>
          <p:nvSpPr>
            <p:cNvPr id="49" name="student-with-graduation-cap_57073"/>
            <p:cNvSpPr>
              <a:spLocks noChangeAspect="1"/>
            </p:cNvSpPr>
            <p:nvPr/>
          </p:nvSpPr>
          <p:spPr bwMode="auto">
            <a:xfrm>
              <a:off x="4424477" y="3738438"/>
              <a:ext cx="201712" cy="240155"/>
            </a:xfrm>
            <a:custGeom>
              <a:avLst/>
              <a:gdLst>
                <a:gd name="connsiteX0" fmla="*/ 172784 w 510964"/>
                <a:gd name="connsiteY0" fmla="*/ 386345 h 608344"/>
                <a:gd name="connsiteX1" fmla="*/ 182733 w 510964"/>
                <a:gd name="connsiteY1" fmla="*/ 392738 h 608344"/>
                <a:gd name="connsiteX2" fmla="*/ 255039 w 510964"/>
                <a:gd name="connsiteY2" fmla="*/ 508213 h 608344"/>
                <a:gd name="connsiteX3" fmla="*/ 255531 w 510964"/>
                <a:gd name="connsiteY3" fmla="*/ 508115 h 608344"/>
                <a:gd name="connsiteX4" fmla="*/ 255925 w 510964"/>
                <a:gd name="connsiteY4" fmla="*/ 508213 h 608344"/>
                <a:gd name="connsiteX5" fmla="*/ 328231 w 510964"/>
                <a:gd name="connsiteY5" fmla="*/ 392738 h 608344"/>
                <a:gd name="connsiteX6" fmla="*/ 338278 w 510964"/>
                <a:gd name="connsiteY6" fmla="*/ 386345 h 608344"/>
                <a:gd name="connsiteX7" fmla="*/ 343795 w 510964"/>
                <a:gd name="connsiteY7" fmla="*/ 387820 h 608344"/>
                <a:gd name="connsiteX8" fmla="*/ 408023 w 510964"/>
                <a:gd name="connsiteY8" fmla="*/ 420771 h 608344"/>
                <a:gd name="connsiteX9" fmla="*/ 510964 w 510964"/>
                <a:gd name="connsiteY9" fmla="*/ 490213 h 608344"/>
                <a:gd name="connsiteX10" fmla="*/ 510964 w 510964"/>
                <a:gd name="connsiteY10" fmla="*/ 491984 h 608344"/>
                <a:gd name="connsiteX11" fmla="*/ 510964 w 510964"/>
                <a:gd name="connsiteY11" fmla="*/ 606672 h 608344"/>
                <a:gd name="connsiteX12" fmla="*/ 510964 w 510964"/>
                <a:gd name="connsiteY12" fmla="*/ 608344 h 608344"/>
                <a:gd name="connsiteX13" fmla="*/ 255925 w 510964"/>
                <a:gd name="connsiteY13" fmla="*/ 608344 h 608344"/>
                <a:gd name="connsiteX14" fmla="*/ 255531 w 510964"/>
                <a:gd name="connsiteY14" fmla="*/ 608344 h 608344"/>
                <a:gd name="connsiteX15" fmla="*/ 255039 w 510964"/>
                <a:gd name="connsiteY15" fmla="*/ 608344 h 608344"/>
                <a:gd name="connsiteX16" fmla="*/ 0 w 510964"/>
                <a:gd name="connsiteY16" fmla="*/ 608344 h 608344"/>
                <a:gd name="connsiteX17" fmla="*/ 0 w 510964"/>
                <a:gd name="connsiteY17" fmla="*/ 606672 h 608344"/>
                <a:gd name="connsiteX18" fmla="*/ 0 w 510964"/>
                <a:gd name="connsiteY18" fmla="*/ 491984 h 608344"/>
                <a:gd name="connsiteX19" fmla="*/ 0 w 510964"/>
                <a:gd name="connsiteY19" fmla="*/ 490213 h 608344"/>
                <a:gd name="connsiteX20" fmla="*/ 102941 w 510964"/>
                <a:gd name="connsiteY20" fmla="*/ 420771 h 608344"/>
                <a:gd name="connsiteX21" fmla="*/ 167169 w 510964"/>
                <a:gd name="connsiteY21" fmla="*/ 387820 h 608344"/>
                <a:gd name="connsiteX22" fmla="*/ 172784 w 510964"/>
                <a:gd name="connsiteY22" fmla="*/ 386345 h 608344"/>
                <a:gd name="connsiteX23" fmla="*/ 255517 w 510964"/>
                <a:gd name="connsiteY23" fmla="*/ 0 h 608344"/>
                <a:gd name="connsiteX24" fmla="*/ 267931 w 510964"/>
                <a:gd name="connsiteY24" fmla="*/ 3639 h 608344"/>
                <a:gd name="connsiteX25" fmla="*/ 438857 w 510964"/>
                <a:gd name="connsiteY25" fmla="*/ 87048 h 608344"/>
                <a:gd name="connsiteX26" fmla="*/ 446935 w 510964"/>
                <a:gd name="connsiteY26" fmla="*/ 96786 h 608344"/>
                <a:gd name="connsiteX27" fmla="*/ 441024 w 510964"/>
                <a:gd name="connsiteY27" fmla="*/ 105245 h 608344"/>
                <a:gd name="connsiteX28" fmla="*/ 430483 w 510964"/>
                <a:gd name="connsiteY28" fmla="*/ 110655 h 608344"/>
                <a:gd name="connsiteX29" fmla="*/ 430483 w 510964"/>
                <a:gd name="connsiteY29" fmla="*/ 165736 h 608344"/>
                <a:gd name="connsiteX30" fmla="*/ 436985 w 510964"/>
                <a:gd name="connsiteY30" fmla="*/ 176851 h 608344"/>
                <a:gd name="connsiteX31" fmla="*/ 431665 w 510964"/>
                <a:gd name="connsiteY31" fmla="*/ 186982 h 608344"/>
                <a:gd name="connsiteX32" fmla="*/ 439054 w 510964"/>
                <a:gd name="connsiteY32" fmla="*/ 227506 h 608344"/>
                <a:gd name="connsiteX33" fmla="*/ 408809 w 510964"/>
                <a:gd name="connsiteY33" fmla="*/ 227506 h 608344"/>
                <a:gd name="connsiteX34" fmla="*/ 416198 w 510964"/>
                <a:gd name="connsiteY34" fmla="*/ 186982 h 608344"/>
                <a:gd name="connsiteX35" fmla="*/ 410878 w 510964"/>
                <a:gd name="connsiteY35" fmla="*/ 176851 h 608344"/>
                <a:gd name="connsiteX36" fmla="*/ 417479 w 510964"/>
                <a:gd name="connsiteY36" fmla="*/ 165736 h 608344"/>
                <a:gd name="connsiteX37" fmla="*/ 417479 w 510964"/>
                <a:gd name="connsiteY37" fmla="*/ 116950 h 608344"/>
                <a:gd name="connsiteX38" fmla="*/ 376397 w 510964"/>
                <a:gd name="connsiteY38" fmla="*/ 136818 h 608344"/>
                <a:gd name="connsiteX39" fmla="*/ 375905 w 510964"/>
                <a:gd name="connsiteY39" fmla="*/ 157277 h 608344"/>
                <a:gd name="connsiteX40" fmla="*/ 369107 w 510964"/>
                <a:gd name="connsiteY40" fmla="*/ 201834 h 608344"/>
                <a:gd name="connsiteX41" fmla="*/ 379845 w 510964"/>
                <a:gd name="connsiteY41" fmla="*/ 226719 h 608344"/>
                <a:gd name="connsiteX42" fmla="*/ 379747 w 510964"/>
                <a:gd name="connsiteY42" fmla="*/ 227014 h 608344"/>
                <a:gd name="connsiteX43" fmla="*/ 379845 w 510964"/>
                <a:gd name="connsiteY43" fmla="*/ 228490 h 608344"/>
                <a:gd name="connsiteX44" fmla="*/ 351768 w 510964"/>
                <a:gd name="connsiteY44" fmla="*/ 279342 h 608344"/>
                <a:gd name="connsiteX45" fmla="*/ 291969 w 510964"/>
                <a:gd name="connsiteY45" fmla="*/ 351833 h 608344"/>
                <a:gd name="connsiteX46" fmla="*/ 255517 w 510964"/>
                <a:gd name="connsiteY46" fmla="*/ 360095 h 608344"/>
                <a:gd name="connsiteX47" fmla="*/ 219066 w 510964"/>
                <a:gd name="connsiteY47" fmla="*/ 351833 h 608344"/>
                <a:gd name="connsiteX48" fmla="*/ 159267 w 510964"/>
                <a:gd name="connsiteY48" fmla="*/ 279342 h 608344"/>
                <a:gd name="connsiteX49" fmla="*/ 131190 w 510964"/>
                <a:gd name="connsiteY49" fmla="*/ 228490 h 608344"/>
                <a:gd name="connsiteX50" fmla="*/ 131190 w 510964"/>
                <a:gd name="connsiteY50" fmla="*/ 227014 h 608344"/>
                <a:gd name="connsiteX51" fmla="*/ 131190 w 510964"/>
                <a:gd name="connsiteY51" fmla="*/ 226719 h 608344"/>
                <a:gd name="connsiteX52" fmla="*/ 141830 w 510964"/>
                <a:gd name="connsiteY52" fmla="*/ 201834 h 608344"/>
                <a:gd name="connsiteX53" fmla="*/ 135032 w 510964"/>
                <a:gd name="connsiteY53" fmla="*/ 157277 h 608344"/>
                <a:gd name="connsiteX54" fmla="*/ 134539 w 510964"/>
                <a:gd name="connsiteY54" fmla="*/ 136818 h 608344"/>
                <a:gd name="connsiteX55" fmla="*/ 70011 w 510964"/>
                <a:gd name="connsiteY55" fmla="*/ 105245 h 608344"/>
                <a:gd name="connsiteX56" fmla="*/ 64002 w 510964"/>
                <a:gd name="connsiteY56" fmla="*/ 96786 h 608344"/>
                <a:gd name="connsiteX57" fmla="*/ 72080 w 510964"/>
                <a:gd name="connsiteY57" fmla="*/ 87048 h 608344"/>
                <a:gd name="connsiteX58" fmla="*/ 243006 w 510964"/>
                <a:gd name="connsiteY58" fmla="*/ 3639 h 608344"/>
                <a:gd name="connsiteX59" fmla="*/ 255517 w 510964"/>
                <a:gd name="connsiteY59" fmla="*/ 0 h 608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510964" h="608344">
                  <a:moveTo>
                    <a:pt x="172784" y="386345"/>
                  </a:moveTo>
                  <a:cubicBezTo>
                    <a:pt x="177217" y="386345"/>
                    <a:pt x="180960" y="389001"/>
                    <a:pt x="182733" y="392738"/>
                  </a:cubicBezTo>
                  <a:cubicBezTo>
                    <a:pt x="200169" y="421853"/>
                    <a:pt x="232480" y="506640"/>
                    <a:pt x="255039" y="508213"/>
                  </a:cubicBezTo>
                  <a:cubicBezTo>
                    <a:pt x="255236" y="508213"/>
                    <a:pt x="255334" y="508115"/>
                    <a:pt x="255531" y="508115"/>
                  </a:cubicBezTo>
                  <a:cubicBezTo>
                    <a:pt x="255630" y="508115"/>
                    <a:pt x="255827" y="508213"/>
                    <a:pt x="255925" y="508213"/>
                  </a:cubicBezTo>
                  <a:cubicBezTo>
                    <a:pt x="278484" y="506640"/>
                    <a:pt x="310795" y="421853"/>
                    <a:pt x="328231" y="392738"/>
                  </a:cubicBezTo>
                  <a:cubicBezTo>
                    <a:pt x="330004" y="389001"/>
                    <a:pt x="333846" y="386345"/>
                    <a:pt x="338278" y="386345"/>
                  </a:cubicBezTo>
                  <a:cubicBezTo>
                    <a:pt x="340249" y="386345"/>
                    <a:pt x="342120" y="386935"/>
                    <a:pt x="343795" y="387820"/>
                  </a:cubicBezTo>
                  <a:cubicBezTo>
                    <a:pt x="350099" y="391263"/>
                    <a:pt x="386942" y="413197"/>
                    <a:pt x="408023" y="420771"/>
                  </a:cubicBezTo>
                  <a:cubicBezTo>
                    <a:pt x="479047" y="446345"/>
                    <a:pt x="510964" y="472410"/>
                    <a:pt x="510964" y="490213"/>
                  </a:cubicBezTo>
                  <a:lnTo>
                    <a:pt x="510964" y="491984"/>
                  </a:lnTo>
                  <a:lnTo>
                    <a:pt x="510964" y="606672"/>
                  </a:lnTo>
                  <a:lnTo>
                    <a:pt x="510964" y="608344"/>
                  </a:lnTo>
                  <a:lnTo>
                    <a:pt x="255925" y="608344"/>
                  </a:lnTo>
                  <a:lnTo>
                    <a:pt x="255531" y="608344"/>
                  </a:lnTo>
                  <a:lnTo>
                    <a:pt x="255039" y="608344"/>
                  </a:lnTo>
                  <a:lnTo>
                    <a:pt x="0" y="608344"/>
                  </a:lnTo>
                  <a:lnTo>
                    <a:pt x="0" y="606672"/>
                  </a:lnTo>
                  <a:lnTo>
                    <a:pt x="0" y="491984"/>
                  </a:lnTo>
                  <a:lnTo>
                    <a:pt x="0" y="490213"/>
                  </a:lnTo>
                  <a:cubicBezTo>
                    <a:pt x="0" y="472410"/>
                    <a:pt x="31917" y="446345"/>
                    <a:pt x="102941" y="420771"/>
                  </a:cubicBezTo>
                  <a:cubicBezTo>
                    <a:pt x="124121" y="413197"/>
                    <a:pt x="160865" y="391263"/>
                    <a:pt x="167169" y="387820"/>
                  </a:cubicBezTo>
                  <a:cubicBezTo>
                    <a:pt x="168844" y="386935"/>
                    <a:pt x="170715" y="386345"/>
                    <a:pt x="172784" y="386345"/>
                  </a:cubicBezTo>
                  <a:close/>
                  <a:moveTo>
                    <a:pt x="255517" y="0"/>
                  </a:moveTo>
                  <a:cubicBezTo>
                    <a:pt x="258966" y="295"/>
                    <a:pt x="263005" y="1279"/>
                    <a:pt x="267931" y="3639"/>
                  </a:cubicBezTo>
                  <a:cubicBezTo>
                    <a:pt x="279260" y="9049"/>
                    <a:pt x="393933" y="65016"/>
                    <a:pt x="438857" y="87048"/>
                  </a:cubicBezTo>
                  <a:cubicBezTo>
                    <a:pt x="445162" y="90098"/>
                    <a:pt x="447526" y="93540"/>
                    <a:pt x="446935" y="96786"/>
                  </a:cubicBezTo>
                  <a:cubicBezTo>
                    <a:pt x="447427" y="99933"/>
                    <a:pt x="445162" y="102884"/>
                    <a:pt x="441024" y="105245"/>
                  </a:cubicBezTo>
                  <a:cubicBezTo>
                    <a:pt x="439448" y="106130"/>
                    <a:pt x="435605" y="108097"/>
                    <a:pt x="430483" y="110655"/>
                  </a:cubicBezTo>
                  <a:lnTo>
                    <a:pt x="430483" y="165736"/>
                  </a:lnTo>
                  <a:cubicBezTo>
                    <a:pt x="434325" y="167998"/>
                    <a:pt x="436985" y="172031"/>
                    <a:pt x="436985" y="176851"/>
                  </a:cubicBezTo>
                  <a:cubicBezTo>
                    <a:pt x="436985" y="181080"/>
                    <a:pt x="434817" y="184621"/>
                    <a:pt x="431665" y="186982"/>
                  </a:cubicBezTo>
                  <a:cubicBezTo>
                    <a:pt x="431665" y="186982"/>
                    <a:pt x="437576" y="220129"/>
                    <a:pt x="439054" y="227506"/>
                  </a:cubicBezTo>
                  <a:cubicBezTo>
                    <a:pt x="440630" y="234883"/>
                    <a:pt x="407036" y="236654"/>
                    <a:pt x="408809" y="227506"/>
                  </a:cubicBezTo>
                  <a:cubicBezTo>
                    <a:pt x="410582" y="218260"/>
                    <a:pt x="416198" y="186982"/>
                    <a:pt x="416198" y="186982"/>
                  </a:cubicBezTo>
                  <a:cubicBezTo>
                    <a:pt x="413045" y="184621"/>
                    <a:pt x="410878" y="181080"/>
                    <a:pt x="410878" y="176851"/>
                  </a:cubicBezTo>
                  <a:cubicBezTo>
                    <a:pt x="410878" y="172031"/>
                    <a:pt x="413636" y="167998"/>
                    <a:pt x="417479" y="165736"/>
                  </a:cubicBezTo>
                  <a:lnTo>
                    <a:pt x="417479" y="116950"/>
                  </a:lnTo>
                  <a:cubicBezTo>
                    <a:pt x="403588" y="123737"/>
                    <a:pt x="386938" y="131802"/>
                    <a:pt x="376397" y="136818"/>
                  </a:cubicBezTo>
                  <a:cubicBezTo>
                    <a:pt x="376299" y="144294"/>
                    <a:pt x="376200" y="157080"/>
                    <a:pt x="375905" y="157277"/>
                  </a:cubicBezTo>
                  <a:cubicBezTo>
                    <a:pt x="373836" y="175670"/>
                    <a:pt x="370191" y="196031"/>
                    <a:pt x="369107" y="201834"/>
                  </a:cubicBezTo>
                  <a:cubicBezTo>
                    <a:pt x="370880" y="202719"/>
                    <a:pt x="379845" y="208621"/>
                    <a:pt x="379845" y="226719"/>
                  </a:cubicBezTo>
                  <a:cubicBezTo>
                    <a:pt x="379845" y="226818"/>
                    <a:pt x="379747" y="226916"/>
                    <a:pt x="379747" y="227014"/>
                  </a:cubicBezTo>
                  <a:cubicBezTo>
                    <a:pt x="379845" y="227506"/>
                    <a:pt x="379845" y="227998"/>
                    <a:pt x="379845" y="228490"/>
                  </a:cubicBezTo>
                  <a:cubicBezTo>
                    <a:pt x="376003" y="278948"/>
                    <a:pt x="355906" y="257211"/>
                    <a:pt x="351768" y="279342"/>
                  </a:cubicBezTo>
                  <a:cubicBezTo>
                    <a:pt x="344872" y="316030"/>
                    <a:pt x="312263" y="342587"/>
                    <a:pt x="291969" y="351833"/>
                  </a:cubicBezTo>
                  <a:cubicBezTo>
                    <a:pt x="280245" y="357144"/>
                    <a:pt x="268128" y="359800"/>
                    <a:pt x="255517" y="360095"/>
                  </a:cubicBezTo>
                  <a:cubicBezTo>
                    <a:pt x="242809" y="359800"/>
                    <a:pt x="230790" y="357144"/>
                    <a:pt x="219066" y="351833"/>
                  </a:cubicBezTo>
                  <a:cubicBezTo>
                    <a:pt x="198772" y="342587"/>
                    <a:pt x="166163" y="316030"/>
                    <a:pt x="159267" y="279342"/>
                  </a:cubicBezTo>
                  <a:cubicBezTo>
                    <a:pt x="155129" y="257211"/>
                    <a:pt x="135032" y="278948"/>
                    <a:pt x="131190" y="228490"/>
                  </a:cubicBezTo>
                  <a:cubicBezTo>
                    <a:pt x="131190" y="227998"/>
                    <a:pt x="131190" y="227506"/>
                    <a:pt x="131190" y="227014"/>
                  </a:cubicBezTo>
                  <a:cubicBezTo>
                    <a:pt x="131190" y="226916"/>
                    <a:pt x="131190" y="226818"/>
                    <a:pt x="131190" y="226719"/>
                  </a:cubicBezTo>
                  <a:cubicBezTo>
                    <a:pt x="131190" y="208621"/>
                    <a:pt x="140056" y="202719"/>
                    <a:pt x="141830" y="201834"/>
                  </a:cubicBezTo>
                  <a:cubicBezTo>
                    <a:pt x="140844" y="196031"/>
                    <a:pt x="137199" y="175670"/>
                    <a:pt x="135032" y="157277"/>
                  </a:cubicBezTo>
                  <a:cubicBezTo>
                    <a:pt x="134835" y="157080"/>
                    <a:pt x="134638" y="144294"/>
                    <a:pt x="134539" y="136818"/>
                  </a:cubicBezTo>
                  <a:cubicBezTo>
                    <a:pt x="115427" y="127671"/>
                    <a:pt x="75824" y="108589"/>
                    <a:pt x="70011" y="105245"/>
                  </a:cubicBezTo>
                  <a:cubicBezTo>
                    <a:pt x="65775" y="102884"/>
                    <a:pt x="63608" y="99933"/>
                    <a:pt x="64002" y="96786"/>
                  </a:cubicBezTo>
                  <a:cubicBezTo>
                    <a:pt x="63509" y="93540"/>
                    <a:pt x="65775" y="90098"/>
                    <a:pt x="72080" y="87048"/>
                  </a:cubicBezTo>
                  <a:cubicBezTo>
                    <a:pt x="117102" y="65016"/>
                    <a:pt x="231677" y="9049"/>
                    <a:pt x="243006" y="3639"/>
                  </a:cubicBezTo>
                  <a:cubicBezTo>
                    <a:pt x="247932" y="1279"/>
                    <a:pt x="252069" y="295"/>
                    <a:pt x="25551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0" name="文本框 49"/>
          <p:cNvSpPr txBox="1"/>
          <p:nvPr/>
        </p:nvSpPr>
        <p:spPr>
          <a:xfrm>
            <a:off x="3876238" y="2027561"/>
            <a:ext cx="44303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rgbClr val="69527C"/>
                </a:solidFill>
                <a:cs typeface="+mn-ea"/>
                <a:sym typeface="+mn-lt"/>
              </a:rPr>
              <a:t>TEMPLATE</a:t>
            </a:r>
            <a:endParaRPr lang="zh-CN" altLang="en-US" sz="6000" dirty="0">
              <a:solidFill>
                <a:srgbClr val="69527C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-820256" y="-719137"/>
            <a:ext cx="4474640" cy="3920148"/>
            <a:chOff x="-1308099" y="-978936"/>
            <a:chExt cx="5066112" cy="4438327"/>
          </a:xfrm>
        </p:grpSpPr>
        <p:sp>
          <p:nvSpPr>
            <p:cNvPr id="23" name="椭圆 22"/>
            <p:cNvSpPr/>
            <p:nvPr/>
          </p:nvSpPr>
          <p:spPr>
            <a:xfrm>
              <a:off x="-1308099" y="-978936"/>
              <a:ext cx="3644900" cy="3644900"/>
            </a:xfrm>
            <a:prstGeom prst="ellipse">
              <a:avLst/>
            </a:prstGeom>
            <a:solidFill>
              <a:srgbClr val="BDB0C2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 rot="2182719">
              <a:off x="1191184" y="-690123"/>
              <a:ext cx="2566829" cy="2568970"/>
            </a:xfrm>
            <a:custGeom>
              <a:avLst/>
              <a:gdLst>
                <a:gd name="connsiteX0" fmla="*/ 1397239 w 4086261"/>
                <a:gd name="connsiteY0" fmla="*/ 3983323 h 4089669"/>
                <a:gd name="connsiteX1" fmla="*/ 2692486 w 4086261"/>
                <a:gd name="connsiteY1" fmla="*/ 3983323 h 4089669"/>
                <a:gd name="connsiteX2" fmla="*/ 2519794 w 4086261"/>
                <a:gd name="connsiteY2" fmla="*/ 4033742 h 4089669"/>
                <a:gd name="connsiteX3" fmla="*/ 1544250 w 4086261"/>
                <a:gd name="connsiteY3" fmla="*/ 4027800 h 4089669"/>
                <a:gd name="connsiteX4" fmla="*/ 804026 w 4086261"/>
                <a:gd name="connsiteY4" fmla="*/ 3670142 h 4089669"/>
                <a:gd name="connsiteX5" fmla="*/ 3281458 w 4086261"/>
                <a:gd name="connsiteY5" fmla="*/ 3670141 h 4089669"/>
                <a:gd name="connsiteX6" fmla="*/ 3255881 w 4086261"/>
                <a:gd name="connsiteY6" fmla="*/ 3691053 h 4089669"/>
                <a:gd name="connsiteX7" fmla="*/ 3081303 w 4086261"/>
                <a:gd name="connsiteY7" fmla="*/ 3806551 h 4089669"/>
                <a:gd name="connsiteX8" fmla="*/ 3002472 w 4086261"/>
                <a:gd name="connsiteY8" fmla="*/ 3847940 h 4089669"/>
                <a:gd name="connsiteX9" fmla="*/ 1083093 w 4086261"/>
                <a:gd name="connsiteY9" fmla="*/ 3847940 h 4089669"/>
                <a:gd name="connsiteX10" fmla="*/ 998337 w 4086261"/>
                <a:gd name="connsiteY10" fmla="*/ 3803064 h 4089669"/>
                <a:gd name="connsiteX11" fmla="*/ 831558 w 4086261"/>
                <a:gd name="connsiteY11" fmla="*/ 3692597 h 4089669"/>
                <a:gd name="connsiteX12" fmla="*/ 478160 w 4086261"/>
                <a:gd name="connsiteY12" fmla="*/ 3356959 h 4089669"/>
                <a:gd name="connsiteX13" fmla="*/ 3608881 w 4086261"/>
                <a:gd name="connsiteY13" fmla="*/ 3356958 h 4089669"/>
                <a:gd name="connsiteX14" fmla="*/ 3563012 w 4086261"/>
                <a:gd name="connsiteY14" fmla="*/ 3413196 h 4089669"/>
                <a:gd name="connsiteX15" fmla="*/ 3441689 w 4086261"/>
                <a:gd name="connsiteY15" fmla="*/ 3534757 h 4089669"/>
                <a:gd name="connsiteX16" fmla="*/ 644751 w 4086261"/>
                <a:gd name="connsiteY16" fmla="*/ 3534758 h 4089669"/>
                <a:gd name="connsiteX17" fmla="*/ 529408 w 4086261"/>
                <a:gd name="connsiteY17" fmla="*/ 3419640 h 4089669"/>
                <a:gd name="connsiteX18" fmla="*/ 260816 w 4086261"/>
                <a:gd name="connsiteY18" fmla="*/ 3043774 h 4089669"/>
                <a:gd name="connsiteX19" fmla="*/ 3825638 w 4086261"/>
                <a:gd name="connsiteY19" fmla="*/ 3043773 h 4089669"/>
                <a:gd name="connsiteX20" fmla="*/ 3801359 w 4086261"/>
                <a:gd name="connsiteY20" fmla="*/ 3089628 h 4089669"/>
                <a:gd name="connsiteX21" fmla="*/ 3713965 w 4086261"/>
                <a:gd name="connsiteY21" fmla="*/ 3221573 h 4089669"/>
                <a:gd name="connsiteX22" fmla="*/ 373087 w 4086261"/>
                <a:gd name="connsiteY22" fmla="*/ 3221573 h 4089669"/>
                <a:gd name="connsiteX23" fmla="*/ 281415 w 4086261"/>
                <a:gd name="connsiteY23" fmla="*/ 3083007 h 4089669"/>
                <a:gd name="connsiteX24" fmla="*/ 119720 w 4086261"/>
                <a:gd name="connsiteY24" fmla="*/ 2736921 h 4089669"/>
                <a:gd name="connsiteX25" fmla="*/ 3967092 w 4086261"/>
                <a:gd name="connsiteY25" fmla="*/ 2736920 h 4089669"/>
                <a:gd name="connsiteX26" fmla="*/ 3894194 w 4086261"/>
                <a:gd name="connsiteY26" fmla="*/ 2914295 h 4089669"/>
                <a:gd name="connsiteX27" fmla="*/ 3893969 w 4086261"/>
                <a:gd name="connsiteY27" fmla="*/ 2914719 h 4089669"/>
                <a:gd name="connsiteX28" fmla="*/ 193057 w 4086261"/>
                <a:gd name="connsiteY28" fmla="*/ 2914720 h 4089669"/>
                <a:gd name="connsiteX29" fmla="*/ 185946 w 4086261"/>
                <a:gd name="connsiteY29" fmla="*/ 2901176 h 4089669"/>
                <a:gd name="connsiteX30" fmla="*/ 37017 w 4086261"/>
                <a:gd name="connsiteY30" fmla="*/ 2430067 h 4089669"/>
                <a:gd name="connsiteX31" fmla="*/ 4048918 w 4086261"/>
                <a:gd name="connsiteY31" fmla="*/ 2430066 h 4089669"/>
                <a:gd name="connsiteX32" fmla="*/ 4026095 w 4086261"/>
                <a:gd name="connsiteY32" fmla="*/ 2543715 h 4089669"/>
                <a:gd name="connsiteX33" fmla="*/ 4006687 w 4086261"/>
                <a:gd name="connsiteY33" fmla="*/ 2607865 h 4089669"/>
                <a:gd name="connsiteX34" fmla="*/ 79439 w 4086261"/>
                <a:gd name="connsiteY34" fmla="*/ 2607866 h 4089669"/>
                <a:gd name="connsiteX35" fmla="*/ 54223 w 4086261"/>
                <a:gd name="connsiteY35" fmla="*/ 2521499 h 4089669"/>
                <a:gd name="connsiteX36" fmla="*/ 121 w 4086261"/>
                <a:gd name="connsiteY36" fmla="*/ 2113142 h 4089669"/>
                <a:gd name="connsiteX37" fmla="*/ 4085162 w 4086261"/>
                <a:gd name="connsiteY37" fmla="*/ 2113142 h 4089669"/>
                <a:gd name="connsiteX38" fmla="*/ 4084854 w 4086261"/>
                <a:gd name="connsiteY38" fmla="*/ 2156166 h 4089669"/>
                <a:gd name="connsiteX39" fmla="*/ 4070955 w 4086261"/>
                <a:gd name="connsiteY39" fmla="*/ 2290941 h 4089669"/>
                <a:gd name="connsiteX40" fmla="*/ 14357 w 4086261"/>
                <a:gd name="connsiteY40" fmla="*/ 2290941 h 4089669"/>
                <a:gd name="connsiteX41" fmla="*/ 0 w 4086261"/>
                <a:gd name="connsiteY41" fmla="*/ 2130050 h 4089669"/>
                <a:gd name="connsiteX42" fmla="*/ 14854 w 4086261"/>
                <a:gd name="connsiteY42" fmla="*/ 1803107 h 4089669"/>
                <a:gd name="connsiteX43" fmla="*/ 4072294 w 4086261"/>
                <a:gd name="connsiteY43" fmla="*/ 1803107 h 4089669"/>
                <a:gd name="connsiteX44" fmla="*/ 4086261 w 4086261"/>
                <a:gd name="connsiteY44" fmla="*/ 1959620 h 4089669"/>
                <a:gd name="connsiteX45" fmla="*/ 4086108 w 4086261"/>
                <a:gd name="connsiteY45" fmla="*/ 1980906 h 4089669"/>
                <a:gd name="connsiteX46" fmla="*/ 1067 w 4086261"/>
                <a:gd name="connsiteY46" fmla="*/ 1980906 h 4089669"/>
                <a:gd name="connsiteX47" fmla="*/ 1406 w 4086261"/>
                <a:gd name="connsiteY47" fmla="*/ 1933504 h 4089669"/>
                <a:gd name="connsiteX48" fmla="*/ 77117 w 4086261"/>
                <a:gd name="connsiteY48" fmla="*/ 1489925 h 4089669"/>
                <a:gd name="connsiteX49" fmla="*/ 4009193 w 4086261"/>
                <a:gd name="connsiteY49" fmla="*/ 1489925 h 4089669"/>
                <a:gd name="connsiteX50" fmla="*/ 4032038 w 4086261"/>
                <a:gd name="connsiteY50" fmla="*/ 1568171 h 4089669"/>
                <a:gd name="connsiteX51" fmla="*/ 4050772 w 4086261"/>
                <a:gd name="connsiteY51" fmla="*/ 1667724 h 4089669"/>
                <a:gd name="connsiteX52" fmla="*/ 35712 w 4086261"/>
                <a:gd name="connsiteY52" fmla="*/ 1667724 h 4089669"/>
                <a:gd name="connsiteX53" fmla="*/ 60165 w 4086261"/>
                <a:gd name="connsiteY53" fmla="*/ 1545955 h 4089669"/>
                <a:gd name="connsiteX54" fmla="*/ 191505 w 4086261"/>
                <a:gd name="connsiteY54" fmla="*/ 1176742 h 4089669"/>
                <a:gd name="connsiteX55" fmla="*/ 3894145 w 4086261"/>
                <a:gd name="connsiteY55" fmla="*/ 1176742 h 4089669"/>
                <a:gd name="connsiteX56" fmla="*/ 3900315 w 4086261"/>
                <a:gd name="connsiteY56" fmla="*/ 1188494 h 4089669"/>
                <a:gd name="connsiteX57" fmla="*/ 3967264 w 4086261"/>
                <a:gd name="connsiteY57" fmla="*/ 1354541 h 4089669"/>
                <a:gd name="connsiteX58" fmla="*/ 118432 w 4086261"/>
                <a:gd name="connsiteY58" fmla="*/ 1354541 h 4089669"/>
                <a:gd name="connsiteX59" fmla="*/ 375302 w 4086261"/>
                <a:gd name="connsiteY59" fmla="*/ 863557 h 4089669"/>
                <a:gd name="connsiteX60" fmla="*/ 3710170 w 4086261"/>
                <a:gd name="connsiteY60" fmla="*/ 863557 h 4089669"/>
                <a:gd name="connsiteX61" fmla="*/ 3804846 w 4086261"/>
                <a:gd name="connsiteY61" fmla="*/ 1006662 h 4089669"/>
                <a:gd name="connsiteX62" fmla="*/ 3823062 w 4086261"/>
                <a:gd name="connsiteY62" fmla="*/ 1041356 h 4089669"/>
                <a:gd name="connsiteX63" fmla="*/ 263027 w 4086261"/>
                <a:gd name="connsiteY63" fmla="*/ 1041356 h 4089669"/>
                <a:gd name="connsiteX64" fmla="*/ 284901 w 4086261"/>
                <a:gd name="connsiteY64" fmla="*/ 1000042 h 4089669"/>
                <a:gd name="connsiteX65" fmla="*/ 1378779 w 4086261"/>
                <a:gd name="connsiteY65" fmla="*/ 110725 h 4089669"/>
                <a:gd name="connsiteX66" fmla="*/ 1566467 w 4086261"/>
                <a:gd name="connsiteY66" fmla="*/ 55927 h 4089669"/>
                <a:gd name="connsiteX67" fmla="*/ 2542011 w 4086261"/>
                <a:gd name="connsiteY67" fmla="*/ 61870 h 4089669"/>
                <a:gd name="connsiteX68" fmla="*/ 2703493 w 4086261"/>
                <a:gd name="connsiteY68" fmla="*/ 110725 h 4089669"/>
                <a:gd name="connsiteX69" fmla="*/ 642784 w 4086261"/>
                <a:gd name="connsiteY69" fmla="*/ 556704 h 4089669"/>
                <a:gd name="connsiteX70" fmla="*/ 3443305 w 4086261"/>
                <a:gd name="connsiteY70" fmla="*/ 556704 h 4089669"/>
                <a:gd name="connsiteX71" fmla="*/ 3556853 w 4086261"/>
                <a:gd name="connsiteY71" fmla="*/ 670030 h 4089669"/>
                <a:gd name="connsiteX72" fmla="*/ 3609565 w 4086261"/>
                <a:gd name="connsiteY72" fmla="*/ 734502 h 4089669"/>
                <a:gd name="connsiteX73" fmla="*/ 475918 w 4086261"/>
                <a:gd name="connsiteY73" fmla="*/ 734503 h 4089669"/>
                <a:gd name="connsiteX74" fmla="*/ 523248 w 4086261"/>
                <a:gd name="connsiteY74" fmla="*/ 676473 h 4089669"/>
                <a:gd name="connsiteX75" fmla="*/ 830380 w 4086261"/>
                <a:gd name="connsiteY75" fmla="*/ 398616 h 4089669"/>
                <a:gd name="connsiteX76" fmla="*/ 1004958 w 4086261"/>
                <a:gd name="connsiteY76" fmla="*/ 283119 h 4089669"/>
                <a:gd name="connsiteX77" fmla="*/ 1068322 w 4086261"/>
                <a:gd name="connsiteY77" fmla="*/ 249850 h 4089669"/>
                <a:gd name="connsiteX78" fmla="*/ 3018504 w 4086261"/>
                <a:gd name="connsiteY78" fmla="*/ 249850 h 4089669"/>
                <a:gd name="connsiteX79" fmla="*/ 3087924 w 4086261"/>
                <a:gd name="connsiteY79" fmla="*/ 286606 h 4089669"/>
                <a:gd name="connsiteX80" fmla="*/ 3254703 w 4086261"/>
                <a:gd name="connsiteY80" fmla="*/ 397072 h 4089669"/>
                <a:gd name="connsiteX81" fmla="*/ 3292192 w 4086261"/>
                <a:gd name="connsiteY81" fmla="*/ 427649 h 4089669"/>
                <a:gd name="connsiteX82" fmla="*/ 794871 w 4086261"/>
                <a:gd name="connsiteY82" fmla="*/ 427649 h 4089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4086261" h="4089669">
                  <a:moveTo>
                    <a:pt x="1397239" y="3983323"/>
                  </a:moveTo>
                  <a:lnTo>
                    <a:pt x="2692486" y="3983323"/>
                  </a:lnTo>
                  <a:lnTo>
                    <a:pt x="2519794" y="4033742"/>
                  </a:lnTo>
                  <a:cubicBezTo>
                    <a:pt x="2196895" y="4110978"/>
                    <a:pt x="1861734" y="4107484"/>
                    <a:pt x="1544250" y="4027800"/>
                  </a:cubicBezTo>
                  <a:close/>
                  <a:moveTo>
                    <a:pt x="804026" y="3670142"/>
                  </a:moveTo>
                  <a:lnTo>
                    <a:pt x="3281458" y="3670141"/>
                  </a:lnTo>
                  <a:lnTo>
                    <a:pt x="3255881" y="3691053"/>
                  </a:lnTo>
                  <a:cubicBezTo>
                    <a:pt x="3199057" y="3732915"/>
                    <a:pt x="3140784" y="3771402"/>
                    <a:pt x="3081303" y="3806551"/>
                  </a:cubicBezTo>
                  <a:lnTo>
                    <a:pt x="3002472" y="3847940"/>
                  </a:lnTo>
                  <a:lnTo>
                    <a:pt x="1083093" y="3847940"/>
                  </a:lnTo>
                  <a:lnTo>
                    <a:pt x="998337" y="3803064"/>
                  </a:lnTo>
                  <a:cubicBezTo>
                    <a:pt x="941239" y="3769168"/>
                    <a:pt x="885565" y="3732334"/>
                    <a:pt x="831558" y="3692597"/>
                  </a:cubicBezTo>
                  <a:close/>
                  <a:moveTo>
                    <a:pt x="478160" y="3356959"/>
                  </a:moveTo>
                  <a:lnTo>
                    <a:pt x="3608881" y="3356958"/>
                  </a:lnTo>
                  <a:lnTo>
                    <a:pt x="3563012" y="3413196"/>
                  </a:lnTo>
                  <a:lnTo>
                    <a:pt x="3441689" y="3534757"/>
                  </a:lnTo>
                  <a:lnTo>
                    <a:pt x="644751" y="3534758"/>
                  </a:lnTo>
                  <a:lnTo>
                    <a:pt x="529408" y="3419640"/>
                  </a:lnTo>
                  <a:close/>
                  <a:moveTo>
                    <a:pt x="260816" y="3043774"/>
                  </a:moveTo>
                  <a:lnTo>
                    <a:pt x="3825638" y="3043773"/>
                  </a:lnTo>
                  <a:lnTo>
                    <a:pt x="3801359" y="3089628"/>
                  </a:lnTo>
                  <a:lnTo>
                    <a:pt x="3713965" y="3221573"/>
                  </a:lnTo>
                  <a:lnTo>
                    <a:pt x="373087" y="3221573"/>
                  </a:lnTo>
                  <a:lnTo>
                    <a:pt x="281415" y="3083007"/>
                  </a:lnTo>
                  <a:close/>
                  <a:moveTo>
                    <a:pt x="119720" y="2736921"/>
                  </a:moveTo>
                  <a:lnTo>
                    <a:pt x="3967092" y="2736920"/>
                  </a:lnTo>
                  <a:lnTo>
                    <a:pt x="3894194" y="2914295"/>
                  </a:lnTo>
                  <a:lnTo>
                    <a:pt x="3893969" y="2914719"/>
                  </a:lnTo>
                  <a:lnTo>
                    <a:pt x="193057" y="2914720"/>
                  </a:lnTo>
                  <a:lnTo>
                    <a:pt x="185946" y="2901176"/>
                  </a:lnTo>
                  <a:close/>
                  <a:moveTo>
                    <a:pt x="37017" y="2430067"/>
                  </a:moveTo>
                  <a:lnTo>
                    <a:pt x="4048918" y="2430066"/>
                  </a:lnTo>
                  <a:lnTo>
                    <a:pt x="4026095" y="2543715"/>
                  </a:lnTo>
                  <a:lnTo>
                    <a:pt x="4006687" y="2607865"/>
                  </a:lnTo>
                  <a:lnTo>
                    <a:pt x="79439" y="2607866"/>
                  </a:lnTo>
                  <a:lnTo>
                    <a:pt x="54223" y="2521499"/>
                  </a:lnTo>
                  <a:close/>
                  <a:moveTo>
                    <a:pt x="121" y="2113142"/>
                  </a:moveTo>
                  <a:lnTo>
                    <a:pt x="4085162" y="2113142"/>
                  </a:lnTo>
                  <a:lnTo>
                    <a:pt x="4084854" y="2156166"/>
                  </a:lnTo>
                  <a:lnTo>
                    <a:pt x="4070955" y="2290941"/>
                  </a:lnTo>
                  <a:lnTo>
                    <a:pt x="14357" y="2290941"/>
                  </a:lnTo>
                  <a:lnTo>
                    <a:pt x="0" y="2130050"/>
                  </a:lnTo>
                  <a:close/>
                  <a:moveTo>
                    <a:pt x="14854" y="1803107"/>
                  </a:moveTo>
                  <a:lnTo>
                    <a:pt x="4072294" y="1803107"/>
                  </a:lnTo>
                  <a:lnTo>
                    <a:pt x="4086261" y="1959620"/>
                  </a:lnTo>
                  <a:lnTo>
                    <a:pt x="4086108" y="1980906"/>
                  </a:lnTo>
                  <a:lnTo>
                    <a:pt x="1067" y="1980906"/>
                  </a:lnTo>
                  <a:lnTo>
                    <a:pt x="1406" y="1933504"/>
                  </a:lnTo>
                  <a:close/>
                  <a:moveTo>
                    <a:pt x="77117" y="1489925"/>
                  </a:moveTo>
                  <a:lnTo>
                    <a:pt x="4009193" y="1489925"/>
                  </a:lnTo>
                  <a:lnTo>
                    <a:pt x="4032038" y="1568171"/>
                  </a:lnTo>
                  <a:lnTo>
                    <a:pt x="4050772" y="1667724"/>
                  </a:lnTo>
                  <a:lnTo>
                    <a:pt x="35712" y="1667724"/>
                  </a:lnTo>
                  <a:lnTo>
                    <a:pt x="60165" y="1545955"/>
                  </a:lnTo>
                  <a:close/>
                  <a:moveTo>
                    <a:pt x="191505" y="1176742"/>
                  </a:moveTo>
                  <a:lnTo>
                    <a:pt x="3894145" y="1176742"/>
                  </a:lnTo>
                  <a:lnTo>
                    <a:pt x="3900315" y="1188494"/>
                  </a:lnTo>
                  <a:lnTo>
                    <a:pt x="3967264" y="1354541"/>
                  </a:lnTo>
                  <a:lnTo>
                    <a:pt x="118432" y="1354541"/>
                  </a:lnTo>
                  <a:close/>
                  <a:moveTo>
                    <a:pt x="375302" y="863557"/>
                  </a:moveTo>
                  <a:lnTo>
                    <a:pt x="3710170" y="863557"/>
                  </a:lnTo>
                  <a:lnTo>
                    <a:pt x="3804846" y="1006662"/>
                  </a:lnTo>
                  <a:lnTo>
                    <a:pt x="3823062" y="1041356"/>
                  </a:lnTo>
                  <a:lnTo>
                    <a:pt x="263027" y="1041356"/>
                  </a:lnTo>
                  <a:lnTo>
                    <a:pt x="284901" y="1000042"/>
                  </a:lnTo>
                  <a:close/>
                  <a:moveTo>
                    <a:pt x="1378779" y="110725"/>
                  </a:moveTo>
                  <a:lnTo>
                    <a:pt x="1566467" y="55927"/>
                  </a:lnTo>
                  <a:cubicBezTo>
                    <a:pt x="1889366" y="-21308"/>
                    <a:pt x="2224527" y="-17814"/>
                    <a:pt x="2542011" y="61870"/>
                  </a:cubicBezTo>
                  <a:lnTo>
                    <a:pt x="2703493" y="110725"/>
                  </a:lnTo>
                  <a:close/>
                  <a:moveTo>
                    <a:pt x="642784" y="556704"/>
                  </a:moveTo>
                  <a:lnTo>
                    <a:pt x="3443305" y="556704"/>
                  </a:lnTo>
                  <a:lnTo>
                    <a:pt x="3556853" y="670030"/>
                  </a:lnTo>
                  <a:lnTo>
                    <a:pt x="3609565" y="734502"/>
                  </a:lnTo>
                  <a:lnTo>
                    <a:pt x="475918" y="734503"/>
                  </a:lnTo>
                  <a:lnTo>
                    <a:pt x="523248" y="676473"/>
                  </a:lnTo>
                  <a:close/>
                  <a:moveTo>
                    <a:pt x="830380" y="398616"/>
                  </a:moveTo>
                  <a:cubicBezTo>
                    <a:pt x="887204" y="356755"/>
                    <a:pt x="945476" y="318268"/>
                    <a:pt x="1004958" y="283119"/>
                  </a:cubicBezTo>
                  <a:lnTo>
                    <a:pt x="1068322" y="249850"/>
                  </a:lnTo>
                  <a:lnTo>
                    <a:pt x="3018504" y="249850"/>
                  </a:lnTo>
                  <a:lnTo>
                    <a:pt x="3087924" y="286606"/>
                  </a:lnTo>
                  <a:cubicBezTo>
                    <a:pt x="3145022" y="320501"/>
                    <a:pt x="3200695" y="357336"/>
                    <a:pt x="3254703" y="397072"/>
                  </a:cubicBezTo>
                  <a:lnTo>
                    <a:pt x="3292192" y="427649"/>
                  </a:lnTo>
                  <a:lnTo>
                    <a:pt x="794871" y="427649"/>
                  </a:lnTo>
                  <a:close/>
                </a:path>
              </a:pathLst>
            </a:custGeom>
            <a:solidFill>
              <a:srgbClr val="806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-675001" y="2187489"/>
              <a:ext cx="1271902" cy="1271902"/>
            </a:xfrm>
            <a:prstGeom prst="ellipse">
              <a:avLst/>
            </a:prstGeom>
            <a:solidFill>
              <a:srgbClr val="69527C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2" name="椭圆 31"/>
          <p:cNvSpPr/>
          <p:nvPr/>
        </p:nvSpPr>
        <p:spPr>
          <a:xfrm>
            <a:off x="1115698" y="5366931"/>
            <a:ext cx="431315" cy="431315"/>
          </a:xfrm>
          <a:prstGeom prst="ellipse">
            <a:avLst/>
          </a:prstGeom>
          <a:solidFill>
            <a:srgbClr val="9F90B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8825560" y="3882233"/>
            <a:ext cx="4787166" cy="4935456"/>
            <a:chOff x="8624579" y="3718280"/>
            <a:chExt cx="5419948" cy="5587840"/>
          </a:xfrm>
        </p:grpSpPr>
        <p:sp>
          <p:nvSpPr>
            <p:cNvPr id="31" name="椭圆 30"/>
            <p:cNvSpPr/>
            <p:nvPr/>
          </p:nvSpPr>
          <p:spPr>
            <a:xfrm>
              <a:off x="10399627" y="3718280"/>
              <a:ext cx="3644900" cy="3644900"/>
            </a:xfrm>
            <a:prstGeom prst="ellipse">
              <a:avLst/>
            </a:prstGeom>
            <a:solidFill>
              <a:srgbClr val="BDB0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任意多边形 32"/>
            <p:cNvSpPr/>
            <p:nvPr/>
          </p:nvSpPr>
          <p:spPr>
            <a:xfrm rot="2182719">
              <a:off x="8624579" y="5813272"/>
              <a:ext cx="3489938" cy="3492848"/>
            </a:xfrm>
            <a:custGeom>
              <a:avLst/>
              <a:gdLst>
                <a:gd name="connsiteX0" fmla="*/ 1397239 w 4086261"/>
                <a:gd name="connsiteY0" fmla="*/ 3983323 h 4089669"/>
                <a:gd name="connsiteX1" fmla="*/ 2692486 w 4086261"/>
                <a:gd name="connsiteY1" fmla="*/ 3983323 h 4089669"/>
                <a:gd name="connsiteX2" fmla="*/ 2519794 w 4086261"/>
                <a:gd name="connsiteY2" fmla="*/ 4033742 h 4089669"/>
                <a:gd name="connsiteX3" fmla="*/ 1544250 w 4086261"/>
                <a:gd name="connsiteY3" fmla="*/ 4027800 h 4089669"/>
                <a:gd name="connsiteX4" fmla="*/ 804026 w 4086261"/>
                <a:gd name="connsiteY4" fmla="*/ 3670142 h 4089669"/>
                <a:gd name="connsiteX5" fmla="*/ 3281458 w 4086261"/>
                <a:gd name="connsiteY5" fmla="*/ 3670141 h 4089669"/>
                <a:gd name="connsiteX6" fmla="*/ 3255881 w 4086261"/>
                <a:gd name="connsiteY6" fmla="*/ 3691053 h 4089669"/>
                <a:gd name="connsiteX7" fmla="*/ 3081303 w 4086261"/>
                <a:gd name="connsiteY7" fmla="*/ 3806551 h 4089669"/>
                <a:gd name="connsiteX8" fmla="*/ 3002472 w 4086261"/>
                <a:gd name="connsiteY8" fmla="*/ 3847940 h 4089669"/>
                <a:gd name="connsiteX9" fmla="*/ 1083093 w 4086261"/>
                <a:gd name="connsiteY9" fmla="*/ 3847940 h 4089669"/>
                <a:gd name="connsiteX10" fmla="*/ 998337 w 4086261"/>
                <a:gd name="connsiteY10" fmla="*/ 3803064 h 4089669"/>
                <a:gd name="connsiteX11" fmla="*/ 831558 w 4086261"/>
                <a:gd name="connsiteY11" fmla="*/ 3692597 h 4089669"/>
                <a:gd name="connsiteX12" fmla="*/ 478160 w 4086261"/>
                <a:gd name="connsiteY12" fmla="*/ 3356959 h 4089669"/>
                <a:gd name="connsiteX13" fmla="*/ 3608881 w 4086261"/>
                <a:gd name="connsiteY13" fmla="*/ 3356958 h 4089669"/>
                <a:gd name="connsiteX14" fmla="*/ 3563012 w 4086261"/>
                <a:gd name="connsiteY14" fmla="*/ 3413196 h 4089669"/>
                <a:gd name="connsiteX15" fmla="*/ 3441689 w 4086261"/>
                <a:gd name="connsiteY15" fmla="*/ 3534757 h 4089669"/>
                <a:gd name="connsiteX16" fmla="*/ 644751 w 4086261"/>
                <a:gd name="connsiteY16" fmla="*/ 3534758 h 4089669"/>
                <a:gd name="connsiteX17" fmla="*/ 529408 w 4086261"/>
                <a:gd name="connsiteY17" fmla="*/ 3419640 h 4089669"/>
                <a:gd name="connsiteX18" fmla="*/ 260816 w 4086261"/>
                <a:gd name="connsiteY18" fmla="*/ 3043774 h 4089669"/>
                <a:gd name="connsiteX19" fmla="*/ 3825638 w 4086261"/>
                <a:gd name="connsiteY19" fmla="*/ 3043773 h 4089669"/>
                <a:gd name="connsiteX20" fmla="*/ 3801359 w 4086261"/>
                <a:gd name="connsiteY20" fmla="*/ 3089628 h 4089669"/>
                <a:gd name="connsiteX21" fmla="*/ 3713965 w 4086261"/>
                <a:gd name="connsiteY21" fmla="*/ 3221573 h 4089669"/>
                <a:gd name="connsiteX22" fmla="*/ 373087 w 4086261"/>
                <a:gd name="connsiteY22" fmla="*/ 3221573 h 4089669"/>
                <a:gd name="connsiteX23" fmla="*/ 281415 w 4086261"/>
                <a:gd name="connsiteY23" fmla="*/ 3083007 h 4089669"/>
                <a:gd name="connsiteX24" fmla="*/ 119720 w 4086261"/>
                <a:gd name="connsiteY24" fmla="*/ 2736921 h 4089669"/>
                <a:gd name="connsiteX25" fmla="*/ 3967092 w 4086261"/>
                <a:gd name="connsiteY25" fmla="*/ 2736920 h 4089669"/>
                <a:gd name="connsiteX26" fmla="*/ 3894194 w 4086261"/>
                <a:gd name="connsiteY26" fmla="*/ 2914295 h 4089669"/>
                <a:gd name="connsiteX27" fmla="*/ 3893969 w 4086261"/>
                <a:gd name="connsiteY27" fmla="*/ 2914719 h 4089669"/>
                <a:gd name="connsiteX28" fmla="*/ 193057 w 4086261"/>
                <a:gd name="connsiteY28" fmla="*/ 2914720 h 4089669"/>
                <a:gd name="connsiteX29" fmla="*/ 185946 w 4086261"/>
                <a:gd name="connsiteY29" fmla="*/ 2901176 h 4089669"/>
                <a:gd name="connsiteX30" fmla="*/ 37017 w 4086261"/>
                <a:gd name="connsiteY30" fmla="*/ 2430067 h 4089669"/>
                <a:gd name="connsiteX31" fmla="*/ 4048918 w 4086261"/>
                <a:gd name="connsiteY31" fmla="*/ 2430066 h 4089669"/>
                <a:gd name="connsiteX32" fmla="*/ 4026095 w 4086261"/>
                <a:gd name="connsiteY32" fmla="*/ 2543715 h 4089669"/>
                <a:gd name="connsiteX33" fmla="*/ 4006687 w 4086261"/>
                <a:gd name="connsiteY33" fmla="*/ 2607865 h 4089669"/>
                <a:gd name="connsiteX34" fmla="*/ 79439 w 4086261"/>
                <a:gd name="connsiteY34" fmla="*/ 2607866 h 4089669"/>
                <a:gd name="connsiteX35" fmla="*/ 54223 w 4086261"/>
                <a:gd name="connsiteY35" fmla="*/ 2521499 h 4089669"/>
                <a:gd name="connsiteX36" fmla="*/ 121 w 4086261"/>
                <a:gd name="connsiteY36" fmla="*/ 2113142 h 4089669"/>
                <a:gd name="connsiteX37" fmla="*/ 4085162 w 4086261"/>
                <a:gd name="connsiteY37" fmla="*/ 2113142 h 4089669"/>
                <a:gd name="connsiteX38" fmla="*/ 4084854 w 4086261"/>
                <a:gd name="connsiteY38" fmla="*/ 2156166 h 4089669"/>
                <a:gd name="connsiteX39" fmla="*/ 4070955 w 4086261"/>
                <a:gd name="connsiteY39" fmla="*/ 2290941 h 4089669"/>
                <a:gd name="connsiteX40" fmla="*/ 14357 w 4086261"/>
                <a:gd name="connsiteY40" fmla="*/ 2290941 h 4089669"/>
                <a:gd name="connsiteX41" fmla="*/ 0 w 4086261"/>
                <a:gd name="connsiteY41" fmla="*/ 2130050 h 4089669"/>
                <a:gd name="connsiteX42" fmla="*/ 14854 w 4086261"/>
                <a:gd name="connsiteY42" fmla="*/ 1803107 h 4089669"/>
                <a:gd name="connsiteX43" fmla="*/ 4072294 w 4086261"/>
                <a:gd name="connsiteY43" fmla="*/ 1803107 h 4089669"/>
                <a:gd name="connsiteX44" fmla="*/ 4086261 w 4086261"/>
                <a:gd name="connsiteY44" fmla="*/ 1959620 h 4089669"/>
                <a:gd name="connsiteX45" fmla="*/ 4086108 w 4086261"/>
                <a:gd name="connsiteY45" fmla="*/ 1980906 h 4089669"/>
                <a:gd name="connsiteX46" fmla="*/ 1067 w 4086261"/>
                <a:gd name="connsiteY46" fmla="*/ 1980906 h 4089669"/>
                <a:gd name="connsiteX47" fmla="*/ 1406 w 4086261"/>
                <a:gd name="connsiteY47" fmla="*/ 1933504 h 4089669"/>
                <a:gd name="connsiteX48" fmla="*/ 77117 w 4086261"/>
                <a:gd name="connsiteY48" fmla="*/ 1489925 h 4089669"/>
                <a:gd name="connsiteX49" fmla="*/ 4009193 w 4086261"/>
                <a:gd name="connsiteY49" fmla="*/ 1489925 h 4089669"/>
                <a:gd name="connsiteX50" fmla="*/ 4032038 w 4086261"/>
                <a:gd name="connsiteY50" fmla="*/ 1568171 h 4089669"/>
                <a:gd name="connsiteX51" fmla="*/ 4050772 w 4086261"/>
                <a:gd name="connsiteY51" fmla="*/ 1667724 h 4089669"/>
                <a:gd name="connsiteX52" fmla="*/ 35712 w 4086261"/>
                <a:gd name="connsiteY52" fmla="*/ 1667724 h 4089669"/>
                <a:gd name="connsiteX53" fmla="*/ 60165 w 4086261"/>
                <a:gd name="connsiteY53" fmla="*/ 1545955 h 4089669"/>
                <a:gd name="connsiteX54" fmla="*/ 191505 w 4086261"/>
                <a:gd name="connsiteY54" fmla="*/ 1176742 h 4089669"/>
                <a:gd name="connsiteX55" fmla="*/ 3894145 w 4086261"/>
                <a:gd name="connsiteY55" fmla="*/ 1176742 h 4089669"/>
                <a:gd name="connsiteX56" fmla="*/ 3900315 w 4086261"/>
                <a:gd name="connsiteY56" fmla="*/ 1188494 h 4089669"/>
                <a:gd name="connsiteX57" fmla="*/ 3967264 w 4086261"/>
                <a:gd name="connsiteY57" fmla="*/ 1354541 h 4089669"/>
                <a:gd name="connsiteX58" fmla="*/ 118432 w 4086261"/>
                <a:gd name="connsiteY58" fmla="*/ 1354541 h 4089669"/>
                <a:gd name="connsiteX59" fmla="*/ 375302 w 4086261"/>
                <a:gd name="connsiteY59" fmla="*/ 863557 h 4089669"/>
                <a:gd name="connsiteX60" fmla="*/ 3710170 w 4086261"/>
                <a:gd name="connsiteY60" fmla="*/ 863557 h 4089669"/>
                <a:gd name="connsiteX61" fmla="*/ 3804846 w 4086261"/>
                <a:gd name="connsiteY61" fmla="*/ 1006662 h 4089669"/>
                <a:gd name="connsiteX62" fmla="*/ 3823062 w 4086261"/>
                <a:gd name="connsiteY62" fmla="*/ 1041356 h 4089669"/>
                <a:gd name="connsiteX63" fmla="*/ 263027 w 4086261"/>
                <a:gd name="connsiteY63" fmla="*/ 1041356 h 4089669"/>
                <a:gd name="connsiteX64" fmla="*/ 284901 w 4086261"/>
                <a:gd name="connsiteY64" fmla="*/ 1000042 h 4089669"/>
                <a:gd name="connsiteX65" fmla="*/ 1378779 w 4086261"/>
                <a:gd name="connsiteY65" fmla="*/ 110725 h 4089669"/>
                <a:gd name="connsiteX66" fmla="*/ 1566467 w 4086261"/>
                <a:gd name="connsiteY66" fmla="*/ 55927 h 4089669"/>
                <a:gd name="connsiteX67" fmla="*/ 2542011 w 4086261"/>
                <a:gd name="connsiteY67" fmla="*/ 61870 h 4089669"/>
                <a:gd name="connsiteX68" fmla="*/ 2703493 w 4086261"/>
                <a:gd name="connsiteY68" fmla="*/ 110725 h 4089669"/>
                <a:gd name="connsiteX69" fmla="*/ 642784 w 4086261"/>
                <a:gd name="connsiteY69" fmla="*/ 556704 h 4089669"/>
                <a:gd name="connsiteX70" fmla="*/ 3443305 w 4086261"/>
                <a:gd name="connsiteY70" fmla="*/ 556704 h 4089669"/>
                <a:gd name="connsiteX71" fmla="*/ 3556853 w 4086261"/>
                <a:gd name="connsiteY71" fmla="*/ 670030 h 4089669"/>
                <a:gd name="connsiteX72" fmla="*/ 3609565 w 4086261"/>
                <a:gd name="connsiteY72" fmla="*/ 734502 h 4089669"/>
                <a:gd name="connsiteX73" fmla="*/ 475918 w 4086261"/>
                <a:gd name="connsiteY73" fmla="*/ 734503 h 4089669"/>
                <a:gd name="connsiteX74" fmla="*/ 523248 w 4086261"/>
                <a:gd name="connsiteY74" fmla="*/ 676473 h 4089669"/>
                <a:gd name="connsiteX75" fmla="*/ 830380 w 4086261"/>
                <a:gd name="connsiteY75" fmla="*/ 398616 h 4089669"/>
                <a:gd name="connsiteX76" fmla="*/ 1004958 w 4086261"/>
                <a:gd name="connsiteY76" fmla="*/ 283119 h 4089669"/>
                <a:gd name="connsiteX77" fmla="*/ 1068322 w 4086261"/>
                <a:gd name="connsiteY77" fmla="*/ 249850 h 4089669"/>
                <a:gd name="connsiteX78" fmla="*/ 3018504 w 4086261"/>
                <a:gd name="connsiteY78" fmla="*/ 249850 h 4089669"/>
                <a:gd name="connsiteX79" fmla="*/ 3087924 w 4086261"/>
                <a:gd name="connsiteY79" fmla="*/ 286606 h 4089669"/>
                <a:gd name="connsiteX80" fmla="*/ 3254703 w 4086261"/>
                <a:gd name="connsiteY80" fmla="*/ 397072 h 4089669"/>
                <a:gd name="connsiteX81" fmla="*/ 3292192 w 4086261"/>
                <a:gd name="connsiteY81" fmla="*/ 427649 h 4089669"/>
                <a:gd name="connsiteX82" fmla="*/ 794871 w 4086261"/>
                <a:gd name="connsiteY82" fmla="*/ 427649 h 4089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4086261" h="4089669">
                  <a:moveTo>
                    <a:pt x="1397239" y="3983323"/>
                  </a:moveTo>
                  <a:lnTo>
                    <a:pt x="2692486" y="3983323"/>
                  </a:lnTo>
                  <a:lnTo>
                    <a:pt x="2519794" y="4033742"/>
                  </a:lnTo>
                  <a:cubicBezTo>
                    <a:pt x="2196895" y="4110978"/>
                    <a:pt x="1861734" y="4107484"/>
                    <a:pt x="1544250" y="4027800"/>
                  </a:cubicBezTo>
                  <a:close/>
                  <a:moveTo>
                    <a:pt x="804026" y="3670142"/>
                  </a:moveTo>
                  <a:lnTo>
                    <a:pt x="3281458" y="3670141"/>
                  </a:lnTo>
                  <a:lnTo>
                    <a:pt x="3255881" y="3691053"/>
                  </a:lnTo>
                  <a:cubicBezTo>
                    <a:pt x="3199057" y="3732915"/>
                    <a:pt x="3140784" y="3771402"/>
                    <a:pt x="3081303" y="3806551"/>
                  </a:cubicBezTo>
                  <a:lnTo>
                    <a:pt x="3002472" y="3847940"/>
                  </a:lnTo>
                  <a:lnTo>
                    <a:pt x="1083093" y="3847940"/>
                  </a:lnTo>
                  <a:lnTo>
                    <a:pt x="998337" y="3803064"/>
                  </a:lnTo>
                  <a:cubicBezTo>
                    <a:pt x="941239" y="3769168"/>
                    <a:pt x="885565" y="3732334"/>
                    <a:pt x="831558" y="3692597"/>
                  </a:cubicBezTo>
                  <a:close/>
                  <a:moveTo>
                    <a:pt x="478160" y="3356959"/>
                  </a:moveTo>
                  <a:lnTo>
                    <a:pt x="3608881" y="3356958"/>
                  </a:lnTo>
                  <a:lnTo>
                    <a:pt x="3563012" y="3413196"/>
                  </a:lnTo>
                  <a:lnTo>
                    <a:pt x="3441689" y="3534757"/>
                  </a:lnTo>
                  <a:lnTo>
                    <a:pt x="644751" y="3534758"/>
                  </a:lnTo>
                  <a:lnTo>
                    <a:pt x="529408" y="3419640"/>
                  </a:lnTo>
                  <a:close/>
                  <a:moveTo>
                    <a:pt x="260816" y="3043774"/>
                  </a:moveTo>
                  <a:lnTo>
                    <a:pt x="3825638" y="3043773"/>
                  </a:lnTo>
                  <a:lnTo>
                    <a:pt x="3801359" y="3089628"/>
                  </a:lnTo>
                  <a:lnTo>
                    <a:pt x="3713965" y="3221573"/>
                  </a:lnTo>
                  <a:lnTo>
                    <a:pt x="373087" y="3221573"/>
                  </a:lnTo>
                  <a:lnTo>
                    <a:pt x="281415" y="3083007"/>
                  </a:lnTo>
                  <a:close/>
                  <a:moveTo>
                    <a:pt x="119720" y="2736921"/>
                  </a:moveTo>
                  <a:lnTo>
                    <a:pt x="3967092" y="2736920"/>
                  </a:lnTo>
                  <a:lnTo>
                    <a:pt x="3894194" y="2914295"/>
                  </a:lnTo>
                  <a:lnTo>
                    <a:pt x="3893969" y="2914719"/>
                  </a:lnTo>
                  <a:lnTo>
                    <a:pt x="193057" y="2914720"/>
                  </a:lnTo>
                  <a:lnTo>
                    <a:pt x="185946" y="2901176"/>
                  </a:lnTo>
                  <a:close/>
                  <a:moveTo>
                    <a:pt x="37017" y="2430067"/>
                  </a:moveTo>
                  <a:lnTo>
                    <a:pt x="4048918" y="2430066"/>
                  </a:lnTo>
                  <a:lnTo>
                    <a:pt x="4026095" y="2543715"/>
                  </a:lnTo>
                  <a:lnTo>
                    <a:pt x="4006687" y="2607865"/>
                  </a:lnTo>
                  <a:lnTo>
                    <a:pt x="79439" y="2607866"/>
                  </a:lnTo>
                  <a:lnTo>
                    <a:pt x="54223" y="2521499"/>
                  </a:lnTo>
                  <a:close/>
                  <a:moveTo>
                    <a:pt x="121" y="2113142"/>
                  </a:moveTo>
                  <a:lnTo>
                    <a:pt x="4085162" y="2113142"/>
                  </a:lnTo>
                  <a:lnTo>
                    <a:pt x="4084854" y="2156166"/>
                  </a:lnTo>
                  <a:lnTo>
                    <a:pt x="4070955" y="2290941"/>
                  </a:lnTo>
                  <a:lnTo>
                    <a:pt x="14357" y="2290941"/>
                  </a:lnTo>
                  <a:lnTo>
                    <a:pt x="0" y="2130050"/>
                  </a:lnTo>
                  <a:close/>
                  <a:moveTo>
                    <a:pt x="14854" y="1803107"/>
                  </a:moveTo>
                  <a:lnTo>
                    <a:pt x="4072294" y="1803107"/>
                  </a:lnTo>
                  <a:lnTo>
                    <a:pt x="4086261" y="1959620"/>
                  </a:lnTo>
                  <a:lnTo>
                    <a:pt x="4086108" y="1980906"/>
                  </a:lnTo>
                  <a:lnTo>
                    <a:pt x="1067" y="1980906"/>
                  </a:lnTo>
                  <a:lnTo>
                    <a:pt x="1406" y="1933504"/>
                  </a:lnTo>
                  <a:close/>
                  <a:moveTo>
                    <a:pt x="77117" y="1489925"/>
                  </a:moveTo>
                  <a:lnTo>
                    <a:pt x="4009193" y="1489925"/>
                  </a:lnTo>
                  <a:lnTo>
                    <a:pt x="4032038" y="1568171"/>
                  </a:lnTo>
                  <a:lnTo>
                    <a:pt x="4050772" y="1667724"/>
                  </a:lnTo>
                  <a:lnTo>
                    <a:pt x="35712" y="1667724"/>
                  </a:lnTo>
                  <a:lnTo>
                    <a:pt x="60165" y="1545955"/>
                  </a:lnTo>
                  <a:close/>
                  <a:moveTo>
                    <a:pt x="191505" y="1176742"/>
                  </a:moveTo>
                  <a:lnTo>
                    <a:pt x="3894145" y="1176742"/>
                  </a:lnTo>
                  <a:lnTo>
                    <a:pt x="3900315" y="1188494"/>
                  </a:lnTo>
                  <a:lnTo>
                    <a:pt x="3967264" y="1354541"/>
                  </a:lnTo>
                  <a:lnTo>
                    <a:pt x="118432" y="1354541"/>
                  </a:lnTo>
                  <a:close/>
                  <a:moveTo>
                    <a:pt x="375302" y="863557"/>
                  </a:moveTo>
                  <a:lnTo>
                    <a:pt x="3710170" y="863557"/>
                  </a:lnTo>
                  <a:lnTo>
                    <a:pt x="3804846" y="1006662"/>
                  </a:lnTo>
                  <a:lnTo>
                    <a:pt x="3823062" y="1041356"/>
                  </a:lnTo>
                  <a:lnTo>
                    <a:pt x="263027" y="1041356"/>
                  </a:lnTo>
                  <a:lnTo>
                    <a:pt x="284901" y="1000042"/>
                  </a:lnTo>
                  <a:close/>
                  <a:moveTo>
                    <a:pt x="1378779" y="110725"/>
                  </a:moveTo>
                  <a:lnTo>
                    <a:pt x="1566467" y="55927"/>
                  </a:lnTo>
                  <a:cubicBezTo>
                    <a:pt x="1889366" y="-21308"/>
                    <a:pt x="2224527" y="-17814"/>
                    <a:pt x="2542011" y="61870"/>
                  </a:cubicBezTo>
                  <a:lnTo>
                    <a:pt x="2703493" y="110725"/>
                  </a:lnTo>
                  <a:close/>
                  <a:moveTo>
                    <a:pt x="642784" y="556704"/>
                  </a:moveTo>
                  <a:lnTo>
                    <a:pt x="3443305" y="556704"/>
                  </a:lnTo>
                  <a:lnTo>
                    <a:pt x="3556853" y="670030"/>
                  </a:lnTo>
                  <a:lnTo>
                    <a:pt x="3609565" y="734502"/>
                  </a:lnTo>
                  <a:lnTo>
                    <a:pt x="475918" y="734503"/>
                  </a:lnTo>
                  <a:lnTo>
                    <a:pt x="523248" y="676473"/>
                  </a:lnTo>
                  <a:close/>
                  <a:moveTo>
                    <a:pt x="830380" y="398616"/>
                  </a:moveTo>
                  <a:cubicBezTo>
                    <a:pt x="887204" y="356755"/>
                    <a:pt x="945476" y="318268"/>
                    <a:pt x="1004958" y="283119"/>
                  </a:cubicBezTo>
                  <a:lnTo>
                    <a:pt x="1068322" y="249850"/>
                  </a:lnTo>
                  <a:lnTo>
                    <a:pt x="3018504" y="249850"/>
                  </a:lnTo>
                  <a:lnTo>
                    <a:pt x="3087924" y="286606"/>
                  </a:lnTo>
                  <a:cubicBezTo>
                    <a:pt x="3145022" y="320501"/>
                    <a:pt x="3200695" y="357336"/>
                    <a:pt x="3254703" y="397072"/>
                  </a:cubicBezTo>
                  <a:lnTo>
                    <a:pt x="3292192" y="427649"/>
                  </a:lnTo>
                  <a:lnTo>
                    <a:pt x="794871" y="427649"/>
                  </a:lnTo>
                  <a:close/>
                </a:path>
              </a:pathLst>
            </a:custGeom>
            <a:solidFill>
              <a:srgbClr val="806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9042398" y="5540730"/>
              <a:ext cx="885262" cy="885262"/>
            </a:xfrm>
            <a:prstGeom prst="ellipse">
              <a:avLst/>
            </a:prstGeom>
            <a:solidFill>
              <a:srgbClr val="69527C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" name="椭圆 2"/>
          <p:cNvSpPr/>
          <p:nvPr/>
        </p:nvSpPr>
        <p:spPr>
          <a:xfrm>
            <a:off x="3474951" y="872067"/>
            <a:ext cx="5242098" cy="5242098"/>
          </a:xfrm>
          <a:prstGeom prst="ellipse">
            <a:avLst/>
          </a:prstGeom>
          <a:solidFill>
            <a:srgbClr val="9F90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721453" y="3204395"/>
            <a:ext cx="67401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Research results and application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915661" y="3665109"/>
            <a:ext cx="4390940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050" dirty="0">
                <a:solidFill>
                  <a:schemeClr val="bg1">
                    <a:alpha val="50000"/>
                  </a:schemeClr>
                </a:solidFill>
                <a:cs typeface="+mn-ea"/>
                <a:sym typeface="+mn-lt"/>
              </a:rPr>
              <a:t>A designer can use default text to simulate what text would look like. A designer can use default text to simulate what text would look like.</a:t>
            </a:r>
            <a:endParaRPr lang="en-US" altLang="zh-CN" sz="1050" dirty="0">
              <a:solidFill>
                <a:schemeClr val="bg1">
                  <a:alpha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" name="PA_文本框 2"/>
          <p:cNvSpPr txBox="1"/>
          <p:nvPr>
            <p:custDataLst>
              <p:tags r:id="rId1"/>
            </p:custDataLst>
          </p:nvPr>
        </p:nvSpPr>
        <p:spPr>
          <a:xfrm>
            <a:off x="3682341" y="2304791"/>
            <a:ext cx="4852059" cy="76841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</a:lstStyle>
          <a:p>
            <a:pPr algn="ctr"/>
            <a:r>
              <a:rPr lang="zh-CN" altLang="en-US" sz="4000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研究成果及运用</a:t>
            </a:r>
            <a:endParaRPr lang="zh-CN" altLang="en-US" sz="4000" b="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5104693" y="4750015"/>
            <a:ext cx="1978281" cy="397891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n>
                <a:solidFill>
                  <a:srgbClr val="BDB0C2"/>
                </a:solidFill>
              </a:ln>
              <a:solidFill>
                <a:srgbClr val="6F7277"/>
              </a:solidFill>
              <a:cs typeface="+mn-ea"/>
              <a:sym typeface="+mn-lt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5429474" y="4785010"/>
            <a:ext cx="13274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600" b="1" dirty="0">
                <a:solidFill>
                  <a:schemeClr val="bg1"/>
                </a:solidFill>
                <a:cs typeface="+mn-ea"/>
                <a:sym typeface="+mn-lt"/>
              </a:rPr>
              <a:t>PART.03</a:t>
            </a:r>
            <a:endParaRPr lang="zh-CN" altLang="en-US" sz="1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 rot="2182719">
            <a:off x="428399" y="448552"/>
            <a:ext cx="525224" cy="525662"/>
          </a:xfrm>
          <a:custGeom>
            <a:avLst/>
            <a:gdLst>
              <a:gd name="connsiteX0" fmla="*/ 1397239 w 4086261"/>
              <a:gd name="connsiteY0" fmla="*/ 3983323 h 4089669"/>
              <a:gd name="connsiteX1" fmla="*/ 2692486 w 4086261"/>
              <a:gd name="connsiteY1" fmla="*/ 3983323 h 4089669"/>
              <a:gd name="connsiteX2" fmla="*/ 2519794 w 4086261"/>
              <a:gd name="connsiteY2" fmla="*/ 4033742 h 4089669"/>
              <a:gd name="connsiteX3" fmla="*/ 1544250 w 4086261"/>
              <a:gd name="connsiteY3" fmla="*/ 4027800 h 4089669"/>
              <a:gd name="connsiteX4" fmla="*/ 804026 w 4086261"/>
              <a:gd name="connsiteY4" fmla="*/ 3670142 h 4089669"/>
              <a:gd name="connsiteX5" fmla="*/ 3281458 w 4086261"/>
              <a:gd name="connsiteY5" fmla="*/ 3670141 h 4089669"/>
              <a:gd name="connsiteX6" fmla="*/ 3255881 w 4086261"/>
              <a:gd name="connsiteY6" fmla="*/ 3691053 h 4089669"/>
              <a:gd name="connsiteX7" fmla="*/ 3081303 w 4086261"/>
              <a:gd name="connsiteY7" fmla="*/ 3806551 h 4089669"/>
              <a:gd name="connsiteX8" fmla="*/ 3002472 w 4086261"/>
              <a:gd name="connsiteY8" fmla="*/ 3847940 h 4089669"/>
              <a:gd name="connsiteX9" fmla="*/ 1083093 w 4086261"/>
              <a:gd name="connsiteY9" fmla="*/ 3847940 h 4089669"/>
              <a:gd name="connsiteX10" fmla="*/ 998337 w 4086261"/>
              <a:gd name="connsiteY10" fmla="*/ 3803064 h 4089669"/>
              <a:gd name="connsiteX11" fmla="*/ 831558 w 4086261"/>
              <a:gd name="connsiteY11" fmla="*/ 3692597 h 4089669"/>
              <a:gd name="connsiteX12" fmla="*/ 478160 w 4086261"/>
              <a:gd name="connsiteY12" fmla="*/ 3356959 h 4089669"/>
              <a:gd name="connsiteX13" fmla="*/ 3608881 w 4086261"/>
              <a:gd name="connsiteY13" fmla="*/ 3356958 h 4089669"/>
              <a:gd name="connsiteX14" fmla="*/ 3563012 w 4086261"/>
              <a:gd name="connsiteY14" fmla="*/ 3413196 h 4089669"/>
              <a:gd name="connsiteX15" fmla="*/ 3441689 w 4086261"/>
              <a:gd name="connsiteY15" fmla="*/ 3534757 h 4089669"/>
              <a:gd name="connsiteX16" fmla="*/ 644751 w 4086261"/>
              <a:gd name="connsiteY16" fmla="*/ 3534758 h 4089669"/>
              <a:gd name="connsiteX17" fmla="*/ 529408 w 4086261"/>
              <a:gd name="connsiteY17" fmla="*/ 3419640 h 4089669"/>
              <a:gd name="connsiteX18" fmla="*/ 260816 w 4086261"/>
              <a:gd name="connsiteY18" fmla="*/ 3043774 h 4089669"/>
              <a:gd name="connsiteX19" fmla="*/ 3825638 w 4086261"/>
              <a:gd name="connsiteY19" fmla="*/ 3043773 h 4089669"/>
              <a:gd name="connsiteX20" fmla="*/ 3801359 w 4086261"/>
              <a:gd name="connsiteY20" fmla="*/ 3089628 h 4089669"/>
              <a:gd name="connsiteX21" fmla="*/ 3713965 w 4086261"/>
              <a:gd name="connsiteY21" fmla="*/ 3221573 h 4089669"/>
              <a:gd name="connsiteX22" fmla="*/ 373087 w 4086261"/>
              <a:gd name="connsiteY22" fmla="*/ 3221573 h 4089669"/>
              <a:gd name="connsiteX23" fmla="*/ 281415 w 4086261"/>
              <a:gd name="connsiteY23" fmla="*/ 3083007 h 4089669"/>
              <a:gd name="connsiteX24" fmla="*/ 119720 w 4086261"/>
              <a:gd name="connsiteY24" fmla="*/ 2736921 h 4089669"/>
              <a:gd name="connsiteX25" fmla="*/ 3967092 w 4086261"/>
              <a:gd name="connsiteY25" fmla="*/ 2736920 h 4089669"/>
              <a:gd name="connsiteX26" fmla="*/ 3894194 w 4086261"/>
              <a:gd name="connsiteY26" fmla="*/ 2914295 h 4089669"/>
              <a:gd name="connsiteX27" fmla="*/ 3893969 w 4086261"/>
              <a:gd name="connsiteY27" fmla="*/ 2914719 h 4089669"/>
              <a:gd name="connsiteX28" fmla="*/ 193057 w 4086261"/>
              <a:gd name="connsiteY28" fmla="*/ 2914720 h 4089669"/>
              <a:gd name="connsiteX29" fmla="*/ 185946 w 4086261"/>
              <a:gd name="connsiteY29" fmla="*/ 2901176 h 4089669"/>
              <a:gd name="connsiteX30" fmla="*/ 37017 w 4086261"/>
              <a:gd name="connsiteY30" fmla="*/ 2430067 h 4089669"/>
              <a:gd name="connsiteX31" fmla="*/ 4048918 w 4086261"/>
              <a:gd name="connsiteY31" fmla="*/ 2430066 h 4089669"/>
              <a:gd name="connsiteX32" fmla="*/ 4026095 w 4086261"/>
              <a:gd name="connsiteY32" fmla="*/ 2543715 h 4089669"/>
              <a:gd name="connsiteX33" fmla="*/ 4006687 w 4086261"/>
              <a:gd name="connsiteY33" fmla="*/ 2607865 h 4089669"/>
              <a:gd name="connsiteX34" fmla="*/ 79439 w 4086261"/>
              <a:gd name="connsiteY34" fmla="*/ 2607866 h 4089669"/>
              <a:gd name="connsiteX35" fmla="*/ 54223 w 4086261"/>
              <a:gd name="connsiteY35" fmla="*/ 2521499 h 4089669"/>
              <a:gd name="connsiteX36" fmla="*/ 121 w 4086261"/>
              <a:gd name="connsiteY36" fmla="*/ 2113142 h 4089669"/>
              <a:gd name="connsiteX37" fmla="*/ 4085162 w 4086261"/>
              <a:gd name="connsiteY37" fmla="*/ 2113142 h 4089669"/>
              <a:gd name="connsiteX38" fmla="*/ 4084854 w 4086261"/>
              <a:gd name="connsiteY38" fmla="*/ 2156166 h 4089669"/>
              <a:gd name="connsiteX39" fmla="*/ 4070955 w 4086261"/>
              <a:gd name="connsiteY39" fmla="*/ 2290941 h 4089669"/>
              <a:gd name="connsiteX40" fmla="*/ 14357 w 4086261"/>
              <a:gd name="connsiteY40" fmla="*/ 2290941 h 4089669"/>
              <a:gd name="connsiteX41" fmla="*/ 0 w 4086261"/>
              <a:gd name="connsiteY41" fmla="*/ 2130050 h 4089669"/>
              <a:gd name="connsiteX42" fmla="*/ 14854 w 4086261"/>
              <a:gd name="connsiteY42" fmla="*/ 1803107 h 4089669"/>
              <a:gd name="connsiteX43" fmla="*/ 4072294 w 4086261"/>
              <a:gd name="connsiteY43" fmla="*/ 1803107 h 4089669"/>
              <a:gd name="connsiteX44" fmla="*/ 4086261 w 4086261"/>
              <a:gd name="connsiteY44" fmla="*/ 1959620 h 4089669"/>
              <a:gd name="connsiteX45" fmla="*/ 4086108 w 4086261"/>
              <a:gd name="connsiteY45" fmla="*/ 1980906 h 4089669"/>
              <a:gd name="connsiteX46" fmla="*/ 1067 w 4086261"/>
              <a:gd name="connsiteY46" fmla="*/ 1980906 h 4089669"/>
              <a:gd name="connsiteX47" fmla="*/ 1406 w 4086261"/>
              <a:gd name="connsiteY47" fmla="*/ 1933504 h 4089669"/>
              <a:gd name="connsiteX48" fmla="*/ 77117 w 4086261"/>
              <a:gd name="connsiteY48" fmla="*/ 1489925 h 4089669"/>
              <a:gd name="connsiteX49" fmla="*/ 4009193 w 4086261"/>
              <a:gd name="connsiteY49" fmla="*/ 1489925 h 4089669"/>
              <a:gd name="connsiteX50" fmla="*/ 4032038 w 4086261"/>
              <a:gd name="connsiteY50" fmla="*/ 1568171 h 4089669"/>
              <a:gd name="connsiteX51" fmla="*/ 4050772 w 4086261"/>
              <a:gd name="connsiteY51" fmla="*/ 1667724 h 4089669"/>
              <a:gd name="connsiteX52" fmla="*/ 35712 w 4086261"/>
              <a:gd name="connsiteY52" fmla="*/ 1667724 h 4089669"/>
              <a:gd name="connsiteX53" fmla="*/ 60165 w 4086261"/>
              <a:gd name="connsiteY53" fmla="*/ 1545955 h 4089669"/>
              <a:gd name="connsiteX54" fmla="*/ 191505 w 4086261"/>
              <a:gd name="connsiteY54" fmla="*/ 1176742 h 4089669"/>
              <a:gd name="connsiteX55" fmla="*/ 3894145 w 4086261"/>
              <a:gd name="connsiteY55" fmla="*/ 1176742 h 4089669"/>
              <a:gd name="connsiteX56" fmla="*/ 3900315 w 4086261"/>
              <a:gd name="connsiteY56" fmla="*/ 1188494 h 4089669"/>
              <a:gd name="connsiteX57" fmla="*/ 3967264 w 4086261"/>
              <a:gd name="connsiteY57" fmla="*/ 1354541 h 4089669"/>
              <a:gd name="connsiteX58" fmla="*/ 118432 w 4086261"/>
              <a:gd name="connsiteY58" fmla="*/ 1354541 h 4089669"/>
              <a:gd name="connsiteX59" fmla="*/ 375302 w 4086261"/>
              <a:gd name="connsiteY59" fmla="*/ 863557 h 4089669"/>
              <a:gd name="connsiteX60" fmla="*/ 3710170 w 4086261"/>
              <a:gd name="connsiteY60" fmla="*/ 863557 h 4089669"/>
              <a:gd name="connsiteX61" fmla="*/ 3804846 w 4086261"/>
              <a:gd name="connsiteY61" fmla="*/ 1006662 h 4089669"/>
              <a:gd name="connsiteX62" fmla="*/ 3823062 w 4086261"/>
              <a:gd name="connsiteY62" fmla="*/ 1041356 h 4089669"/>
              <a:gd name="connsiteX63" fmla="*/ 263027 w 4086261"/>
              <a:gd name="connsiteY63" fmla="*/ 1041356 h 4089669"/>
              <a:gd name="connsiteX64" fmla="*/ 284901 w 4086261"/>
              <a:gd name="connsiteY64" fmla="*/ 1000042 h 4089669"/>
              <a:gd name="connsiteX65" fmla="*/ 1378779 w 4086261"/>
              <a:gd name="connsiteY65" fmla="*/ 110725 h 4089669"/>
              <a:gd name="connsiteX66" fmla="*/ 1566467 w 4086261"/>
              <a:gd name="connsiteY66" fmla="*/ 55927 h 4089669"/>
              <a:gd name="connsiteX67" fmla="*/ 2542011 w 4086261"/>
              <a:gd name="connsiteY67" fmla="*/ 61870 h 4089669"/>
              <a:gd name="connsiteX68" fmla="*/ 2703493 w 4086261"/>
              <a:gd name="connsiteY68" fmla="*/ 110725 h 4089669"/>
              <a:gd name="connsiteX69" fmla="*/ 642784 w 4086261"/>
              <a:gd name="connsiteY69" fmla="*/ 556704 h 4089669"/>
              <a:gd name="connsiteX70" fmla="*/ 3443305 w 4086261"/>
              <a:gd name="connsiteY70" fmla="*/ 556704 h 4089669"/>
              <a:gd name="connsiteX71" fmla="*/ 3556853 w 4086261"/>
              <a:gd name="connsiteY71" fmla="*/ 670030 h 4089669"/>
              <a:gd name="connsiteX72" fmla="*/ 3609565 w 4086261"/>
              <a:gd name="connsiteY72" fmla="*/ 734502 h 4089669"/>
              <a:gd name="connsiteX73" fmla="*/ 475918 w 4086261"/>
              <a:gd name="connsiteY73" fmla="*/ 734503 h 4089669"/>
              <a:gd name="connsiteX74" fmla="*/ 523248 w 4086261"/>
              <a:gd name="connsiteY74" fmla="*/ 676473 h 4089669"/>
              <a:gd name="connsiteX75" fmla="*/ 830380 w 4086261"/>
              <a:gd name="connsiteY75" fmla="*/ 398616 h 4089669"/>
              <a:gd name="connsiteX76" fmla="*/ 1004958 w 4086261"/>
              <a:gd name="connsiteY76" fmla="*/ 283119 h 4089669"/>
              <a:gd name="connsiteX77" fmla="*/ 1068322 w 4086261"/>
              <a:gd name="connsiteY77" fmla="*/ 249850 h 4089669"/>
              <a:gd name="connsiteX78" fmla="*/ 3018504 w 4086261"/>
              <a:gd name="connsiteY78" fmla="*/ 249850 h 4089669"/>
              <a:gd name="connsiteX79" fmla="*/ 3087924 w 4086261"/>
              <a:gd name="connsiteY79" fmla="*/ 286606 h 4089669"/>
              <a:gd name="connsiteX80" fmla="*/ 3254703 w 4086261"/>
              <a:gd name="connsiteY80" fmla="*/ 397072 h 4089669"/>
              <a:gd name="connsiteX81" fmla="*/ 3292192 w 4086261"/>
              <a:gd name="connsiteY81" fmla="*/ 427649 h 4089669"/>
              <a:gd name="connsiteX82" fmla="*/ 794871 w 4086261"/>
              <a:gd name="connsiteY82" fmla="*/ 427649 h 408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086261" h="4089669">
                <a:moveTo>
                  <a:pt x="1397239" y="3983323"/>
                </a:moveTo>
                <a:lnTo>
                  <a:pt x="2692486" y="3983323"/>
                </a:lnTo>
                <a:lnTo>
                  <a:pt x="2519794" y="4033742"/>
                </a:lnTo>
                <a:cubicBezTo>
                  <a:pt x="2196895" y="4110978"/>
                  <a:pt x="1861734" y="4107484"/>
                  <a:pt x="1544250" y="4027800"/>
                </a:cubicBezTo>
                <a:close/>
                <a:moveTo>
                  <a:pt x="804026" y="3670142"/>
                </a:moveTo>
                <a:lnTo>
                  <a:pt x="3281458" y="3670141"/>
                </a:lnTo>
                <a:lnTo>
                  <a:pt x="3255881" y="3691053"/>
                </a:lnTo>
                <a:cubicBezTo>
                  <a:pt x="3199057" y="3732915"/>
                  <a:pt x="3140784" y="3771402"/>
                  <a:pt x="3081303" y="3806551"/>
                </a:cubicBezTo>
                <a:lnTo>
                  <a:pt x="3002472" y="3847940"/>
                </a:lnTo>
                <a:lnTo>
                  <a:pt x="1083093" y="3847940"/>
                </a:lnTo>
                <a:lnTo>
                  <a:pt x="998337" y="3803064"/>
                </a:lnTo>
                <a:cubicBezTo>
                  <a:pt x="941239" y="3769168"/>
                  <a:pt x="885565" y="3732334"/>
                  <a:pt x="831558" y="3692597"/>
                </a:cubicBezTo>
                <a:close/>
                <a:moveTo>
                  <a:pt x="478160" y="3356959"/>
                </a:moveTo>
                <a:lnTo>
                  <a:pt x="3608881" y="3356958"/>
                </a:lnTo>
                <a:lnTo>
                  <a:pt x="3563012" y="3413196"/>
                </a:lnTo>
                <a:lnTo>
                  <a:pt x="3441689" y="3534757"/>
                </a:lnTo>
                <a:lnTo>
                  <a:pt x="644751" y="3534758"/>
                </a:lnTo>
                <a:lnTo>
                  <a:pt x="529408" y="3419640"/>
                </a:lnTo>
                <a:close/>
                <a:moveTo>
                  <a:pt x="260816" y="3043774"/>
                </a:moveTo>
                <a:lnTo>
                  <a:pt x="3825638" y="3043773"/>
                </a:lnTo>
                <a:lnTo>
                  <a:pt x="3801359" y="3089628"/>
                </a:lnTo>
                <a:lnTo>
                  <a:pt x="3713965" y="3221573"/>
                </a:lnTo>
                <a:lnTo>
                  <a:pt x="373087" y="3221573"/>
                </a:lnTo>
                <a:lnTo>
                  <a:pt x="281415" y="3083007"/>
                </a:lnTo>
                <a:close/>
                <a:moveTo>
                  <a:pt x="119720" y="2736921"/>
                </a:moveTo>
                <a:lnTo>
                  <a:pt x="3967092" y="2736920"/>
                </a:lnTo>
                <a:lnTo>
                  <a:pt x="3894194" y="2914295"/>
                </a:lnTo>
                <a:lnTo>
                  <a:pt x="3893969" y="2914719"/>
                </a:lnTo>
                <a:lnTo>
                  <a:pt x="193057" y="2914720"/>
                </a:lnTo>
                <a:lnTo>
                  <a:pt x="185946" y="2901176"/>
                </a:lnTo>
                <a:close/>
                <a:moveTo>
                  <a:pt x="37017" y="2430067"/>
                </a:moveTo>
                <a:lnTo>
                  <a:pt x="4048918" y="2430066"/>
                </a:lnTo>
                <a:lnTo>
                  <a:pt x="4026095" y="2543715"/>
                </a:lnTo>
                <a:lnTo>
                  <a:pt x="4006687" y="2607865"/>
                </a:lnTo>
                <a:lnTo>
                  <a:pt x="79439" y="2607866"/>
                </a:lnTo>
                <a:lnTo>
                  <a:pt x="54223" y="2521499"/>
                </a:lnTo>
                <a:close/>
                <a:moveTo>
                  <a:pt x="121" y="2113142"/>
                </a:moveTo>
                <a:lnTo>
                  <a:pt x="4085162" y="2113142"/>
                </a:lnTo>
                <a:lnTo>
                  <a:pt x="4084854" y="2156166"/>
                </a:lnTo>
                <a:lnTo>
                  <a:pt x="4070955" y="2290941"/>
                </a:lnTo>
                <a:lnTo>
                  <a:pt x="14357" y="2290941"/>
                </a:lnTo>
                <a:lnTo>
                  <a:pt x="0" y="2130050"/>
                </a:lnTo>
                <a:close/>
                <a:moveTo>
                  <a:pt x="14854" y="1803107"/>
                </a:moveTo>
                <a:lnTo>
                  <a:pt x="4072294" y="1803107"/>
                </a:lnTo>
                <a:lnTo>
                  <a:pt x="4086261" y="1959620"/>
                </a:lnTo>
                <a:lnTo>
                  <a:pt x="4086108" y="1980906"/>
                </a:lnTo>
                <a:lnTo>
                  <a:pt x="1067" y="1980906"/>
                </a:lnTo>
                <a:lnTo>
                  <a:pt x="1406" y="1933504"/>
                </a:lnTo>
                <a:close/>
                <a:moveTo>
                  <a:pt x="77117" y="1489925"/>
                </a:moveTo>
                <a:lnTo>
                  <a:pt x="4009193" y="1489925"/>
                </a:lnTo>
                <a:lnTo>
                  <a:pt x="4032038" y="1568171"/>
                </a:lnTo>
                <a:lnTo>
                  <a:pt x="4050772" y="1667724"/>
                </a:lnTo>
                <a:lnTo>
                  <a:pt x="35712" y="1667724"/>
                </a:lnTo>
                <a:lnTo>
                  <a:pt x="60165" y="1545955"/>
                </a:lnTo>
                <a:close/>
                <a:moveTo>
                  <a:pt x="191505" y="1176742"/>
                </a:moveTo>
                <a:lnTo>
                  <a:pt x="3894145" y="1176742"/>
                </a:lnTo>
                <a:lnTo>
                  <a:pt x="3900315" y="1188494"/>
                </a:lnTo>
                <a:lnTo>
                  <a:pt x="3967264" y="1354541"/>
                </a:lnTo>
                <a:lnTo>
                  <a:pt x="118432" y="1354541"/>
                </a:lnTo>
                <a:close/>
                <a:moveTo>
                  <a:pt x="375302" y="863557"/>
                </a:moveTo>
                <a:lnTo>
                  <a:pt x="3710170" y="863557"/>
                </a:lnTo>
                <a:lnTo>
                  <a:pt x="3804846" y="1006662"/>
                </a:lnTo>
                <a:lnTo>
                  <a:pt x="3823062" y="1041356"/>
                </a:lnTo>
                <a:lnTo>
                  <a:pt x="263027" y="1041356"/>
                </a:lnTo>
                <a:lnTo>
                  <a:pt x="284901" y="1000042"/>
                </a:lnTo>
                <a:close/>
                <a:moveTo>
                  <a:pt x="1378779" y="110725"/>
                </a:moveTo>
                <a:lnTo>
                  <a:pt x="1566467" y="55927"/>
                </a:lnTo>
                <a:cubicBezTo>
                  <a:pt x="1889366" y="-21308"/>
                  <a:pt x="2224527" y="-17814"/>
                  <a:pt x="2542011" y="61870"/>
                </a:cubicBezTo>
                <a:lnTo>
                  <a:pt x="2703493" y="110725"/>
                </a:lnTo>
                <a:close/>
                <a:moveTo>
                  <a:pt x="642784" y="556704"/>
                </a:moveTo>
                <a:lnTo>
                  <a:pt x="3443305" y="556704"/>
                </a:lnTo>
                <a:lnTo>
                  <a:pt x="3556853" y="670030"/>
                </a:lnTo>
                <a:lnTo>
                  <a:pt x="3609565" y="734502"/>
                </a:lnTo>
                <a:lnTo>
                  <a:pt x="475918" y="734503"/>
                </a:lnTo>
                <a:lnTo>
                  <a:pt x="523248" y="676473"/>
                </a:lnTo>
                <a:close/>
                <a:moveTo>
                  <a:pt x="830380" y="398616"/>
                </a:moveTo>
                <a:cubicBezTo>
                  <a:pt x="887204" y="356755"/>
                  <a:pt x="945476" y="318268"/>
                  <a:pt x="1004958" y="283119"/>
                </a:cubicBezTo>
                <a:lnTo>
                  <a:pt x="1068322" y="249850"/>
                </a:lnTo>
                <a:lnTo>
                  <a:pt x="3018504" y="249850"/>
                </a:lnTo>
                <a:lnTo>
                  <a:pt x="3087924" y="286606"/>
                </a:lnTo>
                <a:cubicBezTo>
                  <a:pt x="3145022" y="320501"/>
                  <a:pt x="3200695" y="357336"/>
                  <a:pt x="3254703" y="397072"/>
                </a:cubicBezTo>
                <a:lnTo>
                  <a:pt x="3292192" y="427649"/>
                </a:lnTo>
                <a:lnTo>
                  <a:pt x="794871" y="427649"/>
                </a:lnTo>
                <a:close/>
              </a:path>
            </a:pathLst>
          </a:custGeom>
          <a:solidFill>
            <a:srgbClr val="BDB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779945" y="352482"/>
            <a:ext cx="278389" cy="278389"/>
          </a:xfrm>
          <a:prstGeom prst="ellipse">
            <a:avLst/>
          </a:prstGeom>
          <a:solidFill>
            <a:srgbClr val="69527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58334" y="449773"/>
            <a:ext cx="303106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dirty="0">
                <a:solidFill>
                  <a:srgbClr val="69527C"/>
                </a:solidFill>
                <a:cs typeface="+mn-ea"/>
                <a:sym typeface="+mn-lt"/>
              </a:rPr>
              <a:t>研究成果及运用</a:t>
            </a:r>
            <a:endParaRPr lang="zh-CN" altLang="en-US" sz="2800" dirty="0">
              <a:solidFill>
                <a:srgbClr val="69527C"/>
              </a:solidFill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1964270"/>
            <a:ext cx="4064000" cy="3115733"/>
          </a:xfrm>
          <a:prstGeom prst="rect">
            <a:avLst/>
          </a:prstGeom>
          <a:solidFill>
            <a:srgbClr val="9F90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064000" y="1964270"/>
            <a:ext cx="4064000" cy="3115733"/>
          </a:xfrm>
          <a:prstGeom prst="rect">
            <a:avLst/>
          </a:prstGeom>
          <a:blipFill>
            <a:blip r:embed="rId1"/>
            <a:stretch>
              <a:fillRect l="-1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128000" y="1964270"/>
            <a:ext cx="4064000" cy="3115733"/>
          </a:xfrm>
          <a:prstGeom prst="rect">
            <a:avLst/>
          </a:prstGeom>
          <a:blipFill>
            <a:blip r:embed="rId2"/>
            <a:stretch>
              <a:fillRect l="-1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 flipH="1">
            <a:off x="454078" y="3155868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1"/>
          <p:cNvSpPr txBox="1">
            <a:spLocks noChangeArrowheads="1"/>
          </p:cNvSpPr>
          <p:nvPr/>
        </p:nvSpPr>
        <p:spPr bwMode="auto">
          <a:xfrm flipH="1">
            <a:off x="445611" y="3498665"/>
            <a:ext cx="327972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2" name="Group 44"/>
          <p:cNvGrpSpPr/>
          <p:nvPr/>
        </p:nvGrpSpPr>
        <p:grpSpPr>
          <a:xfrm>
            <a:off x="471012" y="2412998"/>
            <a:ext cx="499377" cy="499377"/>
            <a:chOff x="328613" y="4186238"/>
            <a:chExt cx="292100" cy="292100"/>
          </a:xfrm>
          <a:solidFill>
            <a:schemeClr val="bg1"/>
          </a:solidFill>
        </p:grpSpPr>
        <p:sp>
          <p:nvSpPr>
            <p:cNvPr id="13" name="Freeform 71"/>
            <p:cNvSpPr>
              <a:spLocks noEditPoints="1"/>
            </p:cNvSpPr>
            <p:nvPr/>
          </p:nvSpPr>
          <p:spPr bwMode="auto">
            <a:xfrm>
              <a:off x="414338" y="4186238"/>
              <a:ext cx="206375" cy="206375"/>
            </a:xfrm>
            <a:custGeom>
              <a:avLst/>
              <a:gdLst/>
              <a:ahLst/>
              <a:cxnLst>
                <a:cxn ang="0">
                  <a:pos x="57" y="8"/>
                </a:cxn>
                <a:cxn ang="0">
                  <a:pos x="33" y="23"/>
                </a:cxn>
                <a:cxn ang="0">
                  <a:pos x="2" y="54"/>
                </a:cxn>
                <a:cxn ang="0">
                  <a:pos x="2" y="64"/>
                </a:cxn>
                <a:cxn ang="0">
                  <a:pos x="18" y="79"/>
                </a:cxn>
                <a:cxn ang="0">
                  <a:pos x="28" y="79"/>
                </a:cxn>
                <a:cxn ang="0">
                  <a:pos x="59" y="49"/>
                </a:cxn>
                <a:cxn ang="0">
                  <a:pos x="74" y="25"/>
                </a:cxn>
                <a:cxn ang="0">
                  <a:pos x="82" y="0"/>
                </a:cxn>
                <a:cxn ang="0">
                  <a:pos x="57" y="8"/>
                </a:cxn>
                <a:cxn ang="0">
                  <a:pos x="36" y="61"/>
                </a:cxn>
                <a:cxn ang="0">
                  <a:pos x="20" y="61"/>
                </a:cxn>
                <a:cxn ang="0">
                  <a:pos x="20" y="46"/>
                </a:cxn>
                <a:cxn ang="0">
                  <a:pos x="36" y="46"/>
                </a:cxn>
                <a:cxn ang="0">
                  <a:pos x="36" y="61"/>
                </a:cxn>
                <a:cxn ang="0">
                  <a:pos x="56" y="41"/>
                </a:cxn>
                <a:cxn ang="0">
                  <a:pos x="41" y="41"/>
                </a:cxn>
                <a:cxn ang="0">
                  <a:pos x="41" y="26"/>
                </a:cxn>
                <a:cxn ang="0">
                  <a:pos x="56" y="26"/>
                </a:cxn>
                <a:cxn ang="0">
                  <a:pos x="56" y="41"/>
                </a:cxn>
              </a:cxnLst>
              <a:rect l="0" t="0" r="r" b="b"/>
              <a:pathLst>
                <a:path w="82" h="82">
                  <a:moveTo>
                    <a:pt x="57" y="8"/>
                  </a:moveTo>
                  <a:cubicBezTo>
                    <a:pt x="50" y="11"/>
                    <a:pt x="39" y="17"/>
                    <a:pt x="33" y="23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0" y="57"/>
                    <a:pt x="0" y="61"/>
                    <a:pt x="2" y="64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21" y="82"/>
                    <a:pt x="25" y="82"/>
                    <a:pt x="28" y="7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65" y="43"/>
                    <a:pt x="71" y="32"/>
                    <a:pt x="74" y="25"/>
                  </a:cubicBezTo>
                  <a:cubicBezTo>
                    <a:pt x="82" y="0"/>
                    <a:pt x="82" y="0"/>
                    <a:pt x="82" y="0"/>
                  </a:cubicBezTo>
                  <a:lnTo>
                    <a:pt x="57" y="8"/>
                  </a:lnTo>
                  <a:close/>
                  <a:moveTo>
                    <a:pt x="36" y="61"/>
                  </a:moveTo>
                  <a:cubicBezTo>
                    <a:pt x="32" y="66"/>
                    <a:pt x="25" y="66"/>
                    <a:pt x="20" y="61"/>
                  </a:cubicBezTo>
                  <a:cubicBezTo>
                    <a:pt x="16" y="57"/>
                    <a:pt x="16" y="50"/>
                    <a:pt x="20" y="46"/>
                  </a:cubicBezTo>
                  <a:cubicBezTo>
                    <a:pt x="25" y="42"/>
                    <a:pt x="32" y="42"/>
                    <a:pt x="36" y="46"/>
                  </a:cubicBezTo>
                  <a:cubicBezTo>
                    <a:pt x="40" y="50"/>
                    <a:pt x="40" y="57"/>
                    <a:pt x="36" y="61"/>
                  </a:cubicBezTo>
                  <a:close/>
                  <a:moveTo>
                    <a:pt x="56" y="41"/>
                  </a:moveTo>
                  <a:cubicBezTo>
                    <a:pt x="52" y="45"/>
                    <a:pt x="45" y="45"/>
                    <a:pt x="41" y="41"/>
                  </a:cubicBezTo>
                  <a:cubicBezTo>
                    <a:pt x="37" y="37"/>
                    <a:pt x="37" y="30"/>
                    <a:pt x="41" y="26"/>
                  </a:cubicBezTo>
                  <a:cubicBezTo>
                    <a:pt x="45" y="21"/>
                    <a:pt x="52" y="21"/>
                    <a:pt x="56" y="26"/>
                  </a:cubicBezTo>
                  <a:cubicBezTo>
                    <a:pt x="61" y="30"/>
                    <a:pt x="61" y="37"/>
                    <a:pt x="56" y="4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4" name="Freeform 72"/>
            <p:cNvSpPr/>
            <p:nvPr/>
          </p:nvSpPr>
          <p:spPr bwMode="auto">
            <a:xfrm>
              <a:off x="334963" y="4270375"/>
              <a:ext cx="98425" cy="85725"/>
            </a:xfrm>
            <a:custGeom>
              <a:avLst/>
              <a:gdLst/>
              <a:ahLst/>
              <a:cxnLst>
                <a:cxn ang="0">
                  <a:pos x="13" y="31"/>
                </a:cxn>
                <a:cxn ang="0">
                  <a:pos x="39" y="5"/>
                </a:cxn>
                <a:cxn ang="0">
                  <a:pos x="18" y="5"/>
                </a:cxn>
                <a:cxn ang="0">
                  <a:pos x="3" y="21"/>
                </a:cxn>
                <a:cxn ang="0">
                  <a:pos x="3" y="31"/>
                </a:cxn>
                <a:cxn ang="0">
                  <a:pos x="13" y="31"/>
                </a:cxn>
              </a:cxnLst>
              <a:rect l="0" t="0" r="r" b="b"/>
              <a:pathLst>
                <a:path w="39" h="34">
                  <a:moveTo>
                    <a:pt x="13" y="3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33" y="0"/>
                    <a:pt x="24" y="0"/>
                    <a:pt x="18" y="5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0" y="24"/>
                    <a:pt x="0" y="28"/>
                    <a:pt x="3" y="31"/>
                  </a:cubicBezTo>
                  <a:cubicBezTo>
                    <a:pt x="5" y="34"/>
                    <a:pt x="10" y="34"/>
                    <a:pt x="13" y="3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5" name="Freeform 73"/>
            <p:cNvSpPr/>
            <p:nvPr/>
          </p:nvSpPr>
          <p:spPr bwMode="auto">
            <a:xfrm>
              <a:off x="450851" y="4373563"/>
              <a:ext cx="85725" cy="98425"/>
            </a:xfrm>
            <a:custGeom>
              <a:avLst/>
              <a:gdLst/>
              <a:ahLst/>
              <a:cxnLst>
                <a:cxn ang="0">
                  <a:pos x="3" y="26"/>
                </a:cxn>
                <a:cxn ang="0">
                  <a:pos x="3" y="36"/>
                </a:cxn>
                <a:cxn ang="0">
                  <a:pos x="13" y="36"/>
                </a:cxn>
                <a:cxn ang="0">
                  <a:pos x="29" y="21"/>
                </a:cxn>
                <a:cxn ang="0">
                  <a:pos x="29" y="0"/>
                </a:cxn>
                <a:cxn ang="0">
                  <a:pos x="3" y="26"/>
                </a:cxn>
              </a:cxnLst>
              <a:rect l="0" t="0" r="r" b="b"/>
              <a:pathLst>
                <a:path w="34" h="39">
                  <a:moveTo>
                    <a:pt x="3" y="26"/>
                  </a:moveTo>
                  <a:cubicBezTo>
                    <a:pt x="0" y="29"/>
                    <a:pt x="0" y="33"/>
                    <a:pt x="3" y="36"/>
                  </a:cubicBezTo>
                  <a:cubicBezTo>
                    <a:pt x="6" y="39"/>
                    <a:pt x="10" y="39"/>
                    <a:pt x="13" y="3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4" y="15"/>
                    <a:pt x="34" y="6"/>
                    <a:pt x="29" y="0"/>
                  </a:cubicBezTo>
                  <a:lnTo>
                    <a:pt x="3" y="2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6" name="Freeform 74"/>
            <p:cNvSpPr/>
            <p:nvPr/>
          </p:nvSpPr>
          <p:spPr bwMode="auto">
            <a:xfrm>
              <a:off x="396876" y="4360863"/>
              <a:ext cx="49213" cy="50800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2" y="8"/>
                </a:cxn>
                <a:cxn ang="0">
                  <a:pos x="12" y="18"/>
                </a:cxn>
                <a:cxn ang="0">
                  <a:pos x="17" y="18"/>
                </a:cxn>
                <a:cxn ang="0">
                  <a:pos x="20" y="16"/>
                </a:cxn>
                <a:cxn ang="0">
                  <a:pos x="4" y="0"/>
                </a:cxn>
                <a:cxn ang="0">
                  <a:pos x="2" y="3"/>
                </a:cxn>
              </a:cxnLst>
              <a:rect l="0" t="0" r="r" b="b"/>
              <a:pathLst>
                <a:path w="20" h="20">
                  <a:moveTo>
                    <a:pt x="2" y="3"/>
                  </a:moveTo>
                  <a:cubicBezTo>
                    <a:pt x="0" y="4"/>
                    <a:pt x="0" y="6"/>
                    <a:pt x="2" y="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6" y="20"/>
                    <a:pt x="17" y="1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7" name="Freeform 75"/>
            <p:cNvSpPr/>
            <p:nvPr/>
          </p:nvSpPr>
          <p:spPr bwMode="auto">
            <a:xfrm>
              <a:off x="328613" y="4387850"/>
              <a:ext cx="90488" cy="90488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29" y="7"/>
                </a:cxn>
                <a:cxn ang="0">
                  <a:pos x="0" y="36"/>
                </a:cxn>
              </a:cxnLst>
              <a:rect l="0" t="0" r="r" b="b"/>
              <a:pathLst>
                <a:path w="36" h="36">
                  <a:moveTo>
                    <a:pt x="0" y="36"/>
                  </a:moveTo>
                  <a:cubicBezTo>
                    <a:pt x="14" y="29"/>
                    <a:pt x="36" y="14"/>
                    <a:pt x="29" y="7"/>
                  </a:cubicBezTo>
                  <a:cubicBezTo>
                    <a:pt x="22" y="0"/>
                    <a:pt x="7" y="21"/>
                    <a:pt x="0" y="3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18" name="1"/>
          <p:cNvSpPr txBox="1">
            <a:spLocks noChangeArrowheads="1"/>
          </p:cNvSpPr>
          <p:nvPr/>
        </p:nvSpPr>
        <p:spPr bwMode="auto">
          <a:xfrm>
            <a:off x="757400" y="5553190"/>
            <a:ext cx="10677199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 rot="2182719">
            <a:off x="428399" y="448552"/>
            <a:ext cx="525224" cy="525662"/>
          </a:xfrm>
          <a:custGeom>
            <a:avLst/>
            <a:gdLst>
              <a:gd name="connsiteX0" fmla="*/ 1397239 w 4086261"/>
              <a:gd name="connsiteY0" fmla="*/ 3983323 h 4089669"/>
              <a:gd name="connsiteX1" fmla="*/ 2692486 w 4086261"/>
              <a:gd name="connsiteY1" fmla="*/ 3983323 h 4089669"/>
              <a:gd name="connsiteX2" fmla="*/ 2519794 w 4086261"/>
              <a:gd name="connsiteY2" fmla="*/ 4033742 h 4089669"/>
              <a:gd name="connsiteX3" fmla="*/ 1544250 w 4086261"/>
              <a:gd name="connsiteY3" fmla="*/ 4027800 h 4089669"/>
              <a:gd name="connsiteX4" fmla="*/ 804026 w 4086261"/>
              <a:gd name="connsiteY4" fmla="*/ 3670142 h 4089669"/>
              <a:gd name="connsiteX5" fmla="*/ 3281458 w 4086261"/>
              <a:gd name="connsiteY5" fmla="*/ 3670141 h 4089669"/>
              <a:gd name="connsiteX6" fmla="*/ 3255881 w 4086261"/>
              <a:gd name="connsiteY6" fmla="*/ 3691053 h 4089669"/>
              <a:gd name="connsiteX7" fmla="*/ 3081303 w 4086261"/>
              <a:gd name="connsiteY7" fmla="*/ 3806551 h 4089669"/>
              <a:gd name="connsiteX8" fmla="*/ 3002472 w 4086261"/>
              <a:gd name="connsiteY8" fmla="*/ 3847940 h 4089669"/>
              <a:gd name="connsiteX9" fmla="*/ 1083093 w 4086261"/>
              <a:gd name="connsiteY9" fmla="*/ 3847940 h 4089669"/>
              <a:gd name="connsiteX10" fmla="*/ 998337 w 4086261"/>
              <a:gd name="connsiteY10" fmla="*/ 3803064 h 4089669"/>
              <a:gd name="connsiteX11" fmla="*/ 831558 w 4086261"/>
              <a:gd name="connsiteY11" fmla="*/ 3692597 h 4089669"/>
              <a:gd name="connsiteX12" fmla="*/ 478160 w 4086261"/>
              <a:gd name="connsiteY12" fmla="*/ 3356959 h 4089669"/>
              <a:gd name="connsiteX13" fmla="*/ 3608881 w 4086261"/>
              <a:gd name="connsiteY13" fmla="*/ 3356958 h 4089669"/>
              <a:gd name="connsiteX14" fmla="*/ 3563012 w 4086261"/>
              <a:gd name="connsiteY14" fmla="*/ 3413196 h 4089669"/>
              <a:gd name="connsiteX15" fmla="*/ 3441689 w 4086261"/>
              <a:gd name="connsiteY15" fmla="*/ 3534757 h 4089669"/>
              <a:gd name="connsiteX16" fmla="*/ 644751 w 4086261"/>
              <a:gd name="connsiteY16" fmla="*/ 3534758 h 4089669"/>
              <a:gd name="connsiteX17" fmla="*/ 529408 w 4086261"/>
              <a:gd name="connsiteY17" fmla="*/ 3419640 h 4089669"/>
              <a:gd name="connsiteX18" fmla="*/ 260816 w 4086261"/>
              <a:gd name="connsiteY18" fmla="*/ 3043774 h 4089669"/>
              <a:gd name="connsiteX19" fmla="*/ 3825638 w 4086261"/>
              <a:gd name="connsiteY19" fmla="*/ 3043773 h 4089669"/>
              <a:gd name="connsiteX20" fmla="*/ 3801359 w 4086261"/>
              <a:gd name="connsiteY20" fmla="*/ 3089628 h 4089669"/>
              <a:gd name="connsiteX21" fmla="*/ 3713965 w 4086261"/>
              <a:gd name="connsiteY21" fmla="*/ 3221573 h 4089669"/>
              <a:gd name="connsiteX22" fmla="*/ 373087 w 4086261"/>
              <a:gd name="connsiteY22" fmla="*/ 3221573 h 4089669"/>
              <a:gd name="connsiteX23" fmla="*/ 281415 w 4086261"/>
              <a:gd name="connsiteY23" fmla="*/ 3083007 h 4089669"/>
              <a:gd name="connsiteX24" fmla="*/ 119720 w 4086261"/>
              <a:gd name="connsiteY24" fmla="*/ 2736921 h 4089669"/>
              <a:gd name="connsiteX25" fmla="*/ 3967092 w 4086261"/>
              <a:gd name="connsiteY25" fmla="*/ 2736920 h 4089669"/>
              <a:gd name="connsiteX26" fmla="*/ 3894194 w 4086261"/>
              <a:gd name="connsiteY26" fmla="*/ 2914295 h 4089669"/>
              <a:gd name="connsiteX27" fmla="*/ 3893969 w 4086261"/>
              <a:gd name="connsiteY27" fmla="*/ 2914719 h 4089669"/>
              <a:gd name="connsiteX28" fmla="*/ 193057 w 4086261"/>
              <a:gd name="connsiteY28" fmla="*/ 2914720 h 4089669"/>
              <a:gd name="connsiteX29" fmla="*/ 185946 w 4086261"/>
              <a:gd name="connsiteY29" fmla="*/ 2901176 h 4089669"/>
              <a:gd name="connsiteX30" fmla="*/ 37017 w 4086261"/>
              <a:gd name="connsiteY30" fmla="*/ 2430067 h 4089669"/>
              <a:gd name="connsiteX31" fmla="*/ 4048918 w 4086261"/>
              <a:gd name="connsiteY31" fmla="*/ 2430066 h 4089669"/>
              <a:gd name="connsiteX32" fmla="*/ 4026095 w 4086261"/>
              <a:gd name="connsiteY32" fmla="*/ 2543715 h 4089669"/>
              <a:gd name="connsiteX33" fmla="*/ 4006687 w 4086261"/>
              <a:gd name="connsiteY33" fmla="*/ 2607865 h 4089669"/>
              <a:gd name="connsiteX34" fmla="*/ 79439 w 4086261"/>
              <a:gd name="connsiteY34" fmla="*/ 2607866 h 4089669"/>
              <a:gd name="connsiteX35" fmla="*/ 54223 w 4086261"/>
              <a:gd name="connsiteY35" fmla="*/ 2521499 h 4089669"/>
              <a:gd name="connsiteX36" fmla="*/ 121 w 4086261"/>
              <a:gd name="connsiteY36" fmla="*/ 2113142 h 4089669"/>
              <a:gd name="connsiteX37" fmla="*/ 4085162 w 4086261"/>
              <a:gd name="connsiteY37" fmla="*/ 2113142 h 4089669"/>
              <a:gd name="connsiteX38" fmla="*/ 4084854 w 4086261"/>
              <a:gd name="connsiteY38" fmla="*/ 2156166 h 4089669"/>
              <a:gd name="connsiteX39" fmla="*/ 4070955 w 4086261"/>
              <a:gd name="connsiteY39" fmla="*/ 2290941 h 4089669"/>
              <a:gd name="connsiteX40" fmla="*/ 14357 w 4086261"/>
              <a:gd name="connsiteY40" fmla="*/ 2290941 h 4089669"/>
              <a:gd name="connsiteX41" fmla="*/ 0 w 4086261"/>
              <a:gd name="connsiteY41" fmla="*/ 2130050 h 4089669"/>
              <a:gd name="connsiteX42" fmla="*/ 14854 w 4086261"/>
              <a:gd name="connsiteY42" fmla="*/ 1803107 h 4089669"/>
              <a:gd name="connsiteX43" fmla="*/ 4072294 w 4086261"/>
              <a:gd name="connsiteY43" fmla="*/ 1803107 h 4089669"/>
              <a:gd name="connsiteX44" fmla="*/ 4086261 w 4086261"/>
              <a:gd name="connsiteY44" fmla="*/ 1959620 h 4089669"/>
              <a:gd name="connsiteX45" fmla="*/ 4086108 w 4086261"/>
              <a:gd name="connsiteY45" fmla="*/ 1980906 h 4089669"/>
              <a:gd name="connsiteX46" fmla="*/ 1067 w 4086261"/>
              <a:gd name="connsiteY46" fmla="*/ 1980906 h 4089669"/>
              <a:gd name="connsiteX47" fmla="*/ 1406 w 4086261"/>
              <a:gd name="connsiteY47" fmla="*/ 1933504 h 4089669"/>
              <a:gd name="connsiteX48" fmla="*/ 77117 w 4086261"/>
              <a:gd name="connsiteY48" fmla="*/ 1489925 h 4089669"/>
              <a:gd name="connsiteX49" fmla="*/ 4009193 w 4086261"/>
              <a:gd name="connsiteY49" fmla="*/ 1489925 h 4089669"/>
              <a:gd name="connsiteX50" fmla="*/ 4032038 w 4086261"/>
              <a:gd name="connsiteY50" fmla="*/ 1568171 h 4089669"/>
              <a:gd name="connsiteX51" fmla="*/ 4050772 w 4086261"/>
              <a:gd name="connsiteY51" fmla="*/ 1667724 h 4089669"/>
              <a:gd name="connsiteX52" fmla="*/ 35712 w 4086261"/>
              <a:gd name="connsiteY52" fmla="*/ 1667724 h 4089669"/>
              <a:gd name="connsiteX53" fmla="*/ 60165 w 4086261"/>
              <a:gd name="connsiteY53" fmla="*/ 1545955 h 4089669"/>
              <a:gd name="connsiteX54" fmla="*/ 191505 w 4086261"/>
              <a:gd name="connsiteY54" fmla="*/ 1176742 h 4089669"/>
              <a:gd name="connsiteX55" fmla="*/ 3894145 w 4086261"/>
              <a:gd name="connsiteY55" fmla="*/ 1176742 h 4089669"/>
              <a:gd name="connsiteX56" fmla="*/ 3900315 w 4086261"/>
              <a:gd name="connsiteY56" fmla="*/ 1188494 h 4089669"/>
              <a:gd name="connsiteX57" fmla="*/ 3967264 w 4086261"/>
              <a:gd name="connsiteY57" fmla="*/ 1354541 h 4089669"/>
              <a:gd name="connsiteX58" fmla="*/ 118432 w 4086261"/>
              <a:gd name="connsiteY58" fmla="*/ 1354541 h 4089669"/>
              <a:gd name="connsiteX59" fmla="*/ 375302 w 4086261"/>
              <a:gd name="connsiteY59" fmla="*/ 863557 h 4089669"/>
              <a:gd name="connsiteX60" fmla="*/ 3710170 w 4086261"/>
              <a:gd name="connsiteY60" fmla="*/ 863557 h 4089669"/>
              <a:gd name="connsiteX61" fmla="*/ 3804846 w 4086261"/>
              <a:gd name="connsiteY61" fmla="*/ 1006662 h 4089669"/>
              <a:gd name="connsiteX62" fmla="*/ 3823062 w 4086261"/>
              <a:gd name="connsiteY62" fmla="*/ 1041356 h 4089669"/>
              <a:gd name="connsiteX63" fmla="*/ 263027 w 4086261"/>
              <a:gd name="connsiteY63" fmla="*/ 1041356 h 4089669"/>
              <a:gd name="connsiteX64" fmla="*/ 284901 w 4086261"/>
              <a:gd name="connsiteY64" fmla="*/ 1000042 h 4089669"/>
              <a:gd name="connsiteX65" fmla="*/ 1378779 w 4086261"/>
              <a:gd name="connsiteY65" fmla="*/ 110725 h 4089669"/>
              <a:gd name="connsiteX66" fmla="*/ 1566467 w 4086261"/>
              <a:gd name="connsiteY66" fmla="*/ 55927 h 4089669"/>
              <a:gd name="connsiteX67" fmla="*/ 2542011 w 4086261"/>
              <a:gd name="connsiteY67" fmla="*/ 61870 h 4089669"/>
              <a:gd name="connsiteX68" fmla="*/ 2703493 w 4086261"/>
              <a:gd name="connsiteY68" fmla="*/ 110725 h 4089669"/>
              <a:gd name="connsiteX69" fmla="*/ 642784 w 4086261"/>
              <a:gd name="connsiteY69" fmla="*/ 556704 h 4089669"/>
              <a:gd name="connsiteX70" fmla="*/ 3443305 w 4086261"/>
              <a:gd name="connsiteY70" fmla="*/ 556704 h 4089669"/>
              <a:gd name="connsiteX71" fmla="*/ 3556853 w 4086261"/>
              <a:gd name="connsiteY71" fmla="*/ 670030 h 4089669"/>
              <a:gd name="connsiteX72" fmla="*/ 3609565 w 4086261"/>
              <a:gd name="connsiteY72" fmla="*/ 734502 h 4089669"/>
              <a:gd name="connsiteX73" fmla="*/ 475918 w 4086261"/>
              <a:gd name="connsiteY73" fmla="*/ 734503 h 4089669"/>
              <a:gd name="connsiteX74" fmla="*/ 523248 w 4086261"/>
              <a:gd name="connsiteY74" fmla="*/ 676473 h 4089669"/>
              <a:gd name="connsiteX75" fmla="*/ 830380 w 4086261"/>
              <a:gd name="connsiteY75" fmla="*/ 398616 h 4089669"/>
              <a:gd name="connsiteX76" fmla="*/ 1004958 w 4086261"/>
              <a:gd name="connsiteY76" fmla="*/ 283119 h 4089669"/>
              <a:gd name="connsiteX77" fmla="*/ 1068322 w 4086261"/>
              <a:gd name="connsiteY77" fmla="*/ 249850 h 4089669"/>
              <a:gd name="connsiteX78" fmla="*/ 3018504 w 4086261"/>
              <a:gd name="connsiteY78" fmla="*/ 249850 h 4089669"/>
              <a:gd name="connsiteX79" fmla="*/ 3087924 w 4086261"/>
              <a:gd name="connsiteY79" fmla="*/ 286606 h 4089669"/>
              <a:gd name="connsiteX80" fmla="*/ 3254703 w 4086261"/>
              <a:gd name="connsiteY80" fmla="*/ 397072 h 4089669"/>
              <a:gd name="connsiteX81" fmla="*/ 3292192 w 4086261"/>
              <a:gd name="connsiteY81" fmla="*/ 427649 h 4089669"/>
              <a:gd name="connsiteX82" fmla="*/ 794871 w 4086261"/>
              <a:gd name="connsiteY82" fmla="*/ 427649 h 408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086261" h="4089669">
                <a:moveTo>
                  <a:pt x="1397239" y="3983323"/>
                </a:moveTo>
                <a:lnTo>
                  <a:pt x="2692486" y="3983323"/>
                </a:lnTo>
                <a:lnTo>
                  <a:pt x="2519794" y="4033742"/>
                </a:lnTo>
                <a:cubicBezTo>
                  <a:pt x="2196895" y="4110978"/>
                  <a:pt x="1861734" y="4107484"/>
                  <a:pt x="1544250" y="4027800"/>
                </a:cubicBezTo>
                <a:close/>
                <a:moveTo>
                  <a:pt x="804026" y="3670142"/>
                </a:moveTo>
                <a:lnTo>
                  <a:pt x="3281458" y="3670141"/>
                </a:lnTo>
                <a:lnTo>
                  <a:pt x="3255881" y="3691053"/>
                </a:lnTo>
                <a:cubicBezTo>
                  <a:pt x="3199057" y="3732915"/>
                  <a:pt x="3140784" y="3771402"/>
                  <a:pt x="3081303" y="3806551"/>
                </a:cubicBezTo>
                <a:lnTo>
                  <a:pt x="3002472" y="3847940"/>
                </a:lnTo>
                <a:lnTo>
                  <a:pt x="1083093" y="3847940"/>
                </a:lnTo>
                <a:lnTo>
                  <a:pt x="998337" y="3803064"/>
                </a:lnTo>
                <a:cubicBezTo>
                  <a:pt x="941239" y="3769168"/>
                  <a:pt x="885565" y="3732334"/>
                  <a:pt x="831558" y="3692597"/>
                </a:cubicBezTo>
                <a:close/>
                <a:moveTo>
                  <a:pt x="478160" y="3356959"/>
                </a:moveTo>
                <a:lnTo>
                  <a:pt x="3608881" y="3356958"/>
                </a:lnTo>
                <a:lnTo>
                  <a:pt x="3563012" y="3413196"/>
                </a:lnTo>
                <a:lnTo>
                  <a:pt x="3441689" y="3534757"/>
                </a:lnTo>
                <a:lnTo>
                  <a:pt x="644751" y="3534758"/>
                </a:lnTo>
                <a:lnTo>
                  <a:pt x="529408" y="3419640"/>
                </a:lnTo>
                <a:close/>
                <a:moveTo>
                  <a:pt x="260816" y="3043774"/>
                </a:moveTo>
                <a:lnTo>
                  <a:pt x="3825638" y="3043773"/>
                </a:lnTo>
                <a:lnTo>
                  <a:pt x="3801359" y="3089628"/>
                </a:lnTo>
                <a:lnTo>
                  <a:pt x="3713965" y="3221573"/>
                </a:lnTo>
                <a:lnTo>
                  <a:pt x="373087" y="3221573"/>
                </a:lnTo>
                <a:lnTo>
                  <a:pt x="281415" y="3083007"/>
                </a:lnTo>
                <a:close/>
                <a:moveTo>
                  <a:pt x="119720" y="2736921"/>
                </a:moveTo>
                <a:lnTo>
                  <a:pt x="3967092" y="2736920"/>
                </a:lnTo>
                <a:lnTo>
                  <a:pt x="3894194" y="2914295"/>
                </a:lnTo>
                <a:lnTo>
                  <a:pt x="3893969" y="2914719"/>
                </a:lnTo>
                <a:lnTo>
                  <a:pt x="193057" y="2914720"/>
                </a:lnTo>
                <a:lnTo>
                  <a:pt x="185946" y="2901176"/>
                </a:lnTo>
                <a:close/>
                <a:moveTo>
                  <a:pt x="37017" y="2430067"/>
                </a:moveTo>
                <a:lnTo>
                  <a:pt x="4048918" y="2430066"/>
                </a:lnTo>
                <a:lnTo>
                  <a:pt x="4026095" y="2543715"/>
                </a:lnTo>
                <a:lnTo>
                  <a:pt x="4006687" y="2607865"/>
                </a:lnTo>
                <a:lnTo>
                  <a:pt x="79439" y="2607866"/>
                </a:lnTo>
                <a:lnTo>
                  <a:pt x="54223" y="2521499"/>
                </a:lnTo>
                <a:close/>
                <a:moveTo>
                  <a:pt x="121" y="2113142"/>
                </a:moveTo>
                <a:lnTo>
                  <a:pt x="4085162" y="2113142"/>
                </a:lnTo>
                <a:lnTo>
                  <a:pt x="4084854" y="2156166"/>
                </a:lnTo>
                <a:lnTo>
                  <a:pt x="4070955" y="2290941"/>
                </a:lnTo>
                <a:lnTo>
                  <a:pt x="14357" y="2290941"/>
                </a:lnTo>
                <a:lnTo>
                  <a:pt x="0" y="2130050"/>
                </a:lnTo>
                <a:close/>
                <a:moveTo>
                  <a:pt x="14854" y="1803107"/>
                </a:moveTo>
                <a:lnTo>
                  <a:pt x="4072294" y="1803107"/>
                </a:lnTo>
                <a:lnTo>
                  <a:pt x="4086261" y="1959620"/>
                </a:lnTo>
                <a:lnTo>
                  <a:pt x="4086108" y="1980906"/>
                </a:lnTo>
                <a:lnTo>
                  <a:pt x="1067" y="1980906"/>
                </a:lnTo>
                <a:lnTo>
                  <a:pt x="1406" y="1933504"/>
                </a:lnTo>
                <a:close/>
                <a:moveTo>
                  <a:pt x="77117" y="1489925"/>
                </a:moveTo>
                <a:lnTo>
                  <a:pt x="4009193" y="1489925"/>
                </a:lnTo>
                <a:lnTo>
                  <a:pt x="4032038" y="1568171"/>
                </a:lnTo>
                <a:lnTo>
                  <a:pt x="4050772" y="1667724"/>
                </a:lnTo>
                <a:lnTo>
                  <a:pt x="35712" y="1667724"/>
                </a:lnTo>
                <a:lnTo>
                  <a:pt x="60165" y="1545955"/>
                </a:lnTo>
                <a:close/>
                <a:moveTo>
                  <a:pt x="191505" y="1176742"/>
                </a:moveTo>
                <a:lnTo>
                  <a:pt x="3894145" y="1176742"/>
                </a:lnTo>
                <a:lnTo>
                  <a:pt x="3900315" y="1188494"/>
                </a:lnTo>
                <a:lnTo>
                  <a:pt x="3967264" y="1354541"/>
                </a:lnTo>
                <a:lnTo>
                  <a:pt x="118432" y="1354541"/>
                </a:lnTo>
                <a:close/>
                <a:moveTo>
                  <a:pt x="375302" y="863557"/>
                </a:moveTo>
                <a:lnTo>
                  <a:pt x="3710170" y="863557"/>
                </a:lnTo>
                <a:lnTo>
                  <a:pt x="3804846" y="1006662"/>
                </a:lnTo>
                <a:lnTo>
                  <a:pt x="3823062" y="1041356"/>
                </a:lnTo>
                <a:lnTo>
                  <a:pt x="263027" y="1041356"/>
                </a:lnTo>
                <a:lnTo>
                  <a:pt x="284901" y="1000042"/>
                </a:lnTo>
                <a:close/>
                <a:moveTo>
                  <a:pt x="1378779" y="110725"/>
                </a:moveTo>
                <a:lnTo>
                  <a:pt x="1566467" y="55927"/>
                </a:lnTo>
                <a:cubicBezTo>
                  <a:pt x="1889366" y="-21308"/>
                  <a:pt x="2224527" y="-17814"/>
                  <a:pt x="2542011" y="61870"/>
                </a:cubicBezTo>
                <a:lnTo>
                  <a:pt x="2703493" y="110725"/>
                </a:lnTo>
                <a:close/>
                <a:moveTo>
                  <a:pt x="642784" y="556704"/>
                </a:moveTo>
                <a:lnTo>
                  <a:pt x="3443305" y="556704"/>
                </a:lnTo>
                <a:lnTo>
                  <a:pt x="3556853" y="670030"/>
                </a:lnTo>
                <a:lnTo>
                  <a:pt x="3609565" y="734502"/>
                </a:lnTo>
                <a:lnTo>
                  <a:pt x="475918" y="734503"/>
                </a:lnTo>
                <a:lnTo>
                  <a:pt x="523248" y="676473"/>
                </a:lnTo>
                <a:close/>
                <a:moveTo>
                  <a:pt x="830380" y="398616"/>
                </a:moveTo>
                <a:cubicBezTo>
                  <a:pt x="887204" y="356755"/>
                  <a:pt x="945476" y="318268"/>
                  <a:pt x="1004958" y="283119"/>
                </a:cubicBezTo>
                <a:lnTo>
                  <a:pt x="1068322" y="249850"/>
                </a:lnTo>
                <a:lnTo>
                  <a:pt x="3018504" y="249850"/>
                </a:lnTo>
                <a:lnTo>
                  <a:pt x="3087924" y="286606"/>
                </a:lnTo>
                <a:cubicBezTo>
                  <a:pt x="3145022" y="320501"/>
                  <a:pt x="3200695" y="357336"/>
                  <a:pt x="3254703" y="397072"/>
                </a:cubicBezTo>
                <a:lnTo>
                  <a:pt x="3292192" y="427649"/>
                </a:lnTo>
                <a:lnTo>
                  <a:pt x="794871" y="427649"/>
                </a:lnTo>
                <a:close/>
              </a:path>
            </a:pathLst>
          </a:custGeom>
          <a:solidFill>
            <a:srgbClr val="BDB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779945" y="352482"/>
            <a:ext cx="278389" cy="278389"/>
          </a:xfrm>
          <a:prstGeom prst="ellipse">
            <a:avLst/>
          </a:prstGeom>
          <a:solidFill>
            <a:srgbClr val="69527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58334" y="449773"/>
            <a:ext cx="303106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dirty="0">
                <a:solidFill>
                  <a:srgbClr val="69527C"/>
                </a:solidFill>
                <a:cs typeface="+mn-ea"/>
                <a:sym typeface="+mn-lt"/>
              </a:rPr>
              <a:t>研究成果及运用</a:t>
            </a:r>
            <a:endParaRPr lang="zh-CN" altLang="en-US" sz="2800" dirty="0">
              <a:solidFill>
                <a:srgbClr val="69527C"/>
              </a:solidFill>
              <a:cs typeface="+mn-ea"/>
              <a:sym typeface="+mn-lt"/>
            </a:endParaRPr>
          </a:p>
        </p:txBody>
      </p:sp>
      <p:sp>
        <p:nvSpPr>
          <p:cNvPr id="6" name="梯形 5"/>
          <p:cNvSpPr/>
          <p:nvPr/>
        </p:nvSpPr>
        <p:spPr>
          <a:xfrm rot="5400000">
            <a:off x="1081210" y="2238218"/>
            <a:ext cx="1968594" cy="1808616"/>
          </a:xfrm>
          <a:prstGeom prst="trapezoid">
            <a:avLst/>
          </a:prstGeom>
          <a:solidFill>
            <a:srgbClr val="9F90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1"/>
          <p:cNvSpPr txBox="1">
            <a:spLocks noChangeArrowheads="1"/>
          </p:cNvSpPr>
          <p:nvPr/>
        </p:nvSpPr>
        <p:spPr bwMode="auto">
          <a:xfrm>
            <a:off x="1501564" y="4627993"/>
            <a:ext cx="95748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1"/>
          <p:cNvSpPr txBox="1">
            <a:spLocks noChangeArrowheads="1"/>
          </p:cNvSpPr>
          <p:nvPr/>
        </p:nvSpPr>
        <p:spPr bwMode="auto">
          <a:xfrm>
            <a:off x="955676" y="5001395"/>
            <a:ext cx="2177968" cy="73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1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梯形 9"/>
          <p:cNvSpPr/>
          <p:nvPr/>
        </p:nvSpPr>
        <p:spPr>
          <a:xfrm rot="5400000">
            <a:off x="3757338" y="2238219"/>
            <a:ext cx="1968594" cy="1808616"/>
          </a:xfrm>
          <a:prstGeom prst="trapezoid">
            <a:avLst/>
          </a:prstGeom>
          <a:solidFill>
            <a:srgbClr val="6952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1"/>
          <p:cNvSpPr txBox="1">
            <a:spLocks noChangeArrowheads="1"/>
          </p:cNvSpPr>
          <p:nvPr/>
        </p:nvSpPr>
        <p:spPr bwMode="auto">
          <a:xfrm>
            <a:off x="4177692" y="4627994"/>
            <a:ext cx="95748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" name="1"/>
          <p:cNvSpPr txBox="1">
            <a:spLocks noChangeArrowheads="1"/>
          </p:cNvSpPr>
          <p:nvPr/>
        </p:nvSpPr>
        <p:spPr bwMode="auto">
          <a:xfrm>
            <a:off x="3631804" y="5001396"/>
            <a:ext cx="2177968" cy="73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1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梯形 12"/>
          <p:cNvSpPr/>
          <p:nvPr/>
        </p:nvSpPr>
        <p:spPr>
          <a:xfrm rot="5400000">
            <a:off x="6433466" y="2238218"/>
            <a:ext cx="1968594" cy="1808616"/>
          </a:xfrm>
          <a:prstGeom prst="trapezoid">
            <a:avLst/>
          </a:prstGeom>
          <a:solidFill>
            <a:srgbClr val="9F90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1"/>
          <p:cNvSpPr txBox="1">
            <a:spLocks noChangeArrowheads="1"/>
          </p:cNvSpPr>
          <p:nvPr/>
        </p:nvSpPr>
        <p:spPr bwMode="auto">
          <a:xfrm>
            <a:off x="6853820" y="4627993"/>
            <a:ext cx="95748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" name="1"/>
          <p:cNvSpPr txBox="1">
            <a:spLocks noChangeArrowheads="1"/>
          </p:cNvSpPr>
          <p:nvPr/>
        </p:nvSpPr>
        <p:spPr bwMode="auto">
          <a:xfrm>
            <a:off x="6307932" y="5001395"/>
            <a:ext cx="2177968" cy="73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1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梯形 15"/>
          <p:cNvSpPr/>
          <p:nvPr/>
        </p:nvSpPr>
        <p:spPr>
          <a:xfrm rot="5400000">
            <a:off x="9109594" y="2238219"/>
            <a:ext cx="1968594" cy="1808616"/>
          </a:xfrm>
          <a:prstGeom prst="trapezoid">
            <a:avLst/>
          </a:prstGeom>
          <a:solidFill>
            <a:srgbClr val="6952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1"/>
          <p:cNvSpPr txBox="1">
            <a:spLocks noChangeArrowheads="1"/>
          </p:cNvSpPr>
          <p:nvPr/>
        </p:nvSpPr>
        <p:spPr bwMode="auto">
          <a:xfrm>
            <a:off x="9529948" y="4627994"/>
            <a:ext cx="95748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" name="1"/>
          <p:cNvSpPr txBox="1">
            <a:spLocks noChangeArrowheads="1"/>
          </p:cNvSpPr>
          <p:nvPr/>
        </p:nvSpPr>
        <p:spPr bwMode="auto">
          <a:xfrm>
            <a:off x="8984060" y="5001396"/>
            <a:ext cx="2177968" cy="73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1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9" name="validate-search_64702"/>
          <p:cNvSpPr>
            <a:spLocks noChangeAspect="1"/>
          </p:cNvSpPr>
          <p:nvPr/>
        </p:nvSpPr>
        <p:spPr bwMode="auto">
          <a:xfrm>
            <a:off x="9814195" y="2658612"/>
            <a:ext cx="460820" cy="460108"/>
          </a:xfrm>
          <a:custGeom>
            <a:avLst/>
            <a:gdLst>
              <a:gd name="connsiteX0" fmla="*/ 444103 w 607089"/>
              <a:gd name="connsiteY0" fmla="*/ 163584 h 606152"/>
              <a:gd name="connsiteX1" fmla="*/ 469914 w 607089"/>
              <a:gd name="connsiteY1" fmla="*/ 176766 h 606152"/>
              <a:gd name="connsiteX2" fmla="*/ 475193 w 607089"/>
              <a:gd name="connsiteY2" fmla="*/ 220412 h 606152"/>
              <a:gd name="connsiteX3" fmla="*/ 378258 w 607089"/>
              <a:gd name="connsiteY3" fmla="*/ 317225 h 606152"/>
              <a:gd name="connsiteX4" fmla="*/ 346435 w 607089"/>
              <a:gd name="connsiteY4" fmla="*/ 330260 h 606152"/>
              <a:gd name="connsiteX5" fmla="*/ 313879 w 607089"/>
              <a:gd name="connsiteY5" fmla="*/ 316492 h 606152"/>
              <a:gd name="connsiteX6" fmla="*/ 248913 w 607089"/>
              <a:gd name="connsiteY6" fmla="*/ 251755 h 606152"/>
              <a:gd name="connsiteX7" fmla="*/ 242021 w 607089"/>
              <a:gd name="connsiteY7" fmla="*/ 228760 h 606152"/>
              <a:gd name="connsiteX8" fmla="*/ 254926 w 607089"/>
              <a:gd name="connsiteY8" fmla="*/ 208695 h 606152"/>
              <a:gd name="connsiteX9" fmla="*/ 280883 w 607089"/>
              <a:gd name="connsiteY9" fmla="*/ 195074 h 606152"/>
              <a:gd name="connsiteX10" fmla="*/ 297894 w 607089"/>
              <a:gd name="connsiteY10" fmla="*/ 202836 h 606152"/>
              <a:gd name="connsiteX11" fmla="*/ 342036 w 607089"/>
              <a:gd name="connsiteY11" fmla="*/ 246922 h 606152"/>
              <a:gd name="connsiteX12" fmla="*/ 346435 w 607089"/>
              <a:gd name="connsiteY12" fmla="*/ 249705 h 606152"/>
              <a:gd name="connsiteX13" fmla="*/ 350541 w 607089"/>
              <a:gd name="connsiteY13" fmla="*/ 247068 h 606152"/>
              <a:gd name="connsiteX14" fmla="*/ 426212 w 607089"/>
              <a:gd name="connsiteY14" fmla="*/ 171493 h 606152"/>
              <a:gd name="connsiteX15" fmla="*/ 444103 w 607089"/>
              <a:gd name="connsiteY15" fmla="*/ 163584 h 606152"/>
              <a:gd name="connsiteX16" fmla="*/ 360877 w 607089"/>
              <a:gd name="connsiteY16" fmla="*/ 64177 h 606152"/>
              <a:gd name="connsiteX17" fmla="*/ 232178 w 607089"/>
              <a:gd name="connsiteY17" fmla="*/ 117334 h 606152"/>
              <a:gd name="connsiteX18" fmla="*/ 232178 w 607089"/>
              <a:gd name="connsiteY18" fmla="*/ 374333 h 606152"/>
              <a:gd name="connsiteX19" fmla="*/ 489575 w 607089"/>
              <a:gd name="connsiteY19" fmla="*/ 374333 h 606152"/>
              <a:gd name="connsiteX20" fmla="*/ 489575 w 607089"/>
              <a:gd name="connsiteY20" fmla="*/ 117334 h 606152"/>
              <a:gd name="connsiteX21" fmla="*/ 360877 w 607089"/>
              <a:gd name="connsiteY21" fmla="*/ 64177 h 606152"/>
              <a:gd name="connsiteX22" fmla="*/ 360876 w 607089"/>
              <a:gd name="connsiteY22" fmla="*/ 0 h 606152"/>
              <a:gd name="connsiteX23" fmla="*/ 535041 w 607089"/>
              <a:gd name="connsiteY23" fmla="*/ 71938 h 606152"/>
              <a:gd name="connsiteX24" fmla="*/ 535041 w 607089"/>
              <a:gd name="connsiteY24" fmla="*/ 419729 h 606152"/>
              <a:gd name="connsiteX25" fmla="*/ 237751 w 607089"/>
              <a:gd name="connsiteY25" fmla="*/ 456778 h 606152"/>
              <a:gd name="connsiteX26" fmla="*/ 225138 w 607089"/>
              <a:gd name="connsiteY26" fmla="*/ 458388 h 606152"/>
              <a:gd name="connsiteX27" fmla="*/ 99740 w 607089"/>
              <a:gd name="connsiteY27" fmla="*/ 583593 h 606152"/>
              <a:gd name="connsiteX28" fmla="*/ 17607 w 607089"/>
              <a:gd name="connsiteY28" fmla="*/ 592379 h 606152"/>
              <a:gd name="connsiteX29" fmla="*/ 13794 w 607089"/>
              <a:gd name="connsiteY29" fmla="*/ 588572 h 606152"/>
              <a:gd name="connsiteX30" fmla="*/ 22594 w 607089"/>
              <a:gd name="connsiteY30" fmla="*/ 506567 h 606152"/>
              <a:gd name="connsiteX31" fmla="*/ 148139 w 607089"/>
              <a:gd name="connsiteY31" fmla="*/ 381069 h 606152"/>
              <a:gd name="connsiteX32" fmla="*/ 149606 w 607089"/>
              <a:gd name="connsiteY32" fmla="*/ 368768 h 606152"/>
              <a:gd name="connsiteX33" fmla="*/ 186712 w 607089"/>
              <a:gd name="connsiteY33" fmla="*/ 71938 h 606152"/>
              <a:gd name="connsiteX34" fmla="*/ 360876 w 607089"/>
              <a:gd name="connsiteY34" fmla="*/ 0 h 606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07089" h="606152">
                <a:moveTo>
                  <a:pt x="444103" y="163584"/>
                </a:moveTo>
                <a:cubicBezTo>
                  <a:pt x="452462" y="163584"/>
                  <a:pt x="461261" y="167978"/>
                  <a:pt x="469914" y="176766"/>
                </a:cubicBezTo>
                <a:cubicBezTo>
                  <a:pt x="485459" y="192291"/>
                  <a:pt x="487365" y="208256"/>
                  <a:pt x="475193" y="220412"/>
                </a:cubicBezTo>
                <a:lnTo>
                  <a:pt x="378258" y="317225"/>
                </a:lnTo>
                <a:cubicBezTo>
                  <a:pt x="369459" y="326013"/>
                  <a:pt x="359047" y="330260"/>
                  <a:pt x="346435" y="330260"/>
                </a:cubicBezTo>
                <a:cubicBezTo>
                  <a:pt x="337783" y="330260"/>
                  <a:pt x="325171" y="327917"/>
                  <a:pt x="313879" y="316492"/>
                </a:cubicBezTo>
                <a:lnTo>
                  <a:pt x="248913" y="251755"/>
                </a:lnTo>
                <a:cubicBezTo>
                  <a:pt x="242314" y="245018"/>
                  <a:pt x="239821" y="237109"/>
                  <a:pt x="242021" y="228760"/>
                </a:cubicBezTo>
                <a:cubicBezTo>
                  <a:pt x="243634" y="222463"/>
                  <a:pt x="247887" y="215872"/>
                  <a:pt x="254926" y="208695"/>
                </a:cubicBezTo>
                <a:cubicBezTo>
                  <a:pt x="264165" y="199614"/>
                  <a:pt x="272670" y="195074"/>
                  <a:pt x="280883" y="195074"/>
                </a:cubicBezTo>
                <a:cubicBezTo>
                  <a:pt x="287042" y="195074"/>
                  <a:pt x="292761" y="197710"/>
                  <a:pt x="297894" y="202836"/>
                </a:cubicBezTo>
                <a:cubicBezTo>
                  <a:pt x="298187" y="203129"/>
                  <a:pt x="326491" y="231397"/>
                  <a:pt x="342036" y="246922"/>
                </a:cubicBezTo>
                <a:cubicBezTo>
                  <a:pt x="343649" y="248533"/>
                  <a:pt x="344529" y="249705"/>
                  <a:pt x="346435" y="249705"/>
                </a:cubicBezTo>
                <a:cubicBezTo>
                  <a:pt x="348195" y="249705"/>
                  <a:pt x="349075" y="248533"/>
                  <a:pt x="350541" y="247068"/>
                </a:cubicBezTo>
                <a:cubicBezTo>
                  <a:pt x="376058" y="221584"/>
                  <a:pt x="425626" y="172079"/>
                  <a:pt x="426212" y="171493"/>
                </a:cubicBezTo>
                <a:cubicBezTo>
                  <a:pt x="431492" y="166220"/>
                  <a:pt x="437504" y="163584"/>
                  <a:pt x="444103" y="163584"/>
                </a:cubicBezTo>
                <a:close/>
                <a:moveTo>
                  <a:pt x="360877" y="64177"/>
                </a:moveTo>
                <a:cubicBezTo>
                  <a:pt x="314274" y="64177"/>
                  <a:pt x="267671" y="81896"/>
                  <a:pt x="232178" y="117334"/>
                </a:cubicBezTo>
                <a:cubicBezTo>
                  <a:pt x="161192" y="188210"/>
                  <a:pt x="161192" y="303457"/>
                  <a:pt x="232178" y="374333"/>
                </a:cubicBezTo>
                <a:cubicBezTo>
                  <a:pt x="303164" y="445209"/>
                  <a:pt x="418589" y="445209"/>
                  <a:pt x="489575" y="374333"/>
                </a:cubicBezTo>
                <a:cubicBezTo>
                  <a:pt x="560560" y="303457"/>
                  <a:pt x="560560" y="188210"/>
                  <a:pt x="489575" y="117334"/>
                </a:cubicBezTo>
                <a:cubicBezTo>
                  <a:pt x="454082" y="81896"/>
                  <a:pt x="407479" y="64177"/>
                  <a:pt x="360877" y="64177"/>
                </a:cubicBezTo>
                <a:close/>
                <a:moveTo>
                  <a:pt x="360876" y="0"/>
                </a:moveTo>
                <a:cubicBezTo>
                  <a:pt x="423942" y="0"/>
                  <a:pt x="487008" y="23980"/>
                  <a:pt x="535041" y="71938"/>
                </a:cubicBezTo>
                <a:cubicBezTo>
                  <a:pt x="631106" y="167855"/>
                  <a:pt x="631106" y="323812"/>
                  <a:pt x="535041" y="419729"/>
                </a:cubicBezTo>
                <a:cubicBezTo>
                  <a:pt x="453495" y="501148"/>
                  <a:pt x="332350" y="513449"/>
                  <a:pt x="237751" y="456778"/>
                </a:cubicBezTo>
                <a:cubicBezTo>
                  <a:pt x="237751" y="456778"/>
                  <a:pt x="230858" y="452677"/>
                  <a:pt x="225138" y="458388"/>
                </a:cubicBezTo>
                <a:cubicBezTo>
                  <a:pt x="193752" y="489726"/>
                  <a:pt x="99740" y="583593"/>
                  <a:pt x="99740" y="583593"/>
                </a:cubicBezTo>
                <a:cubicBezTo>
                  <a:pt x="74660" y="608634"/>
                  <a:pt x="39754" y="614638"/>
                  <a:pt x="17607" y="592379"/>
                </a:cubicBezTo>
                <a:lnTo>
                  <a:pt x="13794" y="588572"/>
                </a:lnTo>
                <a:cubicBezTo>
                  <a:pt x="-8499" y="566460"/>
                  <a:pt x="-2486" y="531608"/>
                  <a:pt x="22594" y="506567"/>
                </a:cubicBezTo>
                <a:cubicBezTo>
                  <a:pt x="22594" y="506567"/>
                  <a:pt x="116753" y="412407"/>
                  <a:pt x="148139" y="381069"/>
                </a:cubicBezTo>
                <a:cubicBezTo>
                  <a:pt x="153712" y="375651"/>
                  <a:pt x="149606" y="368768"/>
                  <a:pt x="149606" y="368768"/>
                </a:cubicBezTo>
                <a:cubicBezTo>
                  <a:pt x="92846" y="274316"/>
                  <a:pt x="105166" y="153358"/>
                  <a:pt x="186712" y="71938"/>
                </a:cubicBezTo>
                <a:cubicBezTo>
                  <a:pt x="234745" y="23980"/>
                  <a:pt x="297810" y="0"/>
                  <a:pt x="36087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paper-plane_149989"/>
          <p:cNvSpPr>
            <a:spLocks noChangeAspect="1"/>
          </p:cNvSpPr>
          <p:nvPr/>
        </p:nvSpPr>
        <p:spPr bwMode="auto">
          <a:xfrm>
            <a:off x="1719117" y="2817063"/>
            <a:ext cx="460820" cy="305861"/>
          </a:xfrm>
          <a:custGeom>
            <a:avLst/>
            <a:gdLst>
              <a:gd name="T0" fmla="*/ 278945 h 440259"/>
              <a:gd name="T1" fmla="*/ 278945 h 440259"/>
              <a:gd name="T2" fmla="*/ 278945 h 440259"/>
              <a:gd name="T3" fmla="*/ 278945 h 440259"/>
              <a:gd name="T4" fmla="*/ 278945 h 440259"/>
              <a:gd name="T5" fmla="*/ 278945 h 440259"/>
              <a:gd name="T6" fmla="*/ 278945 h 440259"/>
              <a:gd name="T7" fmla="*/ 278945 h 440259"/>
              <a:gd name="T8" fmla="*/ 278945 h 440259"/>
              <a:gd name="T9" fmla="*/ 278945 h 440259"/>
              <a:gd name="T10" fmla="*/ 278945 h 440259"/>
              <a:gd name="T11" fmla="*/ 278945 h 440259"/>
              <a:gd name="T12" fmla="*/ 278945 h 440259"/>
              <a:gd name="T13" fmla="*/ 278945 h 440259"/>
              <a:gd name="T14" fmla="*/ 278945 h 440259"/>
              <a:gd name="T15" fmla="*/ 278945 h 440259"/>
              <a:gd name="T16" fmla="*/ 278945 h 440259"/>
              <a:gd name="T17" fmla="*/ 278945 h 440259"/>
              <a:gd name="T18" fmla="*/ 278945 h 440259"/>
              <a:gd name="T19" fmla="*/ 278945 h 440259"/>
              <a:gd name="T20" fmla="*/ 278945 h 440259"/>
              <a:gd name="T21" fmla="*/ 278945 h 440259"/>
              <a:gd name="T22" fmla="*/ 278945 h 440259"/>
              <a:gd name="T23" fmla="*/ 278945 h 440259"/>
              <a:gd name="T24" fmla="*/ 278945 h 440259"/>
              <a:gd name="T25" fmla="*/ 278945 h 440259"/>
              <a:gd name="T26" fmla="*/ 278945 h 440259"/>
              <a:gd name="T27" fmla="*/ 278945 h 440259"/>
              <a:gd name="T28" fmla="*/ 278945 h 440259"/>
              <a:gd name="T29" fmla="*/ 278945 h 440259"/>
              <a:gd name="T30" fmla="*/ 278945 h 440259"/>
              <a:gd name="T31" fmla="*/ 278945 h 440259"/>
              <a:gd name="T32" fmla="*/ 278945 h 440259"/>
              <a:gd name="T33" fmla="*/ 278945 h 440259"/>
              <a:gd name="T34" fmla="*/ 278945 h 440259"/>
              <a:gd name="T35" fmla="*/ 278945 h 440259"/>
              <a:gd name="T36" fmla="*/ 278945 h 440259"/>
              <a:gd name="T37" fmla="*/ 278945 h 440259"/>
              <a:gd name="T38" fmla="*/ 278945 h 440259"/>
              <a:gd name="T39" fmla="*/ 278945 h 440259"/>
              <a:gd name="T40" fmla="*/ 278945 h 440259"/>
              <a:gd name="T41" fmla="*/ 278945 h 440259"/>
              <a:gd name="T42" fmla="*/ 278945 h 440259"/>
              <a:gd name="T43" fmla="*/ 278945 h 440259"/>
              <a:gd name="T44" fmla="*/ 278945 h 440259"/>
              <a:gd name="T45" fmla="*/ 278945 h 440259"/>
              <a:gd name="T46" fmla="*/ 88862 h 440259"/>
              <a:gd name="T47" fmla="*/ 88862 h 440259"/>
              <a:gd name="T48" fmla="*/ 278945 h 440259"/>
              <a:gd name="T49" fmla="*/ 278945 h 440259"/>
              <a:gd name="T50" fmla="*/ 278945 h 440259"/>
              <a:gd name="T51" fmla="*/ 278945 h 440259"/>
              <a:gd name="T52" fmla="*/ 278945 h 440259"/>
              <a:gd name="T53" fmla="*/ 278945 h 440259"/>
              <a:gd name="T54" fmla="*/ 278945 h 440259"/>
              <a:gd name="T55" fmla="*/ 278945 h 440259"/>
              <a:gd name="T56" fmla="*/ 278945 h 440259"/>
              <a:gd name="T57" fmla="*/ 278945 h 440259"/>
              <a:gd name="T58" fmla="*/ 88862 h 440259"/>
              <a:gd name="T59" fmla="*/ 88862 h 440259"/>
              <a:gd name="T60" fmla="*/ 278945 h 440259"/>
              <a:gd name="T61" fmla="*/ 278945 h 440259"/>
              <a:gd name="T62" fmla="*/ 278945 h 440259"/>
              <a:gd name="T63" fmla="*/ 278945 h 440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02" h="533">
                <a:moveTo>
                  <a:pt x="802" y="11"/>
                </a:moveTo>
                <a:cubicBezTo>
                  <a:pt x="802" y="11"/>
                  <a:pt x="802" y="11"/>
                  <a:pt x="802" y="11"/>
                </a:cubicBezTo>
                <a:cubicBezTo>
                  <a:pt x="801" y="9"/>
                  <a:pt x="801" y="8"/>
                  <a:pt x="800" y="6"/>
                </a:cubicBezTo>
                <a:cubicBezTo>
                  <a:pt x="800" y="6"/>
                  <a:pt x="800" y="6"/>
                  <a:pt x="800" y="6"/>
                </a:cubicBezTo>
                <a:cubicBezTo>
                  <a:pt x="800" y="6"/>
                  <a:pt x="800" y="6"/>
                  <a:pt x="800" y="6"/>
                </a:cubicBezTo>
                <a:cubicBezTo>
                  <a:pt x="799" y="5"/>
                  <a:pt x="798" y="4"/>
                  <a:pt x="797" y="3"/>
                </a:cubicBezTo>
                <a:cubicBezTo>
                  <a:pt x="796" y="3"/>
                  <a:pt x="796" y="2"/>
                  <a:pt x="796" y="2"/>
                </a:cubicBezTo>
                <a:cubicBezTo>
                  <a:pt x="795" y="2"/>
                  <a:pt x="794" y="1"/>
                  <a:pt x="793" y="1"/>
                </a:cubicBezTo>
                <a:cubicBezTo>
                  <a:pt x="792" y="0"/>
                  <a:pt x="791" y="0"/>
                  <a:pt x="791" y="0"/>
                </a:cubicBezTo>
                <a:cubicBezTo>
                  <a:pt x="790" y="0"/>
                  <a:pt x="789" y="0"/>
                  <a:pt x="789" y="0"/>
                </a:cubicBezTo>
                <a:lnTo>
                  <a:pt x="789" y="0"/>
                </a:lnTo>
                <a:cubicBezTo>
                  <a:pt x="788" y="0"/>
                  <a:pt x="788" y="0"/>
                  <a:pt x="787" y="0"/>
                </a:cubicBezTo>
                <a:cubicBezTo>
                  <a:pt x="787" y="0"/>
                  <a:pt x="787" y="0"/>
                  <a:pt x="787" y="0"/>
                </a:cubicBezTo>
                <a:cubicBezTo>
                  <a:pt x="787" y="0"/>
                  <a:pt x="787" y="0"/>
                  <a:pt x="787" y="0"/>
                </a:cubicBezTo>
                <a:cubicBezTo>
                  <a:pt x="786" y="0"/>
                  <a:pt x="786" y="0"/>
                  <a:pt x="786" y="0"/>
                </a:cubicBezTo>
                <a:lnTo>
                  <a:pt x="12" y="160"/>
                </a:lnTo>
                <a:cubicBezTo>
                  <a:pt x="6" y="161"/>
                  <a:pt x="2" y="166"/>
                  <a:pt x="1" y="171"/>
                </a:cubicBezTo>
                <a:cubicBezTo>
                  <a:pt x="0" y="177"/>
                  <a:pt x="3" y="182"/>
                  <a:pt x="8" y="185"/>
                </a:cubicBezTo>
                <a:lnTo>
                  <a:pt x="230" y="302"/>
                </a:lnTo>
                <a:lnTo>
                  <a:pt x="269" y="518"/>
                </a:lnTo>
                <a:cubicBezTo>
                  <a:pt x="269" y="518"/>
                  <a:pt x="269" y="518"/>
                  <a:pt x="269" y="518"/>
                </a:cubicBezTo>
                <a:cubicBezTo>
                  <a:pt x="269" y="519"/>
                  <a:pt x="269" y="520"/>
                  <a:pt x="269" y="521"/>
                </a:cubicBezTo>
                <a:cubicBezTo>
                  <a:pt x="269" y="522"/>
                  <a:pt x="269" y="523"/>
                  <a:pt x="269" y="523"/>
                </a:cubicBezTo>
                <a:cubicBezTo>
                  <a:pt x="269" y="524"/>
                  <a:pt x="270" y="525"/>
                  <a:pt x="270" y="527"/>
                </a:cubicBezTo>
                <a:cubicBezTo>
                  <a:pt x="271" y="527"/>
                  <a:pt x="271" y="527"/>
                  <a:pt x="271" y="527"/>
                </a:cubicBezTo>
                <a:cubicBezTo>
                  <a:pt x="271" y="527"/>
                  <a:pt x="271" y="527"/>
                  <a:pt x="271" y="527"/>
                </a:cubicBezTo>
                <a:cubicBezTo>
                  <a:pt x="271" y="528"/>
                  <a:pt x="271" y="528"/>
                  <a:pt x="272" y="528"/>
                </a:cubicBezTo>
                <a:cubicBezTo>
                  <a:pt x="272" y="529"/>
                  <a:pt x="273" y="530"/>
                  <a:pt x="274" y="530"/>
                </a:cubicBezTo>
                <a:cubicBezTo>
                  <a:pt x="274" y="530"/>
                  <a:pt x="274" y="530"/>
                  <a:pt x="274" y="531"/>
                </a:cubicBezTo>
                <a:cubicBezTo>
                  <a:pt x="274" y="531"/>
                  <a:pt x="274" y="531"/>
                  <a:pt x="275" y="531"/>
                </a:cubicBezTo>
                <a:cubicBezTo>
                  <a:pt x="275" y="531"/>
                  <a:pt x="276" y="532"/>
                  <a:pt x="277" y="532"/>
                </a:cubicBezTo>
                <a:cubicBezTo>
                  <a:pt x="277" y="532"/>
                  <a:pt x="278" y="533"/>
                  <a:pt x="278" y="533"/>
                </a:cubicBezTo>
                <a:cubicBezTo>
                  <a:pt x="279" y="533"/>
                  <a:pt x="281" y="533"/>
                  <a:pt x="282" y="533"/>
                </a:cubicBezTo>
                <a:lnTo>
                  <a:pt x="282" y="533"/>
                </a:lnTo>
                <a:lnTo>
                  <a:pt x="282" y="533"/>
                </a:lnTo>
                <a:lnTo>
                  <a:pt x="282" y="533"/>
                </a:lnTo>
                <a:cubicBezTo>
                  <a:pt x="282" y="533"/>
                  <a:pt x="282" y="533"/>
                  <a:pt x="282" y="533"/>
                </a:cubicBezTo>
                <a:cubicBezTo>
                  <a:pt x="282" y="533"/>
                  <a:pt x="282" y="533"/>
                  <a:pt x="283" y="533"/>
                </a:cubicBezTo>
                <a:cubicBezTo>
                  <a:pt x="286" y="533"/>
                  <a:pt x="290" y="532"/>
                  <a:pt x="292" y="529"/>
                </a:cubicBezTo>
                <a:lnTo>
                  <a:pt x="440" y="431"/>
                </a:lnTo>
                <a:lnTo>
                  <a:pt x="595" y="531"/>
                </a:lnTo>
                <a:cubicBezTo>
                  <a:pt x="597" y="532"/>
                  <a:pt x="599" y="533"/>
                  <a:pt x="602" y="533"/>
                </a:cubicBezTo>
                <a:cubicBezTo>
                  <a:pt x="603" y="533"/>
                  <a:pt x="605" y="533"/>
                  <a:pt x="606" y="533"/>
                </a:cubicBezTo>
                <a:cubicBezTo>
                  <a:pt x="610" y="531"/>
                  <a:pt x="613" y="528"/>
                  <a:pt x="614" y="524"/>
                </a:cubicBezTo>
                <a:lnTo>
                  <a:pt x="800" y="20"/>
                </a:lnTo>
                <a:cubicBezTo>
                  <a:pt x="801" y="18"/>
                  <a:pt x="802" y="16"/>
                  <a:pt x="802" y="13"/>
                </a:cubicBezTo>
                <a:cubicBezTo>
                  <a:pt x="802" y="12"/>
                  <a:pt x="802" y="12"/>
                  <a:pt x="802" y="11"/>
                </a:cubicBezTo>
                <a:close/>
                <a:moveTo>
                  <a:pt x="647" y="101"/>
                </a:moveTo>
                <a:lnTo>
                  <a:pt x="327" y="336"/>
                </a:lnTo>
                <a:cubicBezTo>
                  <a:pt x="327" y="336"/>
                  <a:pt x="326" y="337"/>
                  <a:pt x="326" y="337"/>
                </a:cubicBezTo>
                <a:cubicBezTo>
                  <a:pt x="326" y="337"/>
                  <a:pt x="326" y="337"/>
                  <a:pt x="325" y="338"/>
                </a:cubicBezTo>
                <a:cubicBezTo>
                  <a:pt x="325" y="338"/>
                  <a:pt x="325" y="338"/>
                  <a:pt x="325" y="339"/>
                </a:cubicBezTo>
                <a:cubicBezTo>
                  <a:pt x="324" y="339"/>
                  <a:pt x="324" y="339"/>
                  <a:pt x="324" y="340"/>
                </a:cubicBezTo>
                <a:cubicBezTo>
                  <a:pt x="323" y="340"/>
                  <a:pt x="323" y="341"/>
                  <a:pt x="323" y="342"/>
                </a:cubicBezTo>
                <a:cubicBezTo>
                  <a:pt x="323" y="342"/>
                  <a:pt x="323" y="342"/>
                  <a:pt x="323" y="343"/>
                </a:cubicBezTo>
                <a:cubicBezTo>
                  <a:pt x="323" y="343"/>
                  <a:pt x="322" y="343"/>
                  <a:pt x="322" y="343"/>
                </a:cubicBezTo>
                <a:lnTo>
                  <a:pt x="286" y="462"/>
                </a:lnTo>
                <a:lnTo>
                  <a:pt x="257" y="301"/>
                </a:lnTo>
                <a:lnTo>
                  <a:pt x="647" y="101"/>
                </a:lnTo>
                <a:close/>
                <a:moveTo>
                  <a:pt x="306" y="487"/>
                </a:moveTo>
                <a:lnTo>
                  <a:pt x="343" y="367"/>
                </a:lnTo>
                <a:lnTo>
                  <a:pt x="399" y="404"/>
                </a:lnTo>
                <a:lnTo>
                  <a:pt x="416" y="415"/>
                </a:lnTo>
                <a:lnTo>
                  <a:pt x="361" y="451"/>
                </a:lnTo>
                <a:lnTo>
                  <a:pt x="306" y="4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man-with-bow_56788"/>
          <p:cNvSpPr>
            <a:spLocks noChangeAspect="1"/>
          </p:cNvSpPr>
          <p:nvPr/>
        </p:nvSpPr>
        <p:spPr bwMode="auto">
          <a:xfrm>
            <a:off x="7165398" y="2662104"/>
            <a:ext cx="422832" cy="460820"/>
          </a:xfrm>
          <a:custGeom>
            <a:avLst/>
            <a:gdLst>
              <a:gd name="connsiteX0" fmla="*/ 188888 w 557678"/>
              <a:gd name="connsiteY0" fmla="*/ 367011 h 607780"/>
              <a:gd name="connsiteX1" fmla="*/ 199785 w 557678"/>
              <a:gd name="connsiteY1" fmla="*/ 373977 h 607780"/>
              <a:gd name="connsiteX2" fmla="*/ 278839 w 557678"/>
              <a:gd name="connsiteY2" fmla="*/ 490974 h 607780"/>
              <a:gd name="connsiteX3" fmla="*/ 357893 w 557678"/>
              <a:gd name="connsiteY3" fmla="*/ 373977 h 607780"/>
              <a:gd name="connsiteX4" fmla="*/ 368886 w 557678"/>
              <a:gd name="connsiteY4" fmla="*/ 367011 h 607780"/>
              <a:gd name="connsiteX5" fmla="*/ 374908 w 557678"/>
              <a:gd name="connsiteY5" fmla="*/ 368729 h 607780"/>
              <a:gd name="connsiteX6" fmla="*/ 557678 w 557678"/>
              <a:gd name="connsiteY6" fmla="*/ 480572 h 607780"/>
              <a:gd name="connsiteX7" fmla="*/ 557678 w 557678"/>
              <a:gd name="connsiteY7" fmla="*/ 607780 h 607780"/>
              <a:gd name="connsiteX8" fmla="*/ 278839 w 557678"/>
              <a:gd name="connsiteY8" fmla="*/ 607780 h 607780"/>
              <a:gd name="connsiteX9" fmla="*/ 0 w 557678"/>
              <a:gd name="connsiteY9" fmla="*/ 607780 h 607780"/>
              <a:gd name="connsiteX10" fmla="*/ 0 w 557678"/>
              <a:gd name="connsiteY10" fmla="*/ 480572 h 607780"/>
              <a:gd name="connsiteX11" fmla="*/ 182770 w 557678"/>
              <a:gd name="connsiteY11" fmla="*/ 368729 h 607780"/>
              <a:gd name="connsiteX12" fmla="*/ 188888 w 557678"/>
              <a:gd name="connsiteY12" fmla="*/ 367011 h 607780"/>
              <a:gd name="connsiteX13" fmla="*/ 233347 w 557678"/>
              <a:gd name="connsiteY13" fmla="*/ 332928 h 607780"/>
              <a:gd name="connsiteX14" fmla="*/ 235832 w 557678"/>
              <a:gd name="connsiteY14" fmla="*/ 333119 h 607780"/>
              <a:gd name="connsiteX15" fmla="*/ 236501 w 557678"/>
              <a:gd name="connsiteY15" fmla="*/ 333214 h 607780"/>
              <a:gd name="connsiteX16" fmla="*/ 236692 w 557678"/>
              <a:gd name="connsiteY16" fmla="*/ 333214 h 607780"/>
              <a:gd name="connsiteX17" fmla="*/ 237934 w 557678"/>
              <a:gd name="connsiteY17" fmla="*/ 333596 h 607780"/>
              <a:gd name="connsiteX18" fmla="*/ 238508 w 557678"/>
              <a:gd name="connsiteY18" fmla="*/ 333787 h 607780"/>
              <a:gd name="connsiteX19" fmla="*/ 239177 w 557678"/>
              <a:gd name="connsiteY19" fmla="*/ 333977 h 607780"/>
              <a:gd name="connsiteX20" fmla="*/ 243478 w 557678"/>
              <a:gd name="connsiteY20" fmla="*/ 336553 h 607780"/>
              <a:gd name="connsiteX21" fmla="*/ 264981 w 557678"/>
              <a:gd name="connsiteY21" fmla="*/ 353724 h 607780"/>
              <a:gd name="connsiteX22" fmla="*/ 267657 w 557678"/>
              <a:gd name="connsiteY22" fmla="*/ 353820 h 607780"/>
              <a:gd name="connsiteX23" fmla="*/ 278839 w 557678"/>
              <a:gd name="connsiteY23" fmla="*/ 353724 h 607780"/>
              <a:gd name="connsiteX24" fmla="*/ 290021 w 557678"/>
              <a:gd name="connsiteY24" fmla="*/ 353820 h 607780"/>
              <a:gd name="connsiteX25" fmla="*/ 292792 w 557678"/>
              <a:gd name="connsiteY25" fmla="*/ 353724 h 607780"/>
              <a:gd name="connsiteX26" fmla="*/ 314200 w 557678"/>
              <a:gd name="connsiteY26" fmla="*/ 336553 h 607780"/>
              <a:gd name="connsiteX27" fmla="*/ 318596 w 557678"/>
              <a:gd name="connsiteY27" fmla="*/ 333977 h 607780"/>
              <a:gd name="connsiteX28" fmla="*/ 319265 w 557678"/>
              <a:gd name="connsiteY28" fmla="*/ 333787 h 607780"/>
              <a:gd name="connsiteX29" fmla="*/ 319743 w 557678"/>
              <a:gd name="connsiteY29" fmla="*/ 333596 h 607780"/>
              <a:gd name="connsiteX30" fmla="*/ 321081 w 557678"/>
              <a:gd name="connsiteY30" fmla="*/ 333214 h 607780"/>
              <a:gd name="connsiteX31" fmla="*/ 321272 w 557678"/>
              <a:gd name="connsiteY31" fmla="*/ 333214 h 607780"/>
              <a:gd name="connsiteX32" fmla="*/ 321846 w 557678"/>
              <a:gd name="connsiteY32" fmla="*/ 333119 h 607780"/>
              <a:gd name="connsiteX33" fmla="*/ 324426 w 557678"/>
              <a:gd name="connsiteY33" fmla="*/ 332928 h 607780"/>
              <a:gd name="connsiteX34" fmla="*/ 340195 w 557678"/>
              <a:gd name="connsiteY34" fmla="*/ 347905 h 607780"/>
              <a:gd name="connsiteX35" fmla="*/ 340195 w 557678"/>
              <a:gd name="connsiteY35" fmla="*/ 380912 h 607780"/>
              <a:gd name="connsiteX36" fmla="*/ 324426 w 557678"/>
              <a:gd name="connsiteY36" fmla="*/ 396366 h 607780"/>
              <a:gd name="connsiteX37" fmla="*/ 314869 w 557678"/>
              <a:gd name="connsiteY37" fmla="*/ 393123 h 607780"/>
              <a:gd name="connsiteX38" fmla="*/ 294417 w 557678"/>
              <a:gd name="connsiteY38" fmla="*/ 374807 h 607780"/>
              <a:gd name="connsiteX39" fmla="*/ 278839 w 557678"/>
              <a:gd name="connsiteY39" fmla="*/ 374902 h 607780"/>
              <a:gd name="connsiteX40" fmla="*/ 263261 w 557678"/>
              <a:gd name="connsiteY40" fmla="*/ 374807 h 607780"/>
              <a:gd name="connsiteX41" fmla="*/ 242809 w 557678"/>
              <a:gd name="connsiteY41" fmla="*/ 393123 h 607780"/>
              <a:gd name="connsiteX42" fmla="*/ 233347 w 557678"/>
              <a:gd name="connsiteY42" fmla="*/ 396366 h 607780"/>
              <a:gd name="connsiteX43" fmla="*/ 217482 w 557678"/>
              <a:gd name="connsiteY43" fmla="*/ 380912 h 607780"/>
              <a:gd name="connsiteX44" fmla="*/ 217482 w 557678"/>
              <a:gd name="connsiteY44" fmla="*/ 347905 h 607780"/>
              <a:gd name="connsiteX45" fmla="*/ 233347 w 557678"/>
              <a:gd name="connsiteY45" fmla="*/ 332928 h 607780"/>
              <a:gd name="connsiteX46" fmla="*/ 277214 w 557678"/>
              <a:gd name="connsiteY46" fmla="*/ 0 h 607780"/>
              <a:gd name="connsiteX47" fmla="*/ 278552 w 557678"/>
              <a:gd name="connsiteY47" fmla="*/ 0 h 607780"/>
              <a:gd name="connsiteX48" fmla="*/ 278744 w 557678"/>
              <a:gd name="connsiteY48" fmla="*/ 0 h 607780"/>
              <a:gd name="connsiteX49" fmla="*/ 278839 w 557678"/>
              <a:gd name="connsiteY49" fmla="*/ 0 h 607780"/>
              <a:gd name="connsiteX50" fmla="*/ 278935 w 557678"/>
              <a:gd name="connsiteY50" fmla="*/ 0 h 607780"/>
              <a:gd name="connsiteX51" fmla="*/ 279222 w 557678"/>
              <a:gd name="connsiteY51" fmla="*/ 0 h 607780"/>
              <a:gd name="connsiteX52" fmla="*/ 280560 w 557678"/>
              <a:gd name="connsiteY52" fmla="*/ 0 h 607780"/>
              <a:gd name="connsiteX53" fmla="*/ 404758 w 557678"/>
              <a:gd name="connsiteY53" fmla="*/ 105659 h 607780"/>
              <a:gd name="connsiteX54" fmla="*/ 396727 w 557678"/>
              <a:gd name="connsiteY54" fmla="*/ 160159 h 607780"/>
              <a:gd name="connsiteX55" fmla="*/ 408009 w 557678"/>
              <a:gd name="connsiteY55" fmla="*/ 186120 h 607780"/>
              <a:gd name="connsiteX56" fmla="*/ 379039 w 557678"/>
              <a:gd name="connsiteY56" fmla="*/ 238616 h 607780"/>
              <a:gd name="connsiteX57" fmla="*/ 317179 w 557678"/>
              <a:gd name="connsiteY57" fmla="*/ 313541 h 607780"/>
              <a:gd name="connsiteX58" fmla="*/ 278935 w 557678"/>
              <a:gd name="connsiteY58" fmla="*/ 322131 h 607780"/>
              <a:gd name="connsiteX59" fmla="*/ 278839 w 557678"/>
              <a:gd name="connsiteY59" fmla="*/ 322131 h 607780"/>
              <a:gd name="connsiteX60" fmla="*/ 278744 w 557678"/>
              <a:gd name="connsiteY60" fmla="*/ 322131 h 607780"/>
              <a:gd name="connsiteX61" fmla="*/ 240499 w 557678"/>
              <a:gd name="connsiteY61" fmla="*/ 313541 h 607780"/>
              <a:gd name="connsiteX62" fmla="*/ 178734 w 557678"/>
              <a:gd name="connsiteY62" fmla="*/ 238616 h 607780"/>
              <a:gd name="connsiteX63" fmla="*/ 149669 w 557678"/>
              <a:gd name="connsiteY63" fmla="*/ 186120 h 607780"/>
              <a:gd name="connsiteX64" fmla="*/ 161046 w 557678"/>
              <a:gd name="connsiteY64" fmla="*/ 160159 h 607780"/>
              <a:gd name="connsiteX65" fmla="*/ 153015 w 557678"/>
              <a:gd name="connsiteY65" fmla="*/ 105659 h 607780"/>
              <a:gd name="connsiteX66" fmla="*/ 277214 w 557678"/>
              <a:gd name="connsiteY66" fmla="*/ 0 h 607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557678" h="607780">
                <a:moveTo>
                  <a:pt x="188888" y="367011"/>
                </a:moveTo>
                <a:cubicBezTo>
                  <a:pt x="193667" y="367011"/>
                  <a:pt x="197873" y="369874"/>
                  <a:pt x="199785" y="373977"/>
                </a:cubicBezTo>
                <a:cubicBezTo>
                  <a:pt x="218808" y="405851"/>
                  <a:pt x="254177" y="489256"/>
                  <a:pt x="278839" y="490974"/>
                </a:cubicBezTo>
                <a:cubicBezTo>
                  <a:pt x="303502" y="489256"/>
                  <a:pt x="338870" y="405851"/>
                  <a:pt x="357893" y="373977"/>
                </a:cubicBezTo>
                <a:cubicBezTo>
                  <a:pt x="359900" y="369874"/>
                  <a:pt x="364011" y="367011"/>
                  <a:pt x="368886" y="367011"/>
                </a:cubicBezTo>
                <a:cubicBezTo>
                  <a:pt x="371085" y="367011"/>
                  <a:pt x="372996" y="367870"/>
                  <a:pt x="374908" y="368729"/>
                </a:cubicBezTo>
                <a:cubicBezTo>
                  <a:pt x="382269" y="371878"/>
                  <a:pt x="557678" y="427132"/>
                  <a:pt x="557678" y="480572"/>
                </a:cubicBezTo>
                <a:lnTo>
                  <a:pt x="557678" y="607780"/>
                </a:lnTo>
                <a:lnTo>
                  <a:pt x="278839" y="607780"/>
                </a:lnTo>
                <a:lnTo>
                  <a:pt x="0" y="607780"/>
                </a:lnTo>
                <a:lnTo>
                  <a:pt x="0" y="480572"/>
                </a:lnTo>
                <a:cubicBezTo>
                  <a:pt x="0" y="421120"/>
                  <a:pt x="175314" y="371687"/>
                  <a:pt x="182770" y="368729"/>
                </a:cubicBezTo>
                <a:cubicBezTo>
                  <a:pt x="184682" y="367870"/>
                  <a:pt x="186593" y="367011"/>
                  <a:pt x="188888" y="367011"/>
                </a:cubicBezTo>
                <a:close/>
                <a:moveTo>
                  <a:pt x="233347" y="332928"/>
                </a:moveTo>
                <a:cubicBezTo>
                  <a:pt x="234207" y="332928"/>
                  <a:pt x="235067" y="332928"/>
                  <a:pt x="235832" y="333119"/>
                </a:cubicBezTo>
                <a:cubicBezTo>
                  <a:pt x="236023" y="333119"/>
                  <a:pt x="236310" y="333119"/>
                  <a:pt x="236501" y="333214"/>
                </a:cubicBezTo>
                <a:cubicBezTo>
                  <a:pt x="236501" y="333214"/>
                  <a:pt x="236596" y="333214"/>
                  <a:pt x="236692" y="333214"/>
                </a:cubicBezTo>
                <a:cubicBezTo>
                  <a:pt x="237074" y="333310"/>
                  <a:pt x="237552" y="333405"/>
                  <a:pt x="237934" y="333596"/>
                </a:cubicBezTo>
                <a:cubicBezTo>
                  <a:pt x="238126" y="333596"/>
                  <a:pt x="238317" y="333691"/>
                  <a:pt x="238508" y="333787"/>
                </a:cubicBezTo>
                <a:cubicBezTo>
                  <a:pt x="238699" y="333787"/>
                  <a:pt x="238890" y="333882"/>
                  <a:pt x="239177" y="333977"/>
                </a:cubicBezTo>
                <a:cubicBezTo>
                  <a:pt x="240706" y="334645"/>
                  <a:pt x="242140" y="335504"/>
                  <a:pt x="243478" y="336553"/>
                </a:cubicBezTo>
                <a:cubicBezTo>
                  <a:pt x="250836" y="342372"/>
                  <a:pt x="255615" y="353056"/>
                  <a:pt x="264981" y="353724"/>
                </a:cubicBezTo>
                <a:cubicBezTo>
                  <a:pt x="265841" y="353820"/>
                  <a:pt x="266797" y="353820"/>
                  <a:pt x="267657" y="353820"/>
                </a:cubicBezTo>
                <a:cubicBezTo>
                  <a:pt x="268517" y="353820"/>
                  <a:pt x="274060" y="353724"/>
                  <a:pt x="278839" y="353724"/>
                </a:cubicBezTo>
                <a:cubicBezTo>
                  <a:pt x="283617" y="353724"/>
                  <a:pt x="289256" y="353820"/>
                  <a:pt x="290021" y="353820"/>
                </a:cubicBezTo>
                <a:cubicBezTo>
                  <a:pt x="290976" y="353820"/>
                  <a:pt x="291836" y="353820"/>
                  <a:pt x="292792" y="353724"/>
                </a:cubicBezTo>
                <a:cubicBezTo>
                  <a:pt x="302158" y="353056"/>
                  <a:pt x="306841" y="342372"/>
                  <a:pt x="314200" y="336553"/>
                </a:cubicBezTo>
                <a:cubicBezTo>
                  <a:pt x="315538" y="335504"/>
                  <a:pt x="316972" y="334645"/>
                  <a:pt x="318596" y="333977"/>
                </a:cubicBezTo>
                <a:cubicBezTo>
                  <a:pt x="318787" y="333882"/>
                  <a:pt x="318979" y="333787"/>
                  <a:pt x="319265" y="333787"/>
                </a:cubicBezTo>
                <a:cubicBezTo>
                  <a:pt x="319456" y="333691"/>
                  <a:pt x="319648" y="333596"/>
                  <a:pt x="319743" y="333596"/>
                </a:cubicBezTo>
                <a:cubicBezTo>
                  <a:pt x="320221" y="333405"/>
                  <a:pt x="320603" y="333310"/>
                  <a:pt x="321081" y="333214"/>
                </a:cubicBezTo>
                <a:cubicBezTo>
                  <a:pt x="321081" y="333214"/>
                  <a:pt x="321177" y="333214"/>
                  <a:pt x="321272" y="333214"/>
                </a:cubicBezTo>
                <a:cubicBezTo>
                  <a:pt x="321463" y="333119"/>
                  <a:pt x="321654" y="333119"/>
                  <a:pt x="321846" y="333119"/>
                </a:cubicBezTo>
                <a:cubicBezTo>
                  <a:pt x="322706" y="332928"/>
                  <a:pt x="323566" y="332928"/>
                  <a:pt x="324426" y="332928"/>
                </a:cubicBezTo>
                <a:cubicBezTo>
                  <a:pt x="332836" y="332928"/>
                  <a:pt x="339813" y="339510"/>
                  <a:pt x="340195" y="347905"/>
                </a:cubicBezTo>
                <a:lnTo>
                  <a:pt x="340195" y="380912"/>
                </a:lnTo>
                <a:cubicBezTo>
                  <a:pt x="340004" y="389498"/>
                  <a:pt x="333027" y="396366"/>
                  <a:pt x="324426" y="396366"/>
                </a:cubicBezTo>
                <a:cubicBezTo>
                  <a:pt x="320794" y="396366"/>
                  <a:pt x="317545" y="395126"/>
                  <a:pt x="314869" y="393123"/>
                </a:cubicBezTo>
                <a:cubicBezTo>
                  <a:pt x="305885" y="387208"/>
                  <a:pt x="299864" y="374997"/>
                  <a:pt x="294417" y="374807"/>
                </a:cubicBezTo>
                <a:lnTo>
                  <a:pt x="278839" y="374902"/>
                </a:lnTo>
                <a:lnTo>
                  <a:pt x="263261" y="374807"/>
                </a:lnTo>
                <a:cubicBezTo>
                  <a:pt x="257813" y="374997"/>
                  <a:pt x="251792" y="387208"/>
                  <a:pt x="242809" y="393123"/>
                </a:cubicBezTo>
                <a:cubicBezTo>
                  <a:pt x="240228" y="395126"/>
                  <a:pt x="236883" y="396366"/>
                  <a:pt x="233347" y="396366"/>
                </a:cubicBezTo>
                <a:cubicBezTo>
                  <a:pt x="224746" y="396366"/>
                  <a:pt x="217769" y="389498"/>
                  <a:pt x="217482" y="380912"/>
                </a:cubicBezTo>
                <a:lnTo>
                  <a:pt x="217482" y="347905"/>
                </a:lnTo>
                <a:cubicBezTo>
                  <a:pt x="217960" y="339510"/>
                  <a:pt x="224841" y="332928"/>
                  <a:pt x="233347" y="332928"/>
                </a:cubicBezTo>
                <a:close/>
                <a:moveTo>
                  <a:pt x="277214" y="0"/>
                </a:moveTo>
                <a:cubicBezTo>
                  <a:pt x="277596" y="0"/>
                  <a:pt x="278074" y="0"/>
                  <a:pt x="278552" y="0"/>
                </a:cubicBezTo>
                <a:cubicBezTo>
                  <a:pt x="278648" y="0"/>
                  <a:pt x="278648" y="0"/>
                  <a:pt x="278744" y="0"/>
                </a:cubicBezTo>
                <a:cubicBezTo>
                  <a:pt x="278744" y="0"/>
                  <a:pt x="278839" y="0"/>
                  <a:pt x="278839" y="0"/>
                </a:cubicBezTo>
                <a:cubicBezTo>
                  <a:pt x="278935" y="0"/>
                  <a:pt x="278935" y="0"/>
                  <a:pt x="278935" y="0"/>
                </a:cubicBezTo>
                <a:cubicBezTo>
                  <a:pt x="279030" y="0"/>
                  <a:pt x="279126" y="0"/>
                  <a:pt x="279222" y="0"/>
                </a:cubicBezTo>
                <a:cubicBezTo>
                  <a:pt x="279604" y="0"/>
                  <a:pt x="280082" y="0"/>
                  <a:pt x="280560" y="0"/>
                </a:cubicBezTo>
                <a:cubicBezTo>
                  <a:pt x="387453" y="0"/>
                  <a:pt x="407531" y="76166"/>
                  <a:pt x="404758" y="105659"/>
                </a:cubicBezTo>
                <a:cubicBezTo>
                  <a:pt x="402464" y="129330"/>
                  <a:pt x="396727" y="160159"/>
                  <a:pt x="396727" y="160159"/>
                </a:cubicBezTo>
                <a:cubicBezTo>
                  <a:pt x="396727" y="160159"/>
                  <a:pt x="408009" y="165313"/>
                  <a:pt x="408009" y="186120"/>
                </a:cubicBezTo>
                <a:cubicBezTo>
                  <a:pt x="404089" y="238234"/>
                  <a:pt x="383246" y="215708"/>
                  <a:pt x="379039" y="238616"/>
                </a:cubicBezTo>
                <a:cubicBezTo>
                  <a:pt x="371868" y="276603"/>
                  <a:pt x="338213" y="304092"/>
                  <a:pt x="317179" y="313541"/>
                </a:cubicBezTo>
                <a:cubicBezTo>
                  <a:pt x="304941" y="319077"/>
                  <a:pt x="292225" y="321845"/>
                  <a:pt x="278935" y="322131"/>
                </a:cubicBezTo>
                <a:cubicBezTo>
                  <a:pt x="278935" y="322131"/>
                  <a:pt x="278935" y="322131"/>
                  <a:pt x="278839" y="322131"/>
                </a:cubicBezTo>
                <a:cubicBezTo>
                  <a:pt x="278839" y="322131"/>
                  <a:pt x="278744" y="322131"/>
                  <a:pt x="278744" y="322131"/>
                </a:cubicBezTo>
                <a:cubicBezTo>
                  <a:pt x="265454" y="321845"/>
                  <a:pt x="252738" y="319077"/>
                  <a:pt x="240499" y="313541"/>
                </a:cubicBezTo>
                <a:cubicBezTo>
                  <a:pt x="219561" y="304092"/>
                  <a:pt x="185810" y="276603"/>
                  <a:pt x="178734" y="238616"/>
                </a:cubicBezTo>
                <a:cubicBezTo>
                  <a:pt x="174432" y="215708"/>
                  <a:pt x="153684" y="238234"/>
                  <a:pt x="149669" y="186120"/>
                </a:cubicBezTo>
                <a:cubicBezTo>
                  <a:pt x="149669" y="165313"/>
                  <a:pt x="161046" y="160159"/>
                  <a:pt x="161046" y="160159"/>
                </a:cubicBezTo>
                <a:cubicBezTo>
                  <a:pt x="161046" y="160159"/>
                  <a:pt x="155214" y="129330"/>
                  <a:pt x="153015" y="105659"/>
                </a:cubicBezTo>
                <a:cubicBezTo>
                  <a:pt x="150147" y="76166"/>
                  <a:pt x="170225" y="0"/>
                  <a:pt x="27721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money_94943"/>
          <p:cNvSpPr>
            <a:spLocks noChangeAspect="1"/>
          </p:cNvSpPr>
          <p:nvPr/>
        </p:nvSpPr>
        <p:spPr bwMode="auto">
          <a:xfrm>
            <a:off x="4440823" y="2749476"/>
            <a:ext cx="414126" cy="460820"/>
          </a:xfrm>
          <a:custGeom>
            <a:avLst/>
            <a:gdLst>
              <a:gd name="connsiteX0" fmla="*/ 525873 w 544483"/>
              <a:gd name="connsiteY0" fmla="*/ 479281 h 605875"/>
              <a:gd name="connsiteX1" fmla="*/ 542232 w 544483"/>
              <a:gd name="connsiteY1" fmla="*/ 492165 h 605875"/>
              <a:gd name="connsiteX2" fmla="*/ 544483 w 544483"/>
              <a:gd name="connsiteY2" fmla="*/ 505649 h 605875"/>
              <a:gd name="connsiteX3" fmla="*/ 460890 w 544483"/>
              <a:gd name="connsiteY3" fmla="*/ 578908 h 605875"/>
              <a:gd name="connsiteX4" fmla="*/ 272242 w 544483"/>
              <a:gd name="connsiteY4" fmla="*/ 605875 h 605875"/>
              <a:gd name="connsiteX5" fmla="*/ 83593 w 544483"/>
              <a:gd name="connsiteY5" fmla="*/ 578908 h 605875"/>
              <a:gd name="connsiteX6" fmla="*/ 0 w 544483"/>
              <a:gd name="connsiteY6" fmla="*/ 505649 h 605875"/>
              <a:gd name="connsiteX7" fmla="*/ 1201 w 544483"/>
              <a:gd name="connsiteY7" fmla="*/ 495461 h 605875"/>
              <a:gd name="connsiteX8" fmla="*/ 20711 w 544483"/>
              <a:gd name="connsiteY8" fmla="*/ 480929 h 605875"/>
              <a:gd name="connsiteX9" fmla="*/ 37219 w 544483"/>
              <a:gd name="connsiteY9" fmla="*/ 485723 h 605875"/>
              <a:gd name="connsiteX10" fmla="*/ 63633 w 544483"/>
              <a:gd name="connsiteY10" fmla="*/ 495911 h 605875"/>
              <a:gd name="connsiteX11" fmla="*/ 272242 w 544483"/>
              <a:gd name="connsiteY11" fmla="*/ 526173 h 605875"/>
              <a:gd name="connsiteX12" fmla="*/ 480850 w 544483"/>
              <a:gd name="connsiteY12" fmla="*/ 495911 h 605875"/>
              <a:gd name="connsiteX13" fmla="*/ 483852 w 544483"/>
              <a:gd name="connsiteY13" fmla="*/ 494862 h 605875"/>
              <a:gd name="connsiteX14" fmla="*/ 511766 w 544483"/>
              <a:gd name="connsiteY14" fmla="*/ 483626 h 605875"/>
              <a:gd name="connsiteX15" fmla="*/ 525873 w 544483"/>
              <a:gd name="connsiteY15" fmla="*/ 479281 h 605875"/>
              <a:gd name="connsiteX16" fmla="*/ 525873 w 544483"/>
              <a:gd name="connsiteY16" fmla="*/ 343372 h 605875"/>
              <a:gd name="connsiteX17" fmla="*/ 542232 w 544483"/>
              <a:gd name="connsiteY17" fmla="*/ 356406 h 605875"/>
              <a:gd name="connsiteX18" fmla="*/ 544483 w 544483"/>
              <a:gd name="connsiteY18" fmla="*/ 369739 h 605875"/>
              <a:gd name="connsiteX19" fmla="*/ 460890 w 544483"/>
              <a:gd name="connsiteY19" fmla="*/ 442999 h 605875"/>
              <a:gd name="connsiteX20" fmla="*/ 272242 w 544483"/>
              <a:gd name="connsiteY20" fmla="*/ 469966 h 605875"/>
              <a:gd name="connsiteX21" fmla="*/ 83593 w 544483"/>
              <a:gd name="connsiteY21" fmla="*/ 442999 h 605875"/>
              <a:gd name="connsiteX22" fmla="*/ 0 w 544483"/>
              <a:gd name="connsiteY22" fmla="*/ 369739 h 605875"/>
              <a:gd name="connsiteX23" fmla="*/ 1201 w 544483"/>
              <a:gd name="connsiteY23" fmla="*/ 359552 h 605875"/>
              <a:gd name="connsiteX24" fmla="*/ 20561 w 544483"/>
              <a:gd name="connsiteY24" fmla="*/ 345020 h 605875"/>
              <a:gd name="connsiteX25" fmla="*/ 37219 w 544483"/>
              <a:gd name="connsiteY25" fmla="*/ 349814 h 605875"/>
              <a:gd name="connsiteX26" fmla="*/ 63633 w 544483"/>
              <a:gd name="connsiteY26" fmla="*/ 360151 h 605875"/>
              <a:gd name="connsiteX27" fmla="*/ 272242 w 544483"/>
              <a:gd name="connsiteY27" fmla="*/ 390264 h 605875"/>
              <a:gd name="connsiteX28" fmla="*/ 480850 w 544483"/>
              <a:gd name="connsiteY28" fmla="*/ 360151 h 605875"/>
              <a:gd name="connsiteX29" fmla="*/ 483852 w 544483"/>
              <a:gd name="connsiteY29" fmla="*/ 359103 h 605875"/>
              <a:gd name="connsiteX30" fmla="*/ 511766 w 544483"/>
              <a:gd name="connsiteY30" fmla="*/ 347717 h 605875"/>
              <a:gd name="connsiteX31" fmla="*/ 525873 w 544483"/>
              <a:gd name="connsiteY31" fmla="*/ 343372 h 605875"/>
              <a:gd name="connsiteX32" fmla="*/ 525873 w 544483"/>
              <a:gd name="connsiteY32" fmla="*/ 209297 h 605875"/>
              <a:gd name="connsiteX33" fmla="*/ 542232 w 544483"/>
              <a:gd name="connsiteY33" fmla="*/ 222331 h 605875"/>
              <a:gd name="connsiteX34" fmla="*/ 544483 w 544483"/>
              <a:gd name="connsiteY34" fmla="*/ 235664 h 605875"/>
              <a:gd name="connsiteX35" fmla="*/ 460890 w 544483"/>
              <a:gd name="connsiteY35" fmla="*/ 308924 h 605875"/>
              <a:gd name="connsiteX36" fmla="*/ 272242 w 544483"/>
              <a:gd name="connsiteY36" fmla="*/ 335891 h 605875"/>
              <a:gd name="connsiteX37" fmla="*/ 83593 w 544483"/>
              <a:gd name="connsiteY37" fmla="*/ 308924 h 605875"/>
              <a:gd name="connsiteX38" fmla="*/ 0 w 544483"/>
              <a:gd name="connsiteY38" fmla="*/ 235664 h 605875"/>
              <a:gd name="connsiteX39" fmla="*/ 1201 w 544483"/>
              <a:gd name="connsiteY39" fmla="*/ 225477 h 605875"/>
              <a:gd name="connsiteX40" fmla="*/ 20711 w 544483"/>
              <a:gd name="connsiteY40" fmla="*/ 210945 h 605875"/>
              <a:gd name="connsiteX41" fmla="*/ 37219 w 544483"/>
              <a:gd name="connsiteY41" fmla="*/ 215739 h 605875"/>
              <a:gd name="connsiteX42" fmla="*/ 63633 w 544483"/>
              <a:gd name="connsiteY42" fmla="*/ 225926 h 605875"/>
              <a:gd name="connsiteX43" fmla="*/ 272242 w 544483"/>
              <a:gd name="connsiteY43" fmla="*/ 256189 h 605875"/>
              <a:gd name="connsiteX44" fmla="*/ 480850 w 544483"/>
              <a:gd name="connsiteY44" fmla="*/ 225926 h 605875"/>
              <a:gd name="connsiteX45" fmla="*/ 483852 w 544483"/>
              <a:gd name="connsiteY45" fmla="*/ 225028 h 605875"/>
              <a:gd name="connsiteX46" fmla="*/ 511766 w 544483"/>
              <a:gd name="connsiteY46" fmla="*/ 213642 h 605875"/>
              <a:gd name="connsiteX47" fmla="*/ 525873 w 544483"/>
              <a:gd name="connsiteY47" fmla="*/ 209297 h 605875"/>
              <a:gd name="connsiteX48" fmla="*/ 272242 w 544483"/>
              <a:gd name="connsiteY48" fmla="*/ 0 h 605875"/>
              <a:gd name="connsiteX49" fmla="*/ 460890 w 544483"/>
              <a:gd name="connsiteY49" fmla="*/ 26970 h 605875"/>
              <a:gd name="connsiteX50" fmla="*/ 544483 w 544483"/>
              <a:gd name="connsiteY50" fmla="*/ 100238 h 605875"/>
              <a:gd name="connsiteX51" fmla="*/ 460890 w 544483"/>
              <a:gd name="connsiteY51" fmla="*/ 173506 h 605875"/>
              <a:gd name="connsiteX52" fmla="*/ 272242 w 544483"/>
              <a:gd name="connsiteY52" fmla="*/ 200476 h 605875"/>
              <a:gd name="connsiteX53" fmla="*/ 83593 w 544483"/>
              <a:gd name="connsiteY53" fmla="*/ 173506 h 605875"/>
              <a:gd name="connsiteX54" fmla="*/ 0 w 544483"/>
              <a:gd name="connsiteY54" fmla="*/ 100238 h 605875"/>
              <a:gd name="connsiteX55" fmla="*/ 83593 w 544483"/>
              <a:gd name="connsiteY55" fmla="*/ 26970 h 605875"/>
              <a:gd name="connsiteX56" fmla="*/ 272242 w 544483"/>
              <a:gd name="connsiteY56" fmla="*/ 0 h 60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544483" h="605875">
                <a:moveTo>
                  <a:pt x="525873" y="479281"/>
                </a:moveTo>
                <a:cubicBezTo>
                  <a:pt x="530376" y="479281"/>
                  <a:pt x="538630" y="480929"/>
                  <a:pt x="542232" y="492165"/>
                </a:cubicBezTo>
                <a:cubicBezTo>
                  <a:pt x="543733" y="496660"/>
                  <a:pt x="544483" y="501154"/>
                  <a:pt x="544483" y="505649"/>
                </a:cubicBezTo>
                <a:cubicBezTo>
                  <a:pt x="544483" y="534263"/>
                  <a:pt x="514768" y="560331"/>
                  <a:pt x="460890" y="578908"/>
                </a:cubicBezTo>
                <a:cubicBezTo>
                  <a:pt x="410313" y="596287"/>
                  <a:pt x="343378" y="605875"/>
                  <a:pt x="272242" y="605875"/>
                </a:cubicBezTo>
                <a:cubicBezTo>
                  <a:pt x="201105" y="605875"/>
                  <a:pt x="134170" y="596287"/>
                  <a:pt x="83593" y="578908"/>
                </a:cubicBezTo>
                <a:cubicBezTo>
                  <a:pt x="29715" y="560331"/>
                  <a:pt x="0" y="534263"/>
                  <a:pt x="0" y="505649"/>
                </a:cubicBezTo>
                <a:cubicBezTo>
                  <a:pt x="0" y="502203"/>
                  <a:pt x="450" y="498757"/>
                  <a:pt x="1201" y="495461"/>
                </a:cubicBezTo>
                <a:cubicBezTo>
                  <a:pt x="3002" y="488270"/>
                  <a:pt x="9755" y="480929"/>
                  <a:pt x="20711" y="480929"/>
                </a:cubicBezTo>
                <a:cubicBezTo>
                  <a:pt x="25663" y="480929"/>
                  <a:pt x="31216" y="482577"/>
                  <a:pt x="37219" y="485723"/>
                </a:cubicBezTo>
                <a:cubicBezTo>
                  <a:pt x="43222" y="488719"/>
                  <a:pt x="47575" y="490367"/>
                  <a:pt x="63633" y="495911"/>
                </a:cubicBezTo>
                <a:cubicBezTo>
                  <a:pt x="120212" y="515387"/>
                  <a:pt x="194351" y="526173"/>
                  <a:pt x="272242" y="526173"/>
                </a:cubicBezTo>
                <a:cubicBezTo>
                  <a:pt x="350132" y="526173"/>
                  <a:pt x="424271" y="515387"/>
                  <a:pt x="480850" y="495911"/>
                </a:cubicBezTo>
                <a:lnTo>
                  <a:pt x="483852" y="494862"/>
                </a:lnTo>
                <a:cubicBezTo>
                  <a:pt x="494207" y="491416"/>
                  <a:pt x="503962" y="487970"/>
                  <a:pt x="511766" y="483626"/>
                </a:cubicBezTo>
                <a:cubicBezTo>
                  <a:pt x="517019" y="480629"/>
                  <a:pt x="521671" y="479281"/>
                  <a:pt x="525873" y="479281"/>
                </a:cubicBezTo>
                <a:close/>
                <a:moveTo>
                  <a:pt x="525873" y="343372"/>
                </a:moveTo>
                <a:cubicBezTo>
                  <a:pt x="530376" y="343372"/>
                  <a:pt x="538630" y="345020"/>
                  <a:pt x="542232" y="356406"/>
                </a:cubicBezTo>
                <a:cubicBezTo>
                  <a:pt x="543733" y="360751"/>
                  <a:pt x="544483" y="365245"/>
                  <a:pt x="544483" y="369739"/>
                </a:cubicBezTo>
                <a:cubicBezTo>
                  <a:pt x="544483" y="398504"/>
                  <a:pt x="514768" y="424422"/>
                  <a:pt x="460890" y="442999"/>
                </a:cubicBezTo>
                <a:cubicBezTo>
                  <a:pt x="410313" y="460378"/>
                  <a:pt x="343378" y="469966"/>
                  <a:pt x="272242" y="469966"/>
                </a:cubicBezTo>
                <a:cubicBezTo>
                  <a:pt x="201105" y="469966"/>
                  <a:pt x="134170" y="460378"/>
                  <a:pt x="83593" y="442999"/>
                </a:cubicBezTo>
                <a:cubicBezTo>
                  <a:pt x="29715" y="424422"/>
                  <a:pt x="0" y="398504"/>
                  <a:pt x="0" y="369739"/>
                </a:cubicBezTo>
                <a:cubicBezTo>
                  <a:pt x="0" y="366294"/>
                  <a:pt x="450" y="362998"/>
                  <a:pt x="1201" y="359552"/>
                </a:cubicBezTo>
                <a:cubicBezTo>
                  <a:pt x="3002" y="352361"/>
                  <a:pt x="9755" y="345020"/>
                  <a:pt x="20561" y="345020"/>
                </a:cubicBezTo>
                <a:cubicBezTo>
                  <a:pt x="25663" y="345020"/>
                  <a:pt x="31216" y="346668"/>
                  <a:pt x="37219" y="349814"/>
                </a:cubicBezTo>
                <a:cubicBezTo>
                  <a:pt x="43222" y="352810"/>
                  <a:pt x="47575" y="354608"/>
                  <a:pt x="63633" y="360151"/>
                </a:cubicBezTo>
                <a:cubicBezTo>
                  <a:pt x="120212" y="379627"/>
                  <a:pt x="194351" y="390264"/>
                  <a:pt x="272242" y="390264"/>
                </a:cubicBezTo>
                <a:cubicBezTo>
                  <a:pt x="350132" y="390264"/>
                  <a:pt x="424271" y="379627"/>
                  <a:pt x="480850" y="360151"/>
                </a:cubicBezTo>
                <a:lnTo>
                  <a:pt x="483852" y="359103"/>
                </a:lnTo>
                <a:cubicBezTo>
                  <a:pt x="494207" y="355507"/>
                  <a:pt x="503962" y="352211"/>
                  <a:pt x="511766" y="347717"/>
                </a:cubicBezTo>
                <a:cubicBezTo>
                  <a:pt x="517019" y="344870"/>
                  <a:pt x="521671" y="343372"/>
                  <a:pt x="525873" y="343372"/>
                </a:cubicBezTo>
                <a:close/>
                <a:moveTo>
                  <a:pt x="525873" y="209297"/>
                </a:moveTo>
                <a:cubicBezTo>
                  <a:pt x="530376" y="209297"/>
                  <a:pt x="538630" y="210945"/>
                  <a:pt x="542232" y="222331"/>
                </a:cubicBezTo>
                <a:cubicBezTo>
                  <a:pt x="543733" y="226676"/>
                  <a:pt x="544483" y="231170"/>
                  <a:pt x="544483" y="235664"/>
                </a:cubicBezTo>
                <a:cubicBezTo>
                  <a:pt x="544483" y="264429"/>
                  <a:pt x="514768" y="290347"/>
                  <a:pt x="460890" y="308924"/>
                </a:cubicBezTo>
                <a:cubicBezTo>
                  <a:pt x="410313" y="326303"/>
                  <a:pt x="343378" y="335891"/>
                  <a:pt x="272242" y="335891"/>
                </a:cubicBezTo>
                <a:cubicBezTo>
                  <a:pt x="201105" y="335891"/>
                  <a:pt x="134170" y="326303"/>
                  <a:pt x="83593" y="308924"/>
                </a:cubicBezTo>
                <a:cubicBezTo>
                  <a:pt x="29715" y="290347"/>
                  <a:pt x="0" y="264429"/>
                  <a:pt x="0" y="235664"/>
                </a:cubicBezTo>
                <a:cubicBezTo>
                  <a:pt x="0" y="232219"/>
                  <a:pt x="450" y="228773"/>
                  <a:pt x="1201" y="225477"/>
                </a:cubicBezTo>
                <a:cubicBezTo>
                  <a:pt x="3002" y="218286"/>
                  <a:pt x="9755" y="210945"/>
                  <a:pt x="20711" y="210945"/>
                </a:cubicBezTo>
                <a:cubicBezTo>
                  <a:pt x="25663" y="210945"/>
                  <a:pt x="31216" y="212593"/>
                  <a:pt x="37219" y="215739"/>
                </a:cubicBezTo>
                <a:cubicBezTo>
                  <a:pt x="43222" y="218735"/>
                  <a:pt x="47575" y="220533"/>
                  <a:pt x="63633" y="225926"/>
                </a:cubicBezTo>
                <a:cubicBezTo>
                  <a:pt x="120212" y="245402"/>
                  <a:pt x="194351" y="256189"/>
                  <a:pt x="272242" y="256189"/>
                </a:cubicBezTo>
                <a:cubicBezTo>
                  <a:pt x="350132" y="256189"/>
                  <a:pt x="424271" y="245402"/>
                  <a:pt x="480850" y="225926"/>
                </a:cubicBezTo>
                <a:lnTo>
                  <a:pt x="483852" y="225028"/>
                </a:lnTo>
                <a:cubicBezTo>
                  <a:pt x="494207" y="221432"/>
                  <a:pt x="503962" y="217986"/>
                  <a:pt x="511766" y="213642"/>
                </a:cubicBezTo>
                <a:cubicBezTo>
                  <a:pt x="517019" y="210795"/>
                  <a:pt x="521671" y="209297"/>
                  <a:pt x="525873" y="209297"/>
                </a:cubicBezTo>
                <a:close/>
                <a:moveTo>
                  <a:pt x="272242" y="0"/>
                </a:moveTo>
                <a:cubicBezTo>
                  <a:pt x="343378" y="0"/>
                  <a:pt x="410313" y="9589"/>
                  <a:pt x="460890" y="26970"/>
                </a:cubicBezTo>
                <a:cubicBezTo>
                  <a:pt x="514768" y="45549"/>
                  <a:pt x="544483" y="71620"/>
                  <a:pt x="544483" y="100238"/>
                </a:cubicBezTo>
                <a:cubicBezTo>
                  <a:pt x="544483" y="129006"/>
                  <a:pt x="514768" y="154927"/>
                  <a:pt x="460890" y="173506"/>
                </a:cubicBezTo>
                <a:cubicBezTo>
                  <a:pt x="410313" y="190887"/>
                  <a:pt x="343378" y="200476"/>
                  <a:pt x="272242" y="200476"/>
                </a:cubicBezTo>
                <a:cubicBezTo>
                  <a:pt x="201105" y="200476"/>
                  <a:pt x="134170" y="190887"/>
                  <a:pt x="83593" y="173506"/>
                </a:cubicBezTo>
                <a:cubicBezTo>
                  <a:pt x="29715" y="154927"/>
                  <a:pt x="0" y="129006"/>
                  <a:pt x="0" y="100238"/>
                </a:cubicBezTo>
                <a:cubicBezTo>
                  <a:pt x="0" y="71620"/>
                  <a:pt x="29715" y="45549"/>
                  <a:pt x="83593" y="26970"/>
                </a:cubicBezTo>
                <a:cubicBezTo>
                  <a:pt x="134170" y="9589"/>
                  <a:pt x="201105" y="0"/>
                  <a:pt x="27224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1"/>
          <p:cNvSpPr txBox="1">
            <a:spLocks noChangeArrowheads="1"/>
          </p:cNvSpPr>
          <p:nvPr/>
        </p:nvSpPr>
        <p:spPr bwMode="auto">
          <a:xfrm>
            <a:off x="1470782" y="3347857"/>
            <a:ext cx="95748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关键词</a:t>
            </a:r>
            <a:endParaRPr lang="en-US" altLang="zh-CN" sz="16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4" name="1"/>
          <p:cNvSpPr txBox="1">
            <a:spLocks noChangeArrowheads="1"/>
          </p:cNvSpPr>
          <p:nvPr/>
        </p:nvSpPr>
        <p:spPr bwMode="auto">
          <a:xfrm>
            <a:off x="4169141" y="3347857"/>
            <a:ext cx="95748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关键词</a:t>
            </a:r>
            <a:endParaRPr lang="en-US" altLang="zh-CN" sz="16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5" name="1"/>
          <p:cNvSpPr txBox="1">
            <a:spLocks noChangeArrowheads="1"/>
          </p:cNvSpPr>
          <p:nvPr/>
        </p:nvSpPr>
        <p:spPr bwMode="auto">
          <a:xfrm>
            <a:off x="6887359" y="3341190"/>
            <a:ext cx="95748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关键词</a:t>
            </a:r>
            <a:endParaRPr lang="en-US" altLang="zh-CN" sz="16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1"/>
          <p:cNvSpPr txBox="1">
            <a:spLocks noChangeArrowheads="1"/>
          </p:cNvSpPr>
          <p:nvPr/>
        </p:nvSpPr>
        <p:spPr bwMode="auto">
          <a:xfrm>
            <a:off x="9585718" y="3341190"/>
            <a:ext cx="95748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关键词</a:t>
            </a:r>
            <a:endParaRPr lang="en-US" altLang="zh-CN" sz="16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 rot="2182719">
            <a:off x="428399" y="448552"/>
            <a:ext cx="525224" cy="525662"/>
          </a:xfrm>
          <a:custGeom>
            <a:avLst/>
            <a:gdLst>
              <a:gd name="connsiteX0" fmla="*/ 1397239 w 4086261"/>
              <a:gd name="connsiteY0" fmla="*/ 3983323 h 4089669"/>
              <a:gd name="connsiteX1" fmla="*/ 2692486 w 4086261"/>
              <a:gd name="connsiteY1" fmla="*/ 3983323 h 4089669"/>
              <a:gd name="connsiteX2" fmla="*/ 2519794 w 4086261"/>
              <a:gd name="connsiteY2" fmla="*/ 4033742 h 4089669"/>
              <a:gd name="connsiteX3" fmla="*/ 1544250 w 4086261"/>
              <a:gd name="connsiteY3" fmla="*/ 4027800 h 4089669"/>
              <a:gd name="connsiteX4" fmla="*/ 804026 w 4086261"/>
              <a:gd name="connsiteY4" fmla="*/ 3670142 h 4089669"/>
              <a:gd name="connsiteX5" fmla="*/ 3281458 w 4086261"/>
              <a:gd name="connsiteY5" fmla="*/ 3670141 h 4089669"/>
              <a:gd name="connsiteX6" fmla="*/ 3255881 w 4086261"/>
              <a:gd name="connsiteY6" fmla="*/ 3691053 h 4089669"/>
              <a:gd name="connsiteX7" fmla="*/ 3081303 w 4086261"/>
              <a:gd name="connsiteY7" fmla="*/ 3806551 h 4089669"/>
              <a:gd name="connsiteX8" fmla="*/ 3002472 w 4086261"/>
              <a:gd name="connsiteY8" fmla="*/ 3847940 h 4089669"/>
              <a:gd name="connsiteX9" fmla="*/ 1083093 w 4086261"/>
              <a:gd name="connsiteY9" fmla="*/ 3847940 h 4089669"/>
              <a:gd name="connsiteX10" fmla="*/ 998337 w 4086261"/>
              <a:gd name="connsiteY10" fmla="*/ 3803064 h 4089669"/>
              <a:gd name="connsiteX11" fmla="*/ 831558 w 4086261"/>
              <a:gd name="connsiteY11" fmla="*/ 3692597 h 4089669"/>
              <a:gd name="connsiteX12" fmla="*/ 478160 w 4086261"/>
              <a:gd name="connsiteY12" fmla="*/ 3356959 h 4089669"/>
              <a:gd name="connsiteX13" fmla="*/ 3608881 w 4086261"/>
              <a:gd name="connsiteY13" fmla="*/ 3356958 h 4089669"/>
              <a:gd name="connsiteX14" fmla="*/ 3563012 w 4086261"/>
              <a:gd name="connsiteY14" fmla="*/ 3413196 h 4089669"/>
              <a:gd name="connsiteX15" fmla="*/ 3441689 w 4086261"/>
              <a:gd name="connsiteY15" fmla="*/ 3534757 h 4089669"/>
              <a:gd name="connsiteX16" fmla="*/ 644751 w 4086261"/>
              <a:gd name="connsiteY16" fmla="*/ 3534758 h 4089669"/>
              <a:gd name="connsiteX17" fmla="*/ 529408 w 4086261"/>
              <a:gd name="connsiteY17" fmla="*/ 3419640 h 4089669"/>
              <a:gd name="connsiteX18" fmla="*/ 260816 w 4086261"/>
              <a:gd name="connsiteY18" fmla="*/ 3043774 h 4089669"/>
              <a:gd name="connsiteX19" fmla="*/ 3825638 w 4086261"/>
              <a:gd name="connsiteY19" fmla="*/ 3043773 h 4089669"/>
              <a:gd name="connsiteX20" fmla="*/ 3801359 w 4086261"/>
              <a:gd name="connsiteY20" fmla="*/ 3089628 h 4089669"/>
              <a:gd name="connsiteX21" fmla="*/ 3713965 w 4086261"/>
              <a:gd name="connsiteY21" fmla="*/ 3221573 h 4089669"/>
              <a:gd name="connsiteX22" fmla="*/ 373087 w 4086261"/>
              <a:gd name="connsiteY22" fmla="*/ 3221573 h 4089669"/>
              <a:gd name="connsiteX23" fmla="*/ 281415 w 4086261"/>
              <a:gd name="connsiteY23" fmla="*/ 3083007 h 4089669"/>
              <a:gd name="connsiteX24" fmla="*/ 119720 w 4086261"/>
              <a:gd name="connsiteY24" fmla="*/ 2736921 h 4089669"/>
              <a:gd name="connsiteX25" fmla="*/ 3967092 w 4086261"/>
              <a:gd name="connsiteY25" fmla="*/ 2736920 h 4089669"/>
              <a:gd name="connsiteX26" fmla="*/ 3894194 w 4086261"/>
              <a:gd name="connsiteY26" fmla="*/ 2914295 h 4089669"/>
              <a:gd name="connsiteX27" fmla="*/ 3893969 w 4086261"/>
              <a:gd name="connsiteY27" fmla="*/ 2914719 h 4089669"/>
              <a:gd name="connsiteX28" fmla="*/ 193057 w 4086261"/>
              <a:gd name="connsiteY28" fmla="*/ 2914720 h 4089669"/>
              <a:gd name="connsiteX29" fmla="*/ 185946 w 4086261"/>
              <a:gd name="connsiteY29" fmla="*/ 2901176 h 4089669"/>
              <a:gd name="connsiteX30" fmla="*/ 37017 w 4086261"/>
              <a:gd name="connsiteY30" fmla="*/ 2430067 h 4089669"/>
              <a:gd name="connsiteX31" fmla="*/ 4048918 w 4086261"/>
              <a:gd name="connsiteY31" fmla="*/ 2430066 h 4089669"/>
              <a:gd name="connsiteX32" fmla="*/ 4026095 w 4086261"/>
              <a:gd name="connsiteY32" fmla="*/ 2543715 h 4089669"/>
              <a:gd name="connsiteX33" fmla="*/ 4006687 w 4086261"/>
              <a:gd name="connsiteY33" fmla="*/ 2607865 h 4089669"/>
              <a:gd name="connsiteX34" fmla="*/ 79439 w 4086261"/>
              <a:gd name="connsiteY34" fmla="*/ 2607866 h 4089669"/>
              <a:gd name="connsiteX35" fmla="*/ 54223 w 4086261"/>
              <a:gd name="connsiteY35" fmla="*/ 2521499 h 4089669"/>
              <a:gd name="connsiteX36" fmla="*/ 121 w 4086261"/>
              <a:gd name="connsiteY36" fmla="*/ 2113142 h 4089669"/>
              <a:gd name="connsiteX37" fmla="*/ 4085162 w 4086261"/>
              <a:gd name="connsiteY37" fmla="*/ 2113142 h 4089669"/>
              <a:gd name="connsiteX38" fmla="*/ 4084854 w 4086261"/>
              <a:gd name="connsiteY38" fmla="*/ 2156166 h 4089669"/>
              <a:gd name="connsiteX39" fmla="*/ 4070955 w 4086261"/>
              <a:gd name="connsiteY39" fmla="*/ 2290941 h 4089669"/>
              <a:gd name="connsiteX40" fmla="*/ 14357 w 4086261"/>
              <a:gd name="connsiteY40" fmla="*/ 2290941 h 4089669"/>
              <a:gd name="connsiteX41" fmla="*/ 0 w 4086261"/>
              <a:gd name="connsiteY41" fmla="*/ 2130050 h 4089669"/>
              <a:gd name="connsiteX42" fmla="*/ 14854 w 4086261"/>
              <a:gd name="connsiteY42" fmla="*/ 1803107 h 4089669"/>
              <a:gd name="connsiteX43" fmla="*/ 4072294 w 4086261"/>
              <a:gd name="connsiteY43" fmla="*/ 1803107 h 4089669"/>
              <a:gd name="connsiteX44" fmla="*/ 4086261 w 4086261"/>
              <a:gd name="connsiteY44" fmla="*/ 1959620 h 4089669"/>
              <a:gd name="connsiteX45" fmla="*/ 4086108 w 4086261"/>
              <a:gd name="connsiteY45" fmla="*/ 1980906 h 4089669"/>
              <a:gd name="connsiteX46" fmla="*/ 1067 w 4086261"/>
              <a:gd name="connsiteY46" fmla="*/ 1980906 h 4089669"/>
              <a:gd name="connsiteX47" fmla="*/ 1406 w 4086261"/>
              <a:gd name="connsiteY47" fmla="*/ 1933504 h 4089669"/>
              <a:gd name="connsiteX48" fmla="*/ 77117 w 4086261"/>
              <a:gd name="connsiteY48" fmla="*/ 1489925 h 4089669"/>
              <a:gd name="connsiteX49" fmla="*/ 4009193 w 4086261"/>
              <a:gd name="connsiteY49" fmla="*/ 1489925 h 4089669"/>
              <a:gd name="connsiteX50" fmla="*/ 4032038 w 4086261"/>
              <a:gd name="connsiteY50" fmla="*/ 1568171 h 4089669"/>
              <a:gd name="connsiteX51" fmla="*/ 4050772 w 4086261"/>
              <a:gd name="connsiteY51" fmla="*/ 1667724 h 4089669"/>
              <a:gd name="connsiteX52" fmla="*/ 35712 w 4086261"/>
              <a:gd name="connsiteY52" fmla="*/ 1667724 h 4089669"/>
              <a:gd name="connsiteX53" fmla="*/ 60165 w 4086261"/>
              <a:gd name="connsiteY53" fmla="*/ 1545955 h 4089669"/>
              <a:gd name="connsiteX54" fmla="*/ 191505 w 4086261"/>
              <a:gd name="connsiteY54" fmla="*/ 1176742 h 4089669"/>
              <a:gd name="connsiteX55" fmla="*/ 3894145 w 4086261"/>
              <a:gd name="connsiteY55" fmla="*/ 1176742 h 4089669"/>
              <a:gd name="connsiteX56" fmla="*/ 3900315 w 4086261"/>
              <a:gd name="connsiteY56" fmla="*/ 1188494 h 4089669"/>
              <a:gd name="connsiteX57" fmla="*/ 3967264 w 4086261"/>
              <a:gd name="connsiteY57" fmla="*/ 1354541 h 4089669"/>
              <a:gd name="connsiteX58" fmla="*/ 118432 w 4086261"/>
              <a:gd name="connsiteY58" fmla="*/ 1354541 h 4089669"/>
              <a:gd name="connsiteX59" fmla="*/ 375302 w 4086261"/>
              <a:gd name="connsiteY59" fmla="*/ 863557 h 4089669"/>
              <a:gd name="connsiteX60" fmla="*/ 3710170 w 4086261"/>
              <a:gd name="connsiteY60" fmla="*/ 863557 h 4089669"/>
              <a:gd name="connsiteX61" fmla="*/ 3804846 w 4086261"/>
              <a:gd name="connsiteY61" fmla="*/ 1006662 h 4089669"/>
              <a:gd name="connsiteX62" fmla="*/ 3823062 w 4086261"/>
              <a:gd name="connsiteY62" fmla="*/ 1041356 h 4089669"/>
              <a:gd name="connsiteX63" fmla="*/ 263027 w 4086261"/>
              <a:gd name="connsiteY63" fmla="*/ 1041356 h 4089669"/>
              <a:gd name="connsiteX64" fmla="*/ 284901 w 4086261"/>
              <a:gd name="connsiteY64" fmla="*/ 1000042 h 4089669"/>
              <a:gd name="connsiteX65" fmla="*/ 1378779 w 4086261"/>
              <a:gd name="connsiteY65" fmla="*/ 110725 h 4089669"/>
              <a:gd name="connsiteX66" fmla="*/ 1566467 w 4086261"/>
              <a:gd name="connsiteY66" fmla="*/ 55927 h 4089669"/>
              <a:gd name="connsiteX67" fmla="*/ 2542011 w 4086261"/>
              <a:gd name="connsiteY67" fmla="*/ 61870 h 4089669"/>
              <a:gd name="connsiteX68" fmla="*/ 2703493 w 4086261"/>
              <a:gd name="connsiteY68" fmla="*/ 110725 h 4089669"/>
              <a:gd name="connsiteX69" fmla="*/ 642784 w 4086261"/>
              <a:gd name="connsiteY69" fmla="*/ 556704 h 4089669"/>
              <a:gd name="connsiteX70" fmla="*/ 3443305 w 4086261"/>
              <a:gd name="connsiteY70" fmla="*/ 556704 h 4089669"/>
              <a:gd name="connsiteX71" fmla="*/ 3556853 w 4086261"/>
              <a:gd name="connsiteY71" fmla="*/ 670030 h 4089669"/>
              <a:gd name="connsiteX72" fmla="*/ 3609565 w 4086261"/>
              <a:gd name="connsiteY72" fmla="*/ 734502 h 4089669"/>
              <a:gd name="connsiteX73" fmla="*/ 475918 w 4086261"/>
              <a:gd name="connsiteY73" fmla="*/ 734503 h 4089669"/>
              <a:gd name="connsiteX74" fmla="*/ 523248 w 4086261"/>
              <a:gd name="connsiteY74" fmla="*/ 676473 h 4089669"/>
              <a:gd name="connsiteX75" fmla="*/ 830380 w 4086261"/>
              <a:gd name="connsiteY75" fmla="*/ 398616 h 4089669"/>
              <a:gd name="connsiteX76" fmla="*/ 1004958 w 4086261"/>
              <a:gd name="connsiteY76" fmla="*/ 283119 h 4089669"/>
              <a:gd name="connsiteX77" fmla="*/ 1068322 w 4086261"/>
              <a:gd name="connsiteY77" fmla="*/ 249850 h 4089669"/>
              <a:gd name="connsiteX78" fmla="*/ 3018504 w 4086261"/>
              <a:gd name="connsiteY78" fmla="*/ 249850 h 4089669"/>
              <a:gd name="connsiteX79" fmla="*/ 3087924 w 4086261"/>
              <a:gd name="connsiteY79" fmla="*/ 286606 h 4089669"/>
              <a:gd name="connsiteX80" fmla="*/ 3254703 w 4086261"/>
              <a:gd name="connsiteY80" fmla="*/ 397072 h 4089669"/>
              <a:gd name="connsiteX81" fmla="*/ 3292192 w 4086261"/>
              <a:gd name="connsiteY81" fmla="*/ 427649 h 4089669"/>
              <a:gd name="connsiteX82" fmla="*/ 794871 w 4086261"/>
              <a:gd name="connsiteY82" fmla="*/ 427649 h 408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086261" h="4089669">
                <a:moveTo>
                  <a:pt x="1397239" y="3983323"/>
                </a:moveTo>
                <a:lnTo>
                  <a:pt x="2692486" y="3983323"/>
                </a:lnTo>
                <a:lnTo>
                  <a:pt x="2519794" y="4033742"/>
                </a:lnTo>
                <a:cubicBezTo>
                  <a:pt x="2196895" y="4110978"/>
                  <a:pt x="1861734" y="4107484"/>
                  <a:pt x="1544250" y="4027800"/>
                </a:cubicBezTo>
                <a:close/>
                <a:moveTo>
                  <a:pt x="804026" y="3670142"/>
                </a:moveTo>
                <a:lnTo>
                  <a:pt x="3281458" y="3670141"/>
                </a:lnTo>
                <a:lnTo>
                  <a:pt x="3255881" y="3691053"/>
                </a:lnTo>
                <a:cubicBezTo>
                  <a:pt x="3199057" y="3732915"/>
                  <a:pt x="3140784" y="3771402"/>
                  <a:pt x="3081303" y="3806551"/>
                </a:cubicBezTo>
                <a:lnTo>
                  <a:pt x="3002472" y="3847940"/>
                </a:lnTo>
                <a:lnTo>
                  <a:pt x="1083093" y="3847940"/>
                </a:lnTo>
                <a:lnTo>
                  <a:pt x="998337" y="3803064"/>
                </a:lnTo>
                <a:cubicBezTo>
                  <a:pt x="941239" y="3769168"/>
                  <a:pt x="885565" y="3732334"/>
                  <a:pt x="831558" y="3692597"/>
                </a:cubicBezTo>
                <a:close/>
                <a:moveTo>
                  <a:pt x="478160" y="3356959"/>
                </a:moveTo>
                <a:lnTo>
                  <a:pt x="3608881" y="3356958"/>
                </a:lnTo>
                <a:lnTo>
                  <a:pt x="3563012" y="3413196"/>
                </a:lnTo>
                <a:lnTo>
                  <a:pt x="3441689" y="3534757"/>
                </a:lnTo>
                <a:lnTo>
                  <a:pt x="644751" y="3534758"/>
                </a:lnTo>
                <a:lnTo>
                  <a:pt x="529408" y="3419640"/>
                </a:lnTo>
                <a:close/>
                <a:moveTo>
                  <a:pt x="260816" y="3043774"/>
                </a:moveTo>
                <a:lnTo>
                  <a:pt x="3825638" y="3043773"/>
                </a:lnTo>
                <a:lnTo>
                  <a:pt x="3801359" y="3089628"/>
                </a:lnTo>
                <a:lnTo>
                  <a:pt x="3713965" y="3221573"/>
                </a:lnTo>
                <a:lnTo>
                  <a:pt x="373087" y="3221573"/>
                </a:lnTo>
                <a:lnTo>
                  <a:pt x="281415" y="3083007"/>
                </a:lnTo>
                <a:close/>
                <a:moveTo>
                  <a:pt x="119720" y="2736921"/>
                </a:moveTo>
                <a:lnTo>
                  <a:pt x="3967092" y="2736920"/>
                </a:lnTo>
                <a:lnTo>
                  <a:pt x="3894194" y="2914295"/>
                </a:lnTo>
                <a:lnTo>
                  <a:pt x="3893969" y="2914719"/>
                </a:lnTo>
                <a:lnTo>
                  <a:pt x="193057" y="2914720"/>
                </a:lnTo>
                <a:lnTo>
                  <a:pt x="185946" y="2901176"/>
                </a:lnTo>
                <a:close/>
                <a:moveTo>
                  <a:pt x="37017" y="2430067"/>
                </a:moveTo>
                <a:lnTo>
                  <a:pt x="4048918" y="2430066"/>
                </a:lnTo>
                <a:lnTo>
                  <a:pt x="4026095" y="2543715"/>
                </a:lnTo>
                <a:lnTo>
                  <a:pt x="4006687" y="2607865"/>
                </a:lnTo>
                <a:lnTo>
                  <a:pt x="79439" y="2607866"/>
                </a:lnTo>
                <a:lnTo>
                  <a:pt x="54223" y="2521499"/>
                </a:lnTo>
                <a:close/>
                <a:moveTo>
                  <a:pt x="121" y="2113142"/>
                </a:moveTo>
                <a:lnTo>
                  <a:pt x="4085162" y="2113142"/>
                </a:lnTo>
                <a:lnTo>
                  <a:pt x="4084854" y="2156166"/>
                </a:lnTo>
                <a:lnTo>
                  <a:pt x="4070955" y="2290941"/>
                </a:lnTo>
                <a:lnTo>
                  <a:pt x="14357" y="2290941"/>
                </a:lnTo>
                <a:lnTo>
                  <a:pt x="0" y="2130050"/>
                </a:lnTo>
                <a:close/>
                <a:moveTo>
                  <a:pt x="14854" y="1803107"/>
                </a:moveTo>
                <a:lnTo>
                  <a:pt x="4072294" y="1803107"/>
                </a:lnTo>
                <a:lnTo>
                  <a:pt x="4086261" y="1959620"/>
                </a:lnTo>
                <a:lnTo>
                  <a:pt x="4086108" y="1980906"/>
                </a:lnTo>
                <a:lnTo>
                  <a:pt x="1067" y="1980906"/>
                </a:lnTo>
                <a:lnTo>
                  <a:pt x="1406" y="1933504"/>
                </a:lnTo>
                <a:close/>
                <a:moveTo>
                  <a:pt x="77117" y="1489925"/>
                </a:moveTo>
                <a:lnTo>
                  <a:pt x="4009193" y="1489925"/>
                </a:lnTo>
                <a:lnTo>
                  <a:pt x="4032038" y="1568171"/>
                </a:lnTo>
                <a:lnTo>
                  <a:pt x="4050772" y="1667724"/>
                </a:lnTo>
                <a:lnTo>
                  <a:pt x="35712" y="1667724"/>
                </a:lnTo>
                <a:lnTo>
                  <a:pt x="60165" y="1545955"/>
                </a:lnTo>
                <a:close/>
                <a:moveTo>
                  <a:pt x="191505" y="1176742"/>
                </a:moveTo>
                <a:lnTo>
                  <a:pt x="3894145" y="1176742"/>
                </a:lnTo>
                <a:lnTo>
                  <a:pt x="3900315" y="1188494"/>
                </a:lnTo>
                <a:lnTo>
                  <a:pt x="3967264" y="1354541"/>
                </a:lnTo>
                <a:lnTo>
                  <a:pt x="118432" y="1354541"/>
                </a:lnTo>
                <a:close/>
                <a:moveTo>
                  <a:pt x="375302" y="863557"/>
                </a:moveTo>
                <a:lnTo>
                  <a:pt x="3710170" y="863557"/>
                </a:lnTo>
                <a:lnTo>
                  <a:pt x="3804846" y="1006662"/>
                </a:lnTo>
                <a:lnTo>
                  <a:pt x="3823062" y="1041356"/>
                </a:lnTo>
                <a:lnTo>
                  <a:pt x="263027" y="1041356"/>
                </a:lnTo>
                <a:lnTo>
                  <a:pt x="284901" y="1000042"/>
                </a:lnTo>
                <a:close/>
                <a:moveTo>
                  <a:pt x="1378779" y="110725"/>
                </a:moveTo>
                <a:lnTo>
                  <a:pt x="1566467" y="55927"/>
                </a:lnTo>
                <a:cubicBezTo>
                  <a:pt x="1889366" y="-21308"/>
                  <a:pt x="2224527" y="-17814"/>
                  <a:pt x="2542011" y="61870"/>
                </a:cubicBezTo>
                <a:lnTo>
                  <a:pt x="2703493" y="110725"/>
                </a:lnTo>
                <a:close/>
                <a:moveTo>
                  <a:pt x="642784" y="556704"/>
                </a:moveTo>
                <a:lnTo>
                  <a:pt x="3443305" y="556704"/>
                </a:lnTo>
                <a:lnTo>
                  <a:pt x="3556853" y="670030"/>
                </a:lnTo>
                <a:lnTo>
                  <a:pt x="3609565" y="734502"/>
                </a:lnTo>
                <a:lnTo>
                  <a:pt x="475918" y="734503"/>
                </a:lnTo>
                <a:lnTo>
                  <a:pt x="523248" y="676473"/>
                </a:lnTo>
                <a:close/>
                <a:moveTo>
                  <a:pt x="830380" y="398616"/>
                </a:moveTo>
                <a:cubicBezTo>
                  <a:pt x="887204" y="356755"/>
                  <a:pt x="945476" y="318268"/>
                  <a:pt x="1004958" y="283119"/>
                </a:cubicBezTo>
                <a:lnTo>
                  <a:pt x="1068322" y="249850"/>
                </a:lnTo>
                <a:lnTo>
                  <a:pt x="3018504" y="249850"/>
                </a:lnTo>
                <a:lnTo>
                  <a:pt x="3087924" y="286606"/>
                </a:lnTo>
                <a:cubicBezTo>
                  <a:pt x="3145022" y="320501"/>
                  <a:pt x="3200695" y="357336"/>
                  <a:pt x="3254703" y="397072"/>
                </a:cubicBezTo>
                <a:lnTo>
                  <a:pt x="3292192" y="427649"/>
                </a:lnTo>
                <a:lnTo>
                  <a:pt x="794871" y="427649"/>
                </a:lnTo>
                <a:close/>
              </a:path>
            </a:pathLst>
          </a:custGeom>
          <a:solidFill>
            <a:srgbClr val="BDB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779945" y="352482"/>
            <a:ext cx="278389" cy="278389"/>
          </a:xfrm>
          <a:prstGeom prst="ellipse">
            <a:avLst/>
          </a:prstGeom>
          <a:solidFill>
            <a:srgbClr val="69527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58334" y="449773"/>
            <a:ext cx="303106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dirty="0">
                <a:solidFill>
                  <a:srgbClr val="69527C"/>
                </a:solidFill>
                <a:cs typeface="+mn-ea"/>
                <a:sym typeface="+mn-lt"/>
              </a:rPr>
              <a:t>研究成果及运用</a:t>
            </a:r>
            <a:endParaRPr lang="zh-CN" altLang="en-US" sz="2800" dirty="0">
              <a:solidFill>
                <a:srgbClr val="69527C"/>
              </a:solidFill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43467" y="1532467"/>
            <a:ext cx="10905066" cy="4563533"/>
          </a:xfrm>
          <a:prstGeom prst="rect">
            <a:avLst/>
          </a:prstGeom>
          <a:solidFill>
            <a:srgbClr val="9F90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73667" y="1862667"/>
            <a:ext cx="2963333" cy="18796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73666" y="3894667"/>
            <a:ext cx="2963333" cy="18796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97867" y="1862667"/>
            <a:ext cx="2963333" cy="1879600"/>
          </a:xfrm>
          <a:prstGeom prst="rect">
            <a:avLst/>
          </a:prstGeom>
          <a:blipFill dpi="0" rotWithShape="1">
            <a:blip r:embed="rId3"/>
            <a:srcRect/>
            <a:stretch>
              <a:fillRect t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097866" y="3894667"/>
            <a:ext cx="2963333" cy="18796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474967" y="2413065"/>
            <a:ext cx="142053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成果展示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1"/>
          <p:cNvSpPr txBox="1">
            <a:spLocks noChangeArrowheads="1"/>
          </p:cNvSpPr>
          <p:nvPr/>
        </p:nvSpPr>
        <p:spPr bwMode="auto">
          <a:xfrm>
            <a:off x="7563778" y="3717947"/>
            <a:ext cx="3442889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" name="1"/>
          <p:cNvSpPr txBox="1">
            <a:spLocks noChangeArrowheads="1"/>
          </p:cNvSpPr>
          <p:nvPr/>
        </p:nvSpPr>
        <p:spPr bwMode="auto">
          <a:xfrm>
            <a:off x="7563778" y="2984086"/>
            <a:ext cx="3442889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-820256" y="-719137"/>
            <a:ext cx="4474640" cy="3920148"/>
            <a:chOff x="-1308099" y="-978936"/>
            <a:chExt cx="5066112" cy="4438327"/>
          </a:xfrm>
        </p:grpSpPr>
        <p:sp>
          <p:nvSpPr>
            <p:cNvPr id="23" name="椭圆 22"/>
            <p:cNvSpPr/>
            <p:nvPr/>
          </p:nvSpPr>
          <p:spPr>
            <a:xfrm>
              <a:off x="-1308099" y="-978936"/>
              <a:ext cx="3644900" cy="3644900"/>
            </a:xfrm>
            <a:prstGeom prst="ellipse">
              <a:avLst/>
            </a:prstGeom>
            <a:solidFill>
              <a:srgbClr val="BDB0C2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 rot="2182719">
              <a:off x="1191184" y="-690123"/>
              <a:ext cx="2566829" cy="2568970"/>
            </a:xfrm>
            <a:custGeom>
              <a:avLst/>
              <a:gdLst>
                <a:gd name="connsiteX0" fmla="*/ 1397239 w 4086261"/>
                <a:gd name="connsiteY0" fmla="*/ 3983323 h 4089669"/>
                <a:gd name="connsiteX1" fmla="*/ 2692486 w 4086261"/>
                <a:gd name="connsiteY1" fmla="*/ 3983323 h 4089669"/>
                <a:gd name="connsiteX2" fmla="*/ 2519794 w 4086261"/>
                <a:gd name="connsiteY2" fmla="*/ 4033742 h 4089669"/>
                <a:gd name="connsiteX3" fmla="*/ 1544250 w 4086261"/>
                <a:gd name="connsiteY3" fmla="*/ 4027800 h 4089669"/>
                <a:gd name="connsiteX4" fmla="*/ 804026 w 4086261"/>
                <a:gd name="connsiteY4" fmla="*/ 3670142 h 4089669"/>
                <a:gd name="connsiteX5" fmla="*/ 3281458 w 4086261"/>
                <a:gd name="connsiteY5" fmla="*/ 3670141 h 4089669"/>
                <a:gd name="connsiteX6" fmla="*/ 3255881 w 4086261"/>
                <a:gd name="connsiteY6" fmla="*/ 3691053 h 4089669"/>
                <a:gd name="connsiteX7" fmla="*/ 3081303 w 4086261"/>
                <a:gd name="connsiteY7" fmla="*/ 3806551 h 4089669"/>
                <a:gd name="connsiteX8" fmla="*/ 3002472 w 4086261"/>
                <a:gd name="connsiteY8" fmla="*/ 3847940 h 4089669"/>
                <a:gd name="connsiteX9" fmla="*/ 1083093 w 4086261"/>
                <a:gd name="connsiteY9" fmla="*/ 3847940 h 4089669"/>
                <a:gd name="connsiteX10" fmla="*/ 998337 w 4086261"/>
                <a:gd name="connsiteY10" fmla="*/ 3803064 h 4089669"/>
                <a:gd name="connsiteX11" fmla="*/ 831558 w 4086261"/>
                <a:gd name="connsiteY11" fmla="*/ 3692597 h 4089669"/>
                <a:gd name="connsiteX12" fmla="*/ 478160 w 4086261"/>
                <a:gd name="connsiteY12" fmla="*/ 3356959 h 4089669"/>
                <a:gd name="connsiteX13" fmla="*/ 3608881 w 4086261"/>
                <a:gd name="connsiteY13" fmla="*/ 3356958 h 4089669"/>
                <a:gd name="connsiteX14" fmla="*/ 3563012 w 4086261"/>
                <a:gd name="connsiteY14" fmla="*/ 3413196 h 4089669"/>
                <a:gd name="connsiteX15" fmla="*/ 3441689 w 4086261"/>
                <a:gd name="connsiteY15" fmla="*/ 3534757 h 4089669"/>
                <a:gd name="connsiteX16" fmla="*/ 644751 w 4086261"/>
                <a:gd name="connsiteY16" fmla="*/ 3534758 h 4089669"/>
                <a:gd name="connsiteX17" fmla="*/ 529408 w 4086261"/>
                <a:gd name="connsiteY17" fmla="*/ 3419640 h 4089669"/>
                <a:gd name="connsiteX18" fmla="*/ 260816 w 4086261"/>
                <a:gd name="connsiteY18" fmla="*/ 3043774 h 4089669"/>
                <a:gd name="connsiteX19" fmla="*/ 3825638 w 4086261"/>
                <a:gd name="connsiteY19" fmla="*/ 3043773 h 4089669"/>
                <a:gd name="connsiteX20" fmla="*/ 3801359 w 4086261"/>
                <a:gd name="connsiteY20" fmla="*/ 3089628 h 4089669"/>
                <a:gd name="connsiteX21" fmla="*/ 3713965 w 4086261"/>
                <a:gd name="connsiteY21" fmla="*/ 3221573 h 4089669"/>
                <a:gd name="connsiteX22" fmla="*/ 373087 w 4086261"/>
                <a:gd name="connsiteY22" fmla="*/ 3221573 h 4089669"/>
                <a:gd name="connsiteX23" fmla="*/ 281415 w 4086261"/>
                <a:gd name="connsiteY23" fmla="*/ 3083007 h 4089669"/>
                <a:gd name="connsiteX24" fmla="*/ 119720 w 4086261"/>
                <a:gd name="connsiteY24" fmla="*/ 2736921 h 4089669"/>
                <a:gd name="connsiteX25" fmla="*/ 3967092 w 4086261"/>
                <a:gd name="connsiteY25" fmla="*/ 2736920 h 4089669"/>
                <a:gd name="connsiteX26" fmla="*/ 3894194 w 4086261"/>
                <a:gd name="connsiteY26" fmla="*/ 2914295 h 4089669"/>
                <a:gd name="connsiteX27" fmla="*/ 3893969 w 4086261"/>
                <a:gd name="connsiteY27" fmla="*/ 2914719 h 4089669"/>
                <a:gd name="connsiteX28" fmla="*/ 193057 w 4086261"/>
                <a:gd name="connsiteY28" fmla="*/ 2914720 h 4089669"/>
                <a:gd name="connsiteX29" fmla="*/ 185946 w 4086261"/>
                <a:gd name="connsiteY29" fmla="*/ 2901176 h 4089669"/>
                <a:gd name="connsiteX30" fmla="*/ 37017 w 4086261"/>
                <a:gd name="connsiteY30" fmla="*/ 2430067 h 4089669"/>
                <a:gd name="connsiteX31" fmla="*/ 4048918 w 4086261"/>
                <a:gd name="connsiteY31" fmla="*/ 2430066 h 4089669"/>
                <a:gd name="connsiteX32" fmla="*/ 4026095 w 4086261"/>
                <a:gd name="connsiteY32" fmla="*/ 2543715 h 4089669"/>
                <a:gd name="connsiteX33" fmla="*/ 4006687 w 4086261"/>
                <a:gd name="connsiteY33" fmla="*/ 2607865 h 4089669"/>
                <a:gd name="connsiteX34" fmla="*/ 79439 w 4086261"/>
                <a:gd name="connsiteY34" fmla="*/ 2607866 h 4089669"/>
                <a:gd name="connsiteX35" fmla="*/ 54223 w 4086261"/>
                <a:gd name="connsiteY35" fmla="*/ 2521499 h 4089669"/>
                <a:gd name="connsiteX36" fmla="*/ 121 w 4086261"/>
                <a:gd name="connsiteY36" fmla="*/ 2113142 h 4089669"/>
                <a:gd name="connsiteX37" fmla="*/ 4085162 w 4086261"/>
                <a:gd name="connsiteY37" fmla="*/ 2113142 h 4089669"/>
                <a:gd name="connsiteX38" fmla="*/ 4084854 w 4086261"/>
                <a:gd name="connsiteY38" fmla="*/ 2156166 h 4089669"/>
                <a:gd name="connsiteX39" fmla="*/ 4070955 w 4086261"/>
                <a:gd name="connsiteY39" fmla="*/ 2290941 h 4089669"/>
                <a:gd name="connsiteX40" fmla="*/ 14357 w 4086261"/>
                <a:gd name="connsiteY40" fmla="*/ 2290941 h 4089669"/>
                <a:gd name="connsiteX41" fmla="*/ 0 w 4086261"/>
                <a:gd name="connsiteY41" fmla="*/ 2130050 h 4089669"/>
                <a:gd name="connsiteX42" fmla="*/ 14854 w 4086261"/>
                <a:gd name="connsiteY42" fmla="*/ 1803107 h 4089669"/>
                <a:gd name="connsiteX43" fmla="*/ 4072294 w 4086261"/>
                <a:gd name="connsiteY43" fmla="*/ 1803107 h 4089669"/>
                <a:gd name="connsiteX44" fmla="*/ 4086261 w 4086261"/>
                <a:gd name="connsiteY44" fmla="*/ 1959620 h 4089669"/>
                <a:gd name="connsiteX45" fmla="*/ 4086108 w 4086261"/>
                <a:gd name="connsiteY45" fmla="*/ 1980906 h 4089669"/>
                <a:gd name="connsiteX46" fmla="*/ 1067 w 4086261"/>
                <a:gd name="connsiteY46" fmla="*/ 1980906 h 4089669"/>
                <a:gd name="connsiteX47" fmla="*/ 1406 w 4086261"/>
                <a:gd name="connsiteY47" fmla="*/ 1933504 h 4089669"/>
                <a:gd name="connsiteX48" fmla="*/ 77117 w 4086261"/>
                <a:gd name="connsiteY48" fmla="*/ 1489925 h 4089669"/>
                <a:gd name="connsiteX49" fmla="*/ 4009193 w 4086261"/>
                <a:gd name="connsiteY49" fmla="*/ 1489925 h 4089669"/>
                <a:gd name="connsiteX50" fmla="*/ 4032038 w 4086261"/>
                <a:gd name="connsiteY50" fmla="*/ 1568171 h 4089669"/>
                <a:gd name="connsiteX51" fmla="*/ 4050772 w 4086261"/>
                <a:gd name="connsiteY51" fmla="*/ 1667724 h 4089669"/>
                <a:gd name="connsiteX52" fmla="*/ 35712 w 4086261"/>
                <a:gd name="connsiteY52" fmla="*/ 1667724 h 4089669"/>
                <a:gd name="connsiteX53" fmla="*/ 60165 w 4086261"/>
                <a:gd name="connsiteY53" fmla="*/ 1545955 h 4089669"/>
                <a:gd name="connsiteX54" fmla="*/ 191505 w 4086261"/>
                <a:gd name="connsiteY54" fmla="*/ 1176742 h 4089669"/>
                <a:gd name="connsiteX55" fmla="*/ 3894145 w 4086261"/>
                <a:gd name="connsiteY55" fmla="*/ 1176742 h 4089669"/>
                <a:gd name="connsiteX56" fmla="*/ 3900315 w 4086261"/>
                <a:gd name="connsiteY56" fmla="*/ 1188494 h 4089669"/>
                <a:gd name="connsiteX57" fmla="*/ 3967264 w 4086261"/>
                <a:gd name="connsiteY57" fmla="*/ 1354541 h 4089669"/>
                <a:gd name="connsiteX58" fmla="*/ 118432 w 4086261"/>
                <a:gd name="connsiteY58" fmla="*/ 1354541 h 4089669"/>
                <a:gd name="connsiteX59" fmla="*/ 375302 w 4086261"/>
                <a:gd name="connsiteY59" fmla="*/ 863557 h 4089669"/>
                <a:gd name="connsiteX60" fmla="*/ 3710170 w 4086261"/>
                <a:gd name="connsiteY60" fmla="*/ 863557 h 4089669"/>
                <a:gd name="connsiteX61" fmla="*/ 3804846 w 4086261"/>
                <a:gd name="connsiteY61" fmla="*/ 1006662 h 4089669"/>
                <a:gd name="connsiteX62" fmla="*/ 3823062 w 4086261"/>
                <a:gd name="connsiteY62" fmla="*/ 1041356 h 4089669"/>
                <a:gd name="connsiteX63" fmla="*/ 263027 w 4086261"/>
                <a:gd name="connsiteY63" fmla="*/ 1041356 h 4089669"/>
                <a:gd name="connsiteX64" fmla="*/ 284901 w 4086261"/>
                <a:gd name="connsiteY64" fmla="*/ 1000042 h 4089669"/>
                <a:gd name="connsiteX65" fmla="*/ 1378779 w 4086261"/>
                <a:gd name="connsiteY65" fmla="*/ 110725 h 4089669"/>
                <a:gd name="connsiteX66" fmla="*/ 1566467 w 4086261"/>
                <a:gd name="connsiteY66" fmla="*/ 55927 h 4089669"/>
                <a:gd name="connsiteX67" fmla="*/ 2542011 w 4086261"/>
                <a:gd name="connsiteY67" fmla="*/ 61870 h 4089669"/>
                <a:gd name="connsiteX68" fmla="*/ 2703493 w 4086261"/>
                <a:gd name="connsiteY68" fmla="*/ 110725 h 4089669"/>
                <a:gd name="connsiteX69" fmla="*/ 642784 w 4086261"/>
                <a:gd name="connsiteY69" fmla="*/ 556704 h 4089669"/>
                <a:gd name="connsiteX70" fmla="*/ 3443305 w 4086261"/>
                <a:gd name="connsiteY70" fmla="*/ 556704 h 4089669"/>
                <a:gd name="connsiteX71" fmla="*/ 3556853 w 4086261"/>
                <a:gd name="connsiteY71" fmla="*/ 670030 h 4089669"/>
                <a:gd name="connsiteX72" fmla="*/ 3609565 w 4086261"/>
                <a:gd name="connsiteY72" fmla="*/ 734502 h 4089669"/>
                <a:gd name="connsiteX73" fmla="*/ 475918 w 4086261"/>
                <a:gd name="connsiteY73" fmla="*/ 734503 h 4089669"/>
                <a:gd name="connsiteX74" fmla="*/ 523248 w 4086261"/>
                <a:gd name="connsiteY74" fmla="*/ 676473 h 4089669"/>
                <a:gd name="connsiteX75" fmla="*/ 830380 w 4086261"/>
                <a:gd name="connsiteY75" fmla="*/ 398616 h 4089669"/>
                <a:gd name="connsiteX76" fmla="*/ 1004958 w 4086261"/>
                <a:gd name="connsiteY76" fmla="*/ 283119 h 4089669"/>
                <a:gd name="connsiteX77" fmla="*/ 1068322 w 4086261"/>
                <a:gd name="connsiteY77" fmla="*/ 249850 h 4089669"/>
                <a:gd name="connsiteX78" fmla="*/ 3018504 w 4086261"/>
                <a:gd name="connsiteY78" fmla="*/ 249850 h 4089669"/>
                <a:gd name="connsiteX79" fmla="*/ 3087924 w 4086261"/>
                <a:gd name="connsiteY79" fmla="*/ 286606 h 4089669"/>
                <a:gd name="connsiteX80" fmla="*/ 3254703 w 4086261"/>
                <a:gd name="connsiteY80" fmla="*/ 397072 h 4089669"/>
                <a:gd name="connsiteX81" fmla="*/ 3292192 w 4086261"/>
                <a:gd name="connsiteY81" fmla="*/ 427649 h 4089669"/>
                <a:gd name="connsiteX82" fmla="*/ 794871 w 4086261"/>
                <a:gd name="connsiteY82" fmla="*/ 427649 h 4089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4086261" h="4089669">
                  <a:moveTo>
                    <a:pt x="1397239" y="3983323"/>
                  </a:moveTo>
                  <a:lnTo>
                    <a:pt x="2692486" y="3983323"/>
                  </a:lnTo>
                  <a:lnTo>
                    <a:pt x="2519794" y="4033742"/>
                  </a:lnTo>
                  <a:cubicBezTo>
                    <a:pt x="2196895" y="4110978"/>
                    <a:pt x="1861734" y="4107484"/>
                    <a:pt x="1544250" y="4027800"/>
                  </a:cubicBezTo>
                  <a:close/>
                  <a:moveTo>
                    <a:pt x="804026" y="3670142"/>
                  </a:moveTo>
                  <a:lnTo>
                    <a:pt x="3281458" y="3670141"/>
                  </a:lnTo>
                  <a:lnTo>
                    <a:pt x="3255881" y="3691053"/>
                  </a:lnTo>
                  <a:cubicBezTo>
                    <a:pt x="3199057" y="3732915"/>
                    <a:pt x="3140784" y="3771402"/>
                    <a:pt x="3081303" y="3806551"/>
                  </a:cubicBezTo>
                  <a:lnTo>
                    <a:pt x="3002472" y="3847940"/>
                  </a:lnTo>
                  <a:lnTo>
                    <a:pt x="1083093" y="3847940"/>
                  </a:lnTo>
                  <a:lnTo>
                    <a:pt x="998337" y="3803064"/>
                  </a:lnTo>
                  <a:cubicBezTo>
                    <a:pt x="941239" y="3769168"/>
                    <a:pt x="885565" y="3732334"/>
                    <a:pt x="831558" y="3692597"/>
                  </a:cubicBezTo>
                  <a:close/>
                  <a:moveTo>
                    <a:pt x="478160" y="3356959"/>
                  </a:moveTo>
                  <a:lnTo>
                    <a:pt x="3608881" y="3356958"/>
                  </a:lnTo>
                  <a:lnTo>
                    <a:pt x="3563012" y="3413196"/>
                  </a:lnTo>
                  <a:lnTo>
                    <a:pt x="3441689" y="3534757"/>
                  </a:lnTo>
                  <a:lnTo>
                    <a:pt x="644751" y="3534758"/>
                  </a:lnTo>
                  <a:lnTo>
                    <a:pt x="529408" y="3419640"/>
                  </a:lnTo>
                  <a:close/>
                  <a:moveTo>
                    <a:pt x="260816" y="3043774"/>
                  </a:moveTo>
                  <a:lnTo>
                    <a:pt x="3825638" y="3043773"/>
                  </a:lnTo>
                  <a:lnTo>
                    <a:pt x="3801359" y="3089628"/>
                  </a:lnTo>
                  <a:lnTo>
                    <a:pt x="3713965" y="3221573"/>
                  </a:lnTo>
                  <a:lnTo>
                    <a:pt x="373087" y="3221573"/>
                  </a:lnTo>
                  <a:lnTo>
                    <a:pt x="281415" y="3083007"/>
                  </a:lnTo>
                  <a:close/>
                  <a:moveTo>
                    <a:pt x="119720" y="2736921"/>
                  </a:moveTo>
                  <a:lnTo>
                    <a:pt x="3967092" y="2736920"/>
                  </a:lnTo>
                  <a:lnTo>
                    <a:pt x="3894194" y="2914295"/>
                  </a:lnTo>
                  <a:lnTo>
                    <a:pt x="3893969" y="2914719"/>
                  </a:lnTo>
                  <a:lnTo>
                    <a:pt x="193057" y="2914720"/>
                  </a:lnTo>
                  <a:lnTo>
                    <a:pt x="185946" y="2901176"/>
                  </a:lnTo>
                  <a:close/>
                  <a:moveTo>
                    <a:pt x="37017" y="2430067"/>
                  </a:moveTo>
                  <a:lnTo>
                    <a:pt x="4048918" y="2430066"/>
                  </a:lnTo>
                  <a:lnTo>
                    <a:pt x="4026095" y="2543715"/>
                  </a:lnTo>
                  <a:lnTo>
                    <a:pt x="4006687" y="2607865"/>
                  </a:lnTo>
                  <a:lnTo>
                    <a:pt x="79439" y="2607866"/>
                  </a:lnTo>
                  <a:lnTo>
                    <a:pt x="54223" y="2521499"/>
                  </a:lnTo>
                  <a:close/>
                  <a:moveTo>
                    <a:pt x="121" y="2113142"/>
                  </a:moveTo>
                  <a:lnTo>
                    <a:pt x="4085162" y="2113142"/>
                  </a:lnTo>
                  <a:lnTo>
                    <a:pt x="4084854" y="2156166"/>
                  </a:lnTo>
                  <a:lnTo>
                    <a:pt x="4070955" y="2290941"/>
                  </a:lnTo>
                  <a:lnTo>
                    <a:pt x="14357" y="2290941"/>
                  </a:lnTo>
                  <a:lnTo>
                    <a:pt x="0" y="2130050"/>
                  </a:lnTo>
                  <a:close/>
                  <a:moveTo>
                    <a:pt x="14854" y="1803107"/>
                  </a:moveTo>
                  <a:lnTo>
                    <a:pt x="4072294" y="1803107"/>
                  </a:lnTo>
                  <a:lnTo>
                    <a:pt x="4086261" y="1959620"/>
                  </a:lnTo>
                  <a:lnTo>
                    <a:pt x="4086108" y="1980906"/>
                  </a:lnTo>
                  <a:lnTo>
                    <a:pt x="1067" y="1980906"/>
                  </a:lnTo>
                  <a:lnTo>
                    <a:pt x="1406" y="1933504"/>
                  </a:lnTo>
                  <a:close/>
                  <a:moveTo>
                    <a:pt x="77117" y="1489925"/>
                  </a:moveTo>
                  <a:lnTo>
                    <a:pt x="4009193" y="1489925"/>
                  </a:lnTo>
                  <a:lnTo>
                    <a:pt x="4032038" y="1568171"/>
                  </a:lnTo>
                  <a:lnTo>
                    <a:pt x="4050772" y="1667724"/>
                  </a:lnTo>
                  <a:lnTo>
                    <a:pt x="35712" y="1667724"/>
                  </a:lnTo>
                  <a:lnTo>
                    <a:pt x="60165" y="1545955"/>
                  </a:lnTo>
                  <a:close/>
                  <a:moveTo>
                    <a:pt x="191505" y="1176742"/>
                  </a:moveTo>
                  <a:lnTo>
                    <a:pt x="3894145" y="1176742"/>
                  </a:lnTo>
                  <a:lnTo>
                    <a:pt x="3900315" y="1188494"/>
                  </a:lnTo>
                  <a:lnTo>
                    <a:pt x="3967264" y="1354541"/>
                  </a:lnTo>
                  <a:lnTo>
                    <a:pt x="118432" y="1354541"/>
                  </a:lnTo>
                  <a:close/>
                  <a:moveTo>
                    <a:pt x="375302" y="863557"/>
                  </a:moveTo>
                  <a:lnTo>
                    <a:pt x="3710170" y="863557"/>
                  </a:lnTo>
                  <a:lnTo>
                    <a:pt x="3804846" y="1006662"/>
                  </a:lnTo>
                  <a:lnTo>
                    <a:pt x="3823062" y="1041356"/>
                  </a:lnTo>
                  <a:lnTo>
                    <a:pt x="263027" y="1041356"/>
                  </a:lnTo>
                  <a:lnTo>
                    <a:pt x="284901" y="1000042"/>
                  </a:lnTo>
                  <a:close/>
                  <a:moveTo>
                    <a:pt x="1378779" y="110725"/>
                  </a:moveTo>
                  <a:lnTo>
                    <a:pt x="1566467" y="55927"/>
                  </a:lnTo>
                  <a:cubicBezTo>
                    <a:pt x="1889366" y="-21308"/>
                    <a:pt x="2224527" y="-17814"/>
                    <a:pt x="2542011" y="61870"/>
                  </a:cubicBezTo>
                  <a:lnTo>
                    <a:pt x="2703493" y="110725"/>
                  </a:lnTo>
                  <a:close/>
                  <a:moveTo>
                    <a:pt x="642784" y="556704"/>
                  </a:moveTo>
                  <a:lnTo>
                    <a:pt x="3443305" y="556704"/>
                  </a:lnTo>
                  <a:lnTo>
                    <a:pt x="3556853" y="670030"/>
                  </a:lnTo>
                  <a:lnTo>
                    <a:pt x="3609565" y="734502"/>
                  </a:lnTo>
                  <a:lnTo>
                    <a:pt x="475918" y="734503"/>
                  </a:lnTo>
                  <a:lnTo>
                    <a:pt x="523248" y="676473"/>
                  </a:lnTo>
                  <a:close/>
                  <a:moveTo>
                    <a:pt x="830380" y="398616"/>
                  </a:moveTo>
                  <a:cubicBezTo>
                    <a:pt x="887204" y="356755"/>
                    <a:pt x="945476" y="318268"/>
                    <a:pt x="1004958" y="283119"/>
                  </a:cubicBezTo>
                  <a:lnTo>
                    <a:pt x="1068322" y="249850"/>
                  </a:lnTo>
                  <a:lnTo>
                    <a:pt x="3018504" y="249850"/>
                  </a:lnTo>
                  <a:lnTo>
                    <a:pt x="3087924" y="286606"/>
                  </a:lnTo>
                  <a:cubicBezTo>
                    <a:pt x="3145022" y="320501"/>
                    <a:pt x="3200695" y="357336"/>
                    <a:pt x="3254703" y="397072"/>
                  </a:cubicBezTo>
                  <a:lnTo>
                    <a:pt x="3292192" y="427649"/>
                  </a:lnTo>
                  <a:lnTo>
                    <a:pt x="794871" y="427649"/>
                  </a:lnTo>
                  <a:close/>
                </a:path>
              </a:pathLst>
            </a:custGeom>
            <a:solidFill>
              <a:srgbClr val="806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-675001" y="2187489"/>
              <a:ext cx="1271902" cy="1271902"/>
            </a:xfrm>
            <a:prstGeom prst="ellipse">
              <a:avLst/>
            </a:prstGeom>
            <a:solidFill>
              <a:srgbClr val="69527C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2" name="椭圆 31"/>
          <p:cNvSpPr/>
          <p:nvPr/>
        </p:nvSpPr>
        <p:spPr>
          <a:xfrm>
            <a:off x="1115698" y="5366931"/>
            <a:ext cx="431315" cy="431315"/>
          </a:xfrm>
          <a:prstGeom prst="ellipse">
            <a:avLst/>
          </a:prstGeom>
          <a:solidFill>
            <a:srgbClr val="9F90B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8825560" y="3882233"/>
            <a:ext cx="4787166" cy="4935456"/>
            <a:chOff x="8624579" y="3718280"/>
            <a:chExt cx="5419948" cy="5587840"/>
          </a:xfrm>
        </p:grpSpPr>
        <p:sp>
          <p:nvSpPr>
            <p:cNvPr id="31" name="椭圆 30"/>
            <p:cNvSpPr/>
            <p:nvPr/>
          </p:nvSpPr>
          <p:spPr>
            <a:xfrm>
              <a:off x="10399627" y="3718280"/>
              <a:ext cx="3644900" cy="3644900"/>
            </a:xfrm>
            <a:prstGeom prst="ellipse">
              <a:avLst/>
            </a:prstGeom>
            <a:solidFill>
              <a:srgbClr val="BDB0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任意多边形 32"/>
            <p:cNvSpPr/>
            <p:nvPr/>
          </p:nvSpPr>
          <p:spPr>
            <a:xfrm rot="2182719">
              <a:off x="8624579" y="5813272"/>
              <a:ext cx="3489938" cy="3492848"/>
            </a:xfrm>
            <a:custGeom>
              <a:avLst/>
              <a:gdLst>
                <a:gd name="connsiteX0" fmla="*/ 1397239 w 4086261"/>
                <a:gd name="connsiteY0" fmla="*/ 3983323 h 4089669"/>
                <a:gd name="connsiteX1" fmla="*/ 2692486 w 4086261"/>
                <a:gd name="connsiteY1" fmla="*/ 3983323 h 4089669"/>
                <a:gd name="connsiteX2" fmla="*/ 2519794 w 4086261"/>
                <a:gd name="connsiteY2" fmla="*/ 4033742 h 4089669"/>
                <a:gd name="connsiteX3" fmla="*/ 1544250 w 4086261"/>
                <a:gd name="connsiteY3" fmla="*/ 4027800 h 4089669"/>
                <a:gd name="connsiteX4" fmla="*/ 804026 w 4086261"/>
                <a:gd name="connsiteY4" fmla="*/ 3670142 h 4089669"/>
                <a:gd name="connsiteX5" fmla="*/ 3281458 w 4086261"/>
                <a:gd name="connsiteY5" fmla="*/ 3670141 h 4089669"/>
                <a:gd name="connsiteX6" fmla="*/ 3255881 w 4086261"/>
                <a:gd name="connsiteY6" fmla="*/ 3691053 h 4089669"/>
                <a:gd name="connsiteX7" fmla="*/ 3081303 w 4086261"/>
                <a:gd name="connsiteY7" fmla="*/ 3806551 h 4089669"/>
                <a:gd name="connsiteX8" fmla="*/ 3002472 w 4086261"/>
                <a:gd name="connsiteY8" fmla="*/ 3847940 h 4089669"/>
                <a:gd name="connsiteX9" fmla="*/ 1083093 w 4086261"/>
                <a:gd name="connsiteY9" fmla="*/ 3847940 h 4089669"/>
                <a:gd name="connsiteX10" fmla="*/ 998337 w 4086261"/>
                <a:gd name="connsiteY10" fmla="*/ 3803064 h 4089669"/>
                <a:gd name="connsiteX11" fmla="*/ 831558 w 4086261"/>
                <a:gd name="connsiteY11" fmla="*/ 3692597 h 4089669"/>
                <a:gd name="connsiteX12" fmla="*/ 478160 w 4086261"/>
                <a:gd name="connsiteY12" fmla="*/ 3356959 h 4089669"/>
                <a:gd name="connsiteX13" fmla="*/ 3608881 w 4086261"/>
                <a:gd name="connsiteY13" fmla="*/ 3356958 h 4089669"/>
                <a:gd name="connsiteX14" fmla="*/ 3563012 w 4086261"/>
                <a:gd name="connsiteY14" fmla="*/ 3413196 h 4089669"/>
                <a:gd name="connsiteX15" fmla="*/ 3441689 w 4086261"/>
                <a:gd name="connsiteY15" fmla="*/ 3534757 h 4089669"/>
                <a:gd name="connsiteX16" fmla="*/ 644751 w 4086261"/>
                <a:gd name="connsiteY16" fmla="*/ 3534758 h 4089669"/>
                <a:gd name="connsiteX17" fmla="*/ 529408 w 4086261"/>
                <a:gd name="connsiteY17" fmla="*/ 3419640 h 4089669"/>
                <a:gd name="connsiteX18" fmla="*/ 260816 w 4086261"/>
                <a:gd name="connsiteY18" fmla="*/ 3043774 h 4089669"/>
                <a:gd name="connsiteX19" fmla="*/ 3825638 w 4086261"/>
                <a:gd name="connsiteY19" fmla="*/ 3043773 h 4089669"/>
                <a:gd name="connsiteX20" fmla="*/ 3801359 w 4086261"/>
                <a:gd name="connsiteY20" fmla="*/ 3089628 h 4089669"/>
                <a:gd name="connsiteX21" fmla="*/ 3713965 w 4086261"/>
                <a:gd name="connsiteY21" fmla="*/ 3221573 h 4089669"/>
                <a:gd name="connsiteX22" fmla="*/ 373087 w 4086261"/>
                <a:gd name="connsiteY22" fmla="*/ 3221573 h 4089669"/>
                <a:gd name="connsiteX23" fmla="*/ 281415 w 4086261"/>
                <a:gd name="connsiteY23" fmla="*/ 3083007 h 4089669"/>
                <a:gd name="connsiteX24" fmla="*/ 119720 w 4086261"/>
                <a:gd name="connsiteY24" fmla="*/ 2736921 h 4089669"/>
                <a:gd name="connsiteX25" fmla="*/ 3967092 w 4086261"/>
                <a:gd name="connsiteY25" fmla="*/ 2736920 h 4089669"/>
                <a:gd name="connsiteX26" fmla="*/ 3894194 w 4086261"/>
                <a:gd name="connsiteY26" fmla="*/ 2914295 h 4089669"/>
                <a:gd name="connsiteX27" fmla="*/ 3893969 w 4086261"/>
                <a:gd name="connsiteY27" fmla="*/ 2914719 h 4089669"/>
                <a:gd name="connsiteX28" fmla="*/ 193057 w 4086261"/>
                <a:gd name="connsiteY28" fmla="*/ 2914720 h 4089669"/>
                <a:gd name="connsiteX29" fmla="*/ 185946 w 4086261"/>
                <a:gd name="connsiteY29" fmla="*/ 2901176 h 4089669"/>
                <a:gd name="connsiteX30" fmla="*/ 37017 w 4086261"/>
                <a:gd name="connsiteY30" fmla="*/ 2430067 h 4089669"/>
                <a:gd name="connsiteX31" fmla="*/ 4048918 w 4086261"/>
                <a:gd name="connsiteY31" fmla="*/ 2430066 h 4089669"/>
                <a:gd name="connsiteX32" fmla="*/ 4026095 w 4086261"/>
                <a:gd name="connsiteY32" fmla="*/ 2543715 h 4089669"/>
                <a:gd name="connsiteX33" fmla="*/ 4006687 w 4086261"/>
                <a:gd name="connsiteY33" fmla="*/ 2607865 h 4089669"/>
                <a:gd name="connsiteX34" fmla="*/ 79439 w 4086261"/>
                <a:gd name="connsiteY34" fmla="*/ 2607866 h 4089669"/>
                <a:gd name="connsiteX35" fmla="*/ 54223 w 4086261"/>
                <a:gd name="connsiteY35" fmla="*/ 2521499 h 4089669"/>
                <a:gd name="connsiteX36" fmla="*/ 121 w 4086261"/>
                <a:gd name="connsiteY36" fmla="*/ 2113142 h 4089669"/>
                <a:gd name="connsiteX37" fmla="*/ 4085162 w 4086261"/>
                <a:gd name="connsiteY37" fmla="*/ 2113142 h 4089669"/>
                <a:gd name="connsiteX38" fmla="*/ 4084854 w 4086261"/>
                <a:gd name="connsiteY38" fmla="*/ 2156166 h 4089669"/>
                <a:gd name="connsiteX39" fmla="*/ 4070955 w 4086261"/>
                <a:gd name="connsiteY39" fmla="*/ 2290941 h 4089669"/>
                <a:gd name="connsiteX40" fmla="*/ 14357 w 4086261"/>
                <a:gd name="connsiteY40" fmla="*/ 2290941 h 4089669"/>
                <a:gd name="connsiteX41" fmla="*/ 0 w 4086261"/>
                <a:gd name="connsiteY41" fmla="*/ 2130050 h 4089669"/>
                <a:gd name="connsiteX42" fmla="*/ 14854 w 4086261"/>
                <a:gd name="connsiteY42" fmla="*/ 1803107 h 4089669"/>
                <a:gd name="connsiteX43" fmla="*/ 4072294 w 4086261"/>
                <a:gd name="connsiteY43" fmla="*/ 1803107 h 4089669"/>
                <a:gd name="connsiteX44" fmla="*/ 4086261 w 4086261"/>
                <a:gd name="connsiteY44" fmla="*/ 1959620 h 4089669"/>
                <a:gd name="connsiteX45" fmla="*/ 4086108 w 4086261"/>
                <a:gd name="connsiteY45" fmla="*/ 1980906 h 4089669"/>
                <a:gd name="connsiteX46" fmla="*/ 1067 w 4086261"/>
                <a:gd name="connsiteY46" fmla="*/ 1980906 h 4089669"/>
                <a:gd name="connsiteX47" fmla="*/ 1406 w 4086261"/>
                <a:gd name="connsiteY47" fmla="*/ 1933504 h 4089669"/>
                <a:gd name="connsiteX48" fmla="*/ 77117 w 4086261"/>
                <a:gd name="connsiteY48" fmla="*/ 1489925 h 4089669"/>
                <a:gd name="connsiteX49" fmla="*/ 4009193 w 4086261"/>
                <a:gd name="connsiteY49" fmla="*/ 1489925 h 4089669"/>
                <a:gd name="connsiteX50" fmla="*/ 4032038 w 4086261"/>
                <a:gd name="connsiteY50" fmla="*/ 1568171 h 4089669"/>
                <a:gd name="connsiteX51" fmla="*/ 4050772 w 4086261"/>
                <a:gd name="connsiteY51" fmla="*/ 1667724 h 4089669"/>
                <a:gd name="connsiteX52" fmla="*/ 35712 w 4086261"/>
                <a:gd name="connsiteY52" fmla="*/ 1667724 h 4089669"/>
                <a:gd name="connsiteX53" fmla="*/ 60165 w 4086261"/>
                <a:gd name="connsiteY53" fmla="*/ 1545955 h 4089669"/>
                <a:gd name="connsiteX54" fmla="*/ 191505 w 4086261"/>
                <a:gd name="connsiteY54" fmla="*/ 1176742 h 4089669"/>
                <a:gd name="connsiteX55" fmla="*/ 3894145 w 4086261"/>
                <a:gd name="connsiteY55" fmla="*/ 1176742 h 4089669"/>
                <a:gd name="connsiteX56" fmla="*/ 3900315 w 4086261"/>
                <a:gd name="connsiteY56" fmla="*/ 1188494 h 4089669"/>
                <a:gd name="connsiteX57" fmla="*/ 3967264 w 4086261"/>
                <a:gd name="connsiteY57" fmla="*/ 1354541 h 4089669"/>
                <a:gd name="connsiteX58" fmla="*/ 118432 w 4086261"/>
                <a:gd name="connsiteY58" fmla="*/ 1354541 h 4089669"/>
                <a:gd name="connsiteX59" fmla="*/ 375302 w 4086261"/>
                <a:gd name="connsiteY59" fmla="*/ 863557 h 4089669"/>
                <a:gd name="connsiteX60" fmla="*/ 3710170 w 4086261"/>
                <a:gd name="connsiteY60" fmla="*/ 863557 h 4089669"/>
                <a:gd name="connsiteX61" fmla="*/ 3804846 w 4086261"/>
                <a:gd name="connsiteY61" fmla="*/ 1006662 h 4089669"/>
                <a:gd name="connsiteX62" fmla="*/ 3823062 w 4086261"/>
                <a:gd name="connsiteY62" fmla="*/ 1041356 h 4089669"/>
                <a:gd name="connsiteX63" fmla="*/ 263027 w 4086261"/>
                <a:gd name="connsiteY63" fmla="*/ 1041356 h 4089669"/>
                <a:gd name="connsiteX64" fmla="*/ 284901 w 4086261"/>
                <a:gd name="connsiteY64" fmla="*/ 1000042 h 4089669"/>
                <a:gd name="connsiteX65" fmla="*/ 1378779 w 4086261"/>
                <a:gd name="connsiteY65" fmla="*/ 110725 h 4089669"/>
                <a:gd name="connsiteX66" fmla="*/ 1566467 w 4086261"/>
                <a:gd name="connsiteY66" fmla="*/ 55927 h 4089669"/>
                <a:gd name="connsiteX67" fmla="*/ 2542011 w 4086261"/>
                <a:gd name="connsiteY67" fmla="*/ 61870 h 4089669"/>
                <a:gd name="connsiteX68" fmla="*/ 2703493 w 4086261"/>
                <a:gd name="connsiteY68" fmla="*/ 110725 h 4089669"/>
                <a:gd name="connsiteX69" fmla="*/ 642784 w 4086261"/>
                <a:gd name="connsiteY69" fmla="*/ 556704 h 4089669"/>
                <a:gd name="connsiteX70" fmla="*/ 3443305 w 4086261"/>
                <a:gd name="connsiteY70" fmla="*/ 556704 h 4089669"/>
                <a:gd name="connsiteX71" fmla="*/ 3556853 w 4086261"/>
                <a:gd name="connsiteY71" fmla="*/ 670030 h 4089669"/>
                <a:gd name="connsiteX72" fmla="*/ 3609565 w 4086261"/>
                <a:gd name="connsiteY72" fmla="*/ 734502 h 4089669"/>
                <a:gd name="connsiteX73" fmla="*/ 475918 w 4086261"/>
                <a:gd name="connsiteY73" fmla="*/ 734503 h 4089669"/>
                <a:gd name="connsiteX74" fmla="*/ 523248 w 4086261"/>
                <a:gd name="connsiteY74" fmla="*/ 676473 h 4089669"/>
                <a:gd name="connsiteX75" fmla="*/ 830380 w 4086261"/>
                <a:gd name="connsiteY75" fmla="*/ 398616 h 4089669"/>
                <a:gd name="connsiteX76" fmla="*/ 1004958 w 4086261"/>
                <a:gd name="connsiteY76" fmla="*/ 283119 h 4089669"/>
                <a:gd name="connsiteX77" fmla="*/ 1068322 w 4086261"/>
                <a:gd name="connsiteY77" fmla="*/ 249850 h 4089669"/>
                <a:gd name="connsiteX78" fmla="*/ 3018504 w 4086261"/>
                <a:gd name="connsiteY78" fmla="*/ 249850 h 4089669"/>
                <a:gd name="connsiteX79" fmla="*/ 3087924 w 4086261"/>
                <a:gd name="connsiteY79" fmla="*/ 286606 h 4089669"/>
                <a:gd name="connsiteX80" fmla="*/ 3254703 w 4086261"/>
                <a:gd name="connsiteY80" fmla="*/ 397072 h 4089669"/>
                <a:gd name="connsiteX81" fmla="*/ 3292192 w 4086261"/>
                <a:gd name="connsiteY81" fmla="*/ 427649 h 4089669"/>
                <a:gd name="connsiteX82" fmla="*/ 794871 w 4086261"/>
                <a:gd name="connsiteY82" fmla="*/ 427649 h 4089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4086261" h="4089669">
                  <a:moveTo>
                    <a:pt x="1397239" y="3983323"/>
                  </a:moveTo>
                  <a:lnTo>
                    <a:pt x="2692486" y="3983323"/>
                  </a:lnTo>
                  <a:lnTo>
                    <a:pt x="2519794" y="4033742"/>
                  </a:lnTo>
                  <a:cubicBezTo>
                    <a:pt x="2196895" y="4110978"/>
                    <a:pt x="1861734" y="4107484"/>
                    <a:pt x="1544250" y="4027800"/>
                  </a:cubicBezTo>
                  <a:close/>
                  <a:moveTo>
                    <a:pt x="804026" y="3670142"/>
                  </a:moveTo>
                  <a:lnTo>
                    <a:pt x="3281458" y="3670141"/>
                  </a:lnTo>
                  <a:lnTo>
                    <a:pt x="3255881" y="3691053"/>
                  </a:lnTo>
                  <a:cubicBezTo>
                    <a:pt x="3199057" y="3732915"/>
                    <a:pt x="3140784" y="3771402"/>
                    <a:pt x="3081303" y="3806551"/>
                  </a:cubicBezTo>
                  <a:lnTo>
                    <a:pt x="3002472" y="3847940"/>
                  </a:lnTo>
                  <a:lnTo>
                    <a:pt x="1083093" y="3847940"/>
                  </a:lnTo>
                  <a:lnTo>
                    <a:pt x="998337" y="3803064"/>
                  </a:lnTo>
                  <a:cubicBezTo>
                    <a:pt x="941239" y="3769168"/>
                    <a:pt x="885565" y="3732334"/>
                    <a:pt x="831558" y="3692597"/>
                  </a:cubicBezTo>
                  <a:close/>
                  <a:moveTo>
                    <a:pt x="478160" y="3356959"/>
                  </a:moveTo>
                  <a:lnTo>
                    <a:pt x="3608881" y="3356958"/>
                  </a:lnTo>
                  <a:lnTo>
                    <a:pt x="3563012" y="3413196"/>
                  </a:lnTo>
                  <a:lnTo>
                    <a:pt x="3441689" y="3534757"/>
                  </a:lnTo>
                  <a:lnTo>
                    <a:pt x="644751" y="3534758"/>
                  </a:lnTo>
                  <a:lnTo>
                    <a:pt x="529408" y="3419640"/>
                  </a:lnTo>
                  <a:close/>
                  <a:moveTo>
                    <a:pt x="260816" y="3043774"/>
                  </a:moveTo>
                  <a:lnTo>
                    <a:pt x="3825638" y="3043773"/>
                  </a:lnTo>
                  <a:lnTo>
                    <a:pt x="3801359" y="3089628"/>
                  </a:lnTo>
                  <a:lnTo>
                    <a:pt x="3713965" y="3221573"/>
                  </a:lnTo>
                  <a:lnTo>
                    <a:pt x="373087" y="3221573"/>
                  </a:lnTo>
                  <a:lnTo>
                    <a:pt x="281415" y="3083007"/>
                  </a:lnTo>
                  <a:close/>
                  <a:moveTo>
                    <a:pt x="119720" y="2736921"/>
                  </a:moveTo>
                  <a:lnTo>
                    <a:pt x="3967092" y="2736920"/>
                  </a:lnTo>
                  <a:lnTo>
                    <a:pt x="3894194" y="2914295"/>
                  </a:lnTo>
                  <a:lnTo>
                    <a:pt x="3893969" y="2914719"/>
                  </a:lnTo>
                  <a:lnTo>
                    <a:pt x="193057" y="2914720"/>
                  </a:lnTo>
                  <a:lnTo>
                    <a:pt x="185946" y="2901176"/>
                  </a:lnTo>
                  <a:close/>
                  <a:moveTo>
                    <a:pt x="37017" y="2430067"/>
                  </a:moveTo>
                  <a:lnTo>
                    <a:pt x="4048918" y="2430066"/>
                  </a:lnTo>
                  <a:lnTo>
                    <a:pt x="4026095" y="2543715"/>
                  </a:lnTo>
                  <a:lnTo>
                    <a:pt x="4006687" y="2607865"/>
                  </a:lnTo>
                  <a:lnTo>
                    <a:pt x="79439" y="2607866"/>
                  </a:lnTo>
                  <a:lnTo>
                    <a:pt x="54223" y="2521499"/>
                  </a:lnTo>
                  <a:close/>
                  <a:moveTo>
                    <a:pt x="121" y="2113142"/>
                  </a:moveTo>
                  <a:lnTo>
                    <a:pt x="4085162" y="2113142"/>
                  </a:lnTo>
                  <a:lnTo>
                    <a:pt x="4084854" y="2156166"/>
                  </a:lnTo>
                  <a:lnTo>
                    <a:pt x="4070955" y="2290941"/>
                  </a:lnTo>
                  <a:lnTo>
                    <a:pt x="14357" y="2290941"/>
                  </a:lnTo>
                  <a:lnTo>
                    <a:pt x="0" y="2130050"/>
                  </a:lnTo>
                  <a:close/>
                  <a:moveTo>
                    <a:pt x="14854" y="1803107"/>
                  </a:moveTo>
                  <a:lnTo>
                    <a:pt x="4072294" y="1803107"/>
                  </a:lnTo>
                  <a:lnTo>
                    <a:pt x="4086261" y="1959620"/>
                  </a:lnTo>
                  <a:lnTo>
                    <a:pt x="4086108" y="1980906"/>
                  </a:lnTo>
                  <a:lnTo>
                    <a:pt x="1067" y="1980906"/>
                  </a:lnTo>
                  <a:lnTo>
                    <a:pt x="1406" y="1933504"/>
                  </a:lnTo>
                  <a:close/>
                  <a:moveTo>
                    <a:pt x="77117" y="1489925"/>
                  </a:moveTo>
                  <a:lnTo>
                    <a:pt x="4009193" y="1489925"/>
                  </a:lnTo>
                  <a:lnTo>
                    <a:pt x="4032038" y="1568171"/>
                  </a:lnTo>
                  <a:lnTo>
                    <a:pt x="4050772" y="1667724"/>
                  </a:lnTo>
                  <a:lnTo>
                    <a:pt x="35712" y="1667724"/>
                  </a:lnTo>
                  <a:lnTo>
                    <a:pt x="60165" y="1545955"/>
                  </a:lnTo>
                  <a:close/>
                  <a:moveTo>
                    <a:pt x="191505" y="1176742"/>
                  </a:moveTo>
                  <a:lnTo>
                    <a:pt x="3894145" y="1176742"/>
                  </a:lnTo>
                  <a:lnTo>
                    <a:pt x="3900315" y="1188494"/>
                  </a:lnTo>
                  <a:lnTo>
                    <a:pt x="3967264" y="1354541"/>
                  </a:lnTo>
                  <a:lnTo>
                    <a:pt x="118432" y="1354541"/>
                  </a:lnTo>
                  <a:close/>
                  <a:moveTo>
                    <a:pt x="375302" y="863557"/>
                  </a:moveTo>
                  <a:lnTo>
                    <a:pt x="3710170" y="863557"/>
                  </a:lnTo>
                  <a:lnTo>
                    <a:pt x="3804846" y="1006662"/>
                  </a:lnTo>
                  <a:lnTo>
                    <a:pt x="3823062" y="1041356"/>
                  </a:lnTo>
                  <a:lnTo>
                    <a:pt x="263027" y="1041356"/>
                  </a:lnTo>
                  <a:lnTo>
                    <a:pt x="284901" y="1000042"/>
                  </a:lnTo>
                  <a:close/>
                  <a:moveTo>
                    <a:pt x="1378779" y="110725"/>
                  </a:moveTo>
                  <a:lnTo>
                    <a:pt x="1566467" y="55927"/>
                  </a:lnTo>
                  <a:cubicBezTo>
                    <a:pt x="1889366" y="-21308"/>
                    <a:pt x="2224527" y="-17814"/>
                    <a:pt x="2542011" y="61870"/>
                  </a:cubicBezTo>
                  <a:lnTo>
                    <a:pt x="2703493" y="110725"/>
                  </a:lnTo>
                  <a:close/>
                  <a:moveTo>
                    <a:pt x="642784" y="556704"/>
                  </a:moveTo>
                  <a:lnTo>
                    <a:pt x="3443305" y="556704"/>
                  </a:lnTo>
                  <a:lnTo>
                    <a:pt x="3556853" y="670030"/>
                  </a:lnTo>
                  <a:lnTo>
                    <a:pt x="3609565" y="734502"/>
                  </a:lnTo>
                  <a:lnTo>
                    <a:pt x="475918" y="734503"/>
                  </a:lnTo>
                  <a:lnTo>
                    <a:pt x="523248" y="676473"/>
                  </a:lnTo>
                  <a:close/>
                  <a:moveTo>
                    <a:pt x="830380" y="398616"/>
                  </a:moveTo>
                  <a:cubicBezTo>
                    <a:pt x="887204" y="356755"/>
                    <a:pt x="945476" y="318268"/>
                    <a:pt x="1004958" y="283119"/>
                  </a:cubicBezTo>
                  <a:lnTo>
                    <a:pt x="1068322" y="249850"/>
                  </a:lnTo>
                  <a:lnTo>
                    <a:pt x="3018504" y="249850"/>
                  </a:lnTo>
                  <a:lnTo>
                    <a:pt x="3087924" y="286606"/>
                  </a:lnTo>
                  <a:cubicBezTo>
                    <a:pt x="3145022" y="320501"/>
                    <a:pt x="3200695" y="357336"/>
                    <a:pt x="3254703" y="397072"/>
                  </a:cubicBezTo>
                  <a:lnTo>
                    <a:pt x="3292192" y="427649"/>
                  </a:lnTo>
                  <a:lnTo>
                    <a:pt x="794871" y="427649"/>
                  </a:lnTo>
                  <a:close/>
                </a:path>
              </a:pathLst>
            </a:custGeom>
            <a:solidFill>
              <a:srgbClr val="806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9042398" y="5540730"/>
              <a:ext cx="885262" cy="885262"/>
            </a:xfrm>
            <a:prstGeom prst="ellipse">
              <a:avLst/>
            </a:prstGeom>
            <a:solidFill>
              <a:srgbClr val="69527C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" name="椭圆 2"/>
          <p:cNvSpPr/>
          <p:nvPr/>
        </p:nvSpPr>
        <p:spPr>
          <a:xfrm>
            <a:off x="3474951" y="872067"/>
            <a:ext cx="5242098" cy="5242098"/>
          </a:xfrm>
          <a:prstGeom prst="ellipse">
            <a:avLst/>
          </a:prstGeom>
          <a:solidFill>
            <a:srgbClr val="9F90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721453" y="3204395"/>
            <a:ext cx="67401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Summary of Papers and Acknowledgements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915661" y="3665109"/>
            <a:ext cx="4390940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050" dirty="0">
                <a:solidFill>
                  <a:schemeClr val="bg1">
                    <a:alpha val="50000"/>
                  </a:schemeClr>
                </a:solidFill>
                <a:cs typeface="+mn-ea"/>
                <a:sym typeface="+mn-lt"/>
              </a:rPr>
              <a:t>A designer can use default text to simulate what text would look like. A designer can use default text to simulate what text would look like.</a:t>
            </a:r>
            <a:endParaRPr lang="en-US" altLang="zh-CN" sz="1050" dirty="0">
              <a:solidFill>
                <a:schemeClr val="bg1">
                  <a:alpha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" name="PA_文本框 2"/>
          <p:cNvSpPr txBox="1"/>
          <p:nvPr>
            <p:custDataLst>
              <p:tags r:id="rId1"/>
            </p:custDataLst>
          </p:nvPr>
        </p:nvSpPr>
        <p:spPr>
          <a:xfrm>
            <a:off x="3682341" y="2304791"/>
            <a:ext cx="4852059" cy="76841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</a:lstStyle>
          <a:p>
            <a:pPr algn="ctr"/>
            <a:r>
              <a:rPr lang="zh-CN" altLang="en-US" sz="4000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论文归纳与小结</a:t>
            </a:r>
            <a:endParaRPr lang="zh-CN" altLang="en-US" sz="4000" b="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5104693" y="4750015"/>
            <a:ext cx="1978281" cy="397891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n>
                <a:solidFill>
                  <a:srgbClr val="BDB0C2"/>
                </a:solidFill>
              </a:ln>
              <a:solidFill>
                <a:srgbClr val="6F7277"/>
              </a:solidFill>
              <a:cs typeface="+mn-ea"/>
              <a:sym typeface="+mn-lt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5429474" y="4785010"/>
            <a:ext cx="13274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600" b="1" dirty="0">
                <a:solidFill>
                  <a:schemeClr val="bg1"/>
                </a:solidFill>
                <a:cs typeface="+mn-ea"/>
                <a:sym typeface="+mn-lt"/>
              </a:rPr>
              <a:t>PART.04</a:t>
            </a:r>
            <a:endParaRPr lang="zh-CN" altLang="en-US" sz="1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 rot="2182719">
            <a:off x="428399" y="448552"/>
            <a:ext cx="525224" cy="525662"/>
          </a:xfrm>
          <a:custGeom>
            <a:avLst/>
            <a:gdLst>
              <a:gd name="connsiteX0" fmla="*/ 1397239 w 4086261"/>
              <a:gd name="connsiteY0" fmla="*/ 3983323 h 4089669"/>
              <a:gd name="connsiteX1" fmla="*/ 2692486 w 4086261"/>
              <a:gd name="connsiteY1" fmla="*/ 3983323 h 4089669"/>
              <a:gd name="connsiteX2" fmla="*/ 2519794 w 4086261"/>
              <a:gd name="connsiteY2" fmla="*/ 4033742 h 4089669"/>
              <a:gd name="connsiteX3" fmla="*/ 1544250 w 4086261"/>
              <a:gd name="connsiteY3" fmla="*/ 4027800 h 4089669"/>
              <a:gd name="connsiteX4" fmla="*/ 804026 w 4086261"/>
              <a:gd name="connsiteY4" fmla="*/ 3670142 h 4089669"/>
              <a:gd name="connsiteX5" fmla="*/ 3281458 w 4086261"/>
              <a:gd name="connsiteY5" fmla="*/ 3670141 h 4089669"/>
              <a:gd name="connsiteX6" fmla="*/ 3255881 w 4086261"/>
              <a:gd name="connsiteY6" fmla="*/ 3691053 h 4089669"/>
              <a:gd name="connsiteX7" fmla="*/ 3081303 w 4086261"/>
              <a:gd name="connsiteY7" fmla="*/ 3806551 h 4089669"/>
              <a:gd name="connsiteX8" fmla="*/ 3002472 w 4086261"/>
              <a:gd name="connsiteY8" fmla="*/ 3847940 h 4089669"/>
              <a:gd name="connsiteX9" fmla="*/ 1083093 w 4086261"/>
              <a:gd name="connsiteY9" fmla="*/ 3847940 h 4089669"/>
              <a:gd name="connsiteX10" fmla="*/ 998337 w 4086261"/>
              <a:gd name="connsiteY10" fmla="*/ 3803064 h 4089669"/>
              <a:gd name="connsiteX11" fmla="*/ 831558 w 4086261"/>
              <a:gd name="connsiteY11" fmla="*/ 3692597 h 4089669"/>
              <a:gd name="connsiteX12" fmla="*/ 478160 w 4086261"/>
              <a:gd name="connsiteY12" fmla="*/ 3356959 h 4089669"/>
              <a:gd name="connsiteX13" fmla="*/ 3608881 w 4086261"/>
              <a:gd name="connsiteY13" fmla="*/ 3356958 h 4089669"/>
              <a:gd name="connsiteX14" fmla="*/ 3563012 w 4086261"/>
              <a:gd name="connsiteY14" fmla="*/ 3413196 h 4089669"/>
              <a:gd name="connsiteX15" fmla="*/ 3441689 w 4086261"/>
              <a:gd name="connsiteY15" fmla="*/ 3534757 h 4089669"/>
              <a:gd name="connsiteX16" fmla="*/ 644751 w 4086261"/>
              <a:gd name="connsiteY16" fmla="*/ 3534758 h 4089669"/>
              <a:gd name="connsiteX17" fmla="*/ 529408 w 4086261"/>
              <a:gd name="connsiteY17" fmla="*/ 3419640 h 4089669"/>
              <a:gd name="connsiteX18" fmla="*/ 260816 w 4086261"/>
              <a:gd name="connsiteY18" fmla="*/ 3043774 h 4089669"/>
              <a:gd name="connsiteX19" fmla="*/ 3825638 w 4086261"/>
              <a:gd name="connsiteY19" fmla="*/ 3043773 h 4089669"/>
              <a:gd name="connsiteX20" fmla="*/ 3801359 w 4086261"/>
              <a:gd name="connsiteY20" fmla="*/ 3089628 h 4089669"/>
              <a:gd name="connsiteX21" fmla="*/ 3713965 w 4086261"/>
              <a:gd name="connsiteY21" fmla="*/ 3221573 h 4089669"/>
              <a:gd name="connsiteX22" fmla="*/ 373087 w 4086261"/>
              <a:gd name="connsiteY22" fmla="*/ 3221573 h 4089669"/>
              <a:gd name="connsiteX23" fmla="*/ 281415 w 4086261"/>
              <a:gd name="connsiteY23" fmla="*/ 3083007 h 4089669"/>
              <a:gd name="connsiteX24" fmla="*/ 119720 w 4086261"/>
              <a:gd name="connsiteY24" fmla="*/ 2736921 h 4089669"/>
              <a:gd name="connsiteX25" fmla="*/ 3967092 w 4086261"/>
              <a:gd name="connsiteY25" fmla="*/ 2736920 h 4089669"/>
              <a:gd name="connsiteX26" fmla="*/ 3894194 w 4086261"/>
              <a:gd name="connsiteY26" fmla="*/ 2914295 h 4089669"/>
              <a:gd name="connsiteX27" fmla="*/ 3893969 w 4086261"/>
              <a:gd name="connsiteY27" fmla="*/ 2914719 h 4089669"/>
              <a:gd name="connsiteX28" fmla="*/ 193057 w 4086261"/>
              <a:gd name="connsiteY28" fmla="*/ 2914720 h 4089669"/>
              <a:gd name="connsiteX29" fmla="*/ 185946 w 4086261"/>
              <a:gd name="connsiteY29" fmla="*/ 2901176 h 4089669"/>
              <a:gd name="connsiteX30" fmla="*/ 37017 w 4086261"/>
              <a:gd name="connsiteY30" fmla="*/ 2430067 h 4089669"/>
              <a:gd name="connsiteX31" fmla="*/ 4048918 w 4086261"/>
              <a:gd name="connsiteY31" fmla="*/ 2430066 h 4089669"/>
              <a:gd name="connsiteX32" fmla="*/ 4026095 w 4086261"/>
              <a:gd name="connsiteY32" fmla="*/ 2543715 h 4089669"/>
              <a:gd name="connsiteX33" fmla="*/ 4006687 w 4086261"/>
              <a:gd name="connsiteY33" fmla="*/ 2607865 h 4089669"/>
              <a:gd name="connsiteX34" fmla="*/ 79439 w 4086261"/>
              <a:gd name="connsiteY34" fmla="*/ 2607866 h 4089669"/>
              <a:gd name="connsiteX35" fmla="*/ 54223 w 4086261"/>
              <a:gd name="connsiteY35" fmla="*/ 2521499 h 4089669"/>
              <a:gd name="connsiteX36" fmla="*/ 121 w 4086261"/>
              <a:gd name="connsiteY36" fmla="*/ 2113142 h 4089669"/>
              <a:gd name="connsiteX37" fmla="*/ 4085162 w 4086261"/>
              <a:gd name="connsiteY37" fmla="*/ 2113142 h 4089669"/>
              <a:gd name="connsiteX38" fmla="*/ 4084854 w 4086261"/>
              <a:gd name="connsiteY38" fmla="*/ 2156166 h 4089669"/>
              <a:gd name="connsiteX39" fmla="*/ 4070955 w 4086261"/>
              <a:gd name="connsiteY39" fmla="*/ 2290941 h 4089669"/>
              <a:gd name="connsiteX40" fmla="*/ 14357 w 4086261"/>
              <a:gd name="connsiteY40" fmla="*/ 2290941 h 4089669"/>
              <a:gd name="connsiteX41" fmla="*/ 0 w 4086261"/>
              <a:gd name="connsiteY41" fmla="*/ 2130050 h 4089669"/>
              <a:gd name="connsiteX42" fmla="*/ 14854 w 4086261"/>
              <a:gd name="connsiteY42" fmla="*/ 1803107 h 4089669"/>
              <a:gd name="connsiteX43" fmla="*/ 4072294 w 4086261"/>
              <a:gd name="connsiteY43" fmla="*/ 1803107 h 4089669"/>
              <a:gd name="connsiteX44" fmla="*/ 4086261 w 4086261"/>
              <a:gd name="connsiteY44" fmla="*/ 1959620 h 4089669"/>
              <a:gd name="connsiteX45" fmla="*/ 4086108 w 4086261"/>
              <a:gd name="connsiteY45" fmla="*/ 1980906 h 4089669"/>
              <a:gd name="connsiteX46" fmla="*/ 1067 w 4086261"/>
              <a:gd name="connsiteY46" fmla="*/ 1980906 h 4089669"/>
              <a:gd name="connsiteX47" fmla="*/ 1406 w 4086261"/>
              <a:gd name="connsiteY47" fmla="*/ 1933504 h 4089669"/>
              <a:gd name="connsiteX48" fmla="*/ 77117 w 4086261"/>
              <a:gd name="connsiteY48" fmla="*/ 1489925 h 4089669"/>
              <a:gd name="connsiteX49" fmla="*/ 4009193 w 4086261"/>
              <a:gd name="connsiteY49" fmla="*/ 1489925 h 4089669"/>
              <a:gd name="connsiteX50" fmla="*/ 4032038 w 4086261"/>
              <a:gd name="connsiteY50" fmla="*/ 1568171 h 4089669"/>
              <a:gd name="connsiteX51" fmla="*/ 4050772 w 4086261"/>
              <a:gd name="connsiteY51" fmla="*/ 1667724 h 4089669"/>
              <a:gd name="connsiteX52" fmla="*/ 35712 w 4086261"/>
              <a:gd name="connsiteY52" fmla="*/ 1667724 h 4089669"/>
              <a:gd name="connsiteX53" fmla="*/ 60165 w 4086261"/>
              <a:gd name="connsiteY53" fmla="*/ 1545955 h 4089669"/>
              <a:gd name="connsiteX54" fmla="*/ 191505 w 4086261"/>
              <a:gd name="connsiteY54" fmla="*/ 1176742 h 4089669"/>
              <a:gd name="connsiteX55" fmla="*/ 3894145 w 4086261"/>
              <a:gd name="connsiteY55" fmla="*/ 1176742 h 4089669"/>
              <a:gd name="connsiteX56" fmla="*/ 3900315 w 4086261"/>
              <a:gd name="connsiteY56" fmla="*/ 1188494 h 4089669"/>
              <a:gd name="connsiteX57" fmla="*/ 3967264 w 4086261"/>
              <a:gd name="connsiteY57" fmla="*/ 1354541 h 4089669"/>
              <a:gd name="connsiteX58" fmla="*/ 118432 w 4086261"/>
              <a:gd name="connsiteY58" fmla="*/ 1354541 h 4089669"/>
              <a:gd name="connsiteX59" fmla="*/ 375302 w 4086261"/>
              <a:gd name="connsiteY59" fmla="*/ 863557 h 4089669"/>
              <a:gd name="connsiteX60" fmla="*/ 3710170 w 4086261"/>
              <a:gd name="connsiteY60" fmla="*/ 863557 h 4089669"/>
              <a:gd name="connsiteX61" fmla="*/ 3804846 w 4086261"/>
              <a:gd name="connsiteY61" fmla="*/ 1006662 h 4089669"/>
              <a:gd name="connsiteX62" fmla="*/ 3823062 w 4086261"/>
              <a:gd name="connsiteY62" fmla="*/ 1041356 h 4089669"/>
              <a:gd name="connsiteX63" fmla="*/ 263027 w 4086261"/>
              <a:gd name="connsiteY63" fmla="*/ 1041356 h 4089669"/>
              <a:gd name="connsiteX64" fmla="*/ 284901 w 4086261"/>
              <a:gd name="connsiteY64" fmla="*/ 1000042 h 4089669"/>
              <a:gd name="connsiteX65" fmla="*/ 1378779 w 4086261"/>
              <a:gd name="connsiteY65" fmla="*/ 110725 h 4089669"/>
              <a:gd name="connsiteX66" fmla="*/ 1566467 w 4086261"/>
              <a:gd name="connsiteY66" fmla="*/ 55927 h 4089669"/>
              <a:gd name="connsiteX67" fmla="*/ 2542011 w 4086261"/>
              <a:gd name="connsiteY67" fmla="*/ 61870 h 4089669"/>
              <a:gd name="connsiteX68" fmla="*/ 2703493 w 4086261"/>
              <a:gd name="connsiteY68" fmla="*/ 110725 h 4089669"/>
              <a:gd name="connsiteX69" fmla="*/ 642784 w 4086261"/>
              <a:gd name="connsiteY69" fmla="*/ 556704 h 4089669"/>
              <a:gd name="connsiteX70" fmla="*/ 3443305 w 4086261"/>
              <a:gd name="connsiteY70" fmla="*/ 556704 h 4089669"/>
              <a:gd name="connsiteX71" fmla="*/ 3556853 w 4086261"/>
              <a:gd name="connsiteY71" fmla="*/ 670030 h 4089669"/>
              <a:gd name="connsiteX72" fmla="*/ 3609565 w 4086261"/>
              <a:gd name="connsiteY72" fmla="*/ 734502 h 4089669"/>
              <a:gd name="connsiteX73" fmla="*/ 475918 w 4086261"/>
              <a:gd name="connsiteY73" fmla="*/ 734503 h 4089669"/>
              <a:gd name="connsiteX74" fmla="*/ 523248 w 4086261"/>
              <a:gd name="connsiteY74" fmla="*/ 676473 h 4089669"/>
              <a:gd name="connsiteX75" fmla="*/ 830380 w 4086261"/>
              <a:gd name="connsiteY75" fmla="*/ 398616 h 4089669"/>
              <a:gd name="connsiteX76" fmla="*/ 1004958 w 4086261"/>
              <a:gd name="connsiteY76" fmla="*/ 283119 h 4089669"/>
              <a:gd name="connsiteX77" fmla="*/ 1068322 w 4086261"/>
              <a:gd name="connsiteY77" fmla="*/ 249850 h 4089669"/>
              <a:gd name="connsiteX78" fmla="*/ 3018504 w 4086261"/>
              <a:gd name="connsiteY78" fmla="*/ 249850 h 4089669"/>
              <a:gd name="connsiteX79" fmla="*/ 3087924 w 4086261"/>
              <a:gd name="connsiteY79" fmla="*/ 286606 h 4089669"/>
              <a:gd name="connsiteX80" fmla="*/ 3254703 w 4086261"/>
              <a:gd name="connsiteY80" fmla="*/ 397072 h 4089669"/>
              <a:gd name="connsiteX81" fmla="*/ 3292192 w 4086261"/>
              <a:gd name="connsiteY81" fmla="*/ 427649 h 4089669"/>
              <a:gd name="connsiteX82" fmla="*/ 794871 w 4086261"/>
              <a:gd name="connsiteY82" fmla="*/ 427649 h 408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086261" h="4089669">
                <a:moveTo>
                  <a:pt x="1397239" y="3983323"/>
                </a:moveTo>
                <a:lnTo>
                  <a:pt x="2692486" y="3983323"/>
                </a:lnTo>
                <a:lnTo>
                  <a:pt x="2519794" y="4033742"/>
                </a:lnTo>
                <a:cubicBezTo>
                  <a:pt x="2196895" y="4110978"/>
                  <a:pt x="1861734" y="4107484"/>
                  <a:pt x="1544250" y="4027800"/>
                </a:cubicBezTo>
                <a:close/>
                <a:moveTo>
                  <a:pt x="804026" y="3670142"/>
                </a:moveTo>
                <a:lnTo>
                  <a:pt x="3281458" y="3670141"/>
                </a:lnTo>
                <a:lnTo>
                  <a:pt x="3255881" y="3691053"/>
                </a:lnTo>
                <a:cubicBezTo>
                  <a:pt x="3199057" y="3732915"/>
                  <a:pt x="3140784" y="3771402"/>
                  <a:pt x="3081303" y="3806551"/>
                </a:cubicBezTo>
                <a:lnTo>
                  <a:pt x="3002472" y="3847940"/>
                </a:lnTo>
                <a:lnTo>
                  <a:pt x="1083093" y="3847940"/>
                </a:lnTo>
                <a:lnTo>
                  <a:pt x="998337" y="3803064"/>
                </a:lnTo>
                <a:cubicBezTo>
                  <a:pt x="941239" y="3769168"/>
                  <a:pt x="885565" y="3732334"/>
                  <a:pt x="831558" y="3692597"/>
                </a:cubicBezTo>
                <a:close/>
                <a:moveTo>
                  <a:pt x="478160" y="3356959"/>
                </a:moveTo>
                <a:lnTo>
                  <a:pt x="3608881" y="3356958"/>
                </a:lnTo>
                <a:lnTo>
                  <a:pt x="3563012" y="3413196"/>
                </a:lnTo>
                <a:lnTo>
                  <a:pt x="3441689" y="3534757"/>
                </a:lnTo>
                <a:lnTo>
                  <a:pt x="644751" y="3534758"/>
                </a:lnTo>
                <a:lnTo>
                  <a:pt x="529408" y="3419640"/>
                </a:lnTo>
                <a:close/>
                <a:moveTo>
                  <a:pt x="260816" y="3043774"/>
                </a:moveTo>
                <a:lnTo>
                  <a:pt x="3825638" y="3043773"/>
                </a:lnTo>
                <a:lnTo>
                  <a:pt x="3801359" y="3089628"/>
                </a:lnTo>
                <a:lnTo>
                  <a:pt x="3713965" y="3221573"/>
                </a:lnTo>
                <a:lnTo>
                  <a:pt x="373087" y="3221573"/>
                </a:lnTo>
                <a:lnTo>
                  <a:pt x="281415" y="3083007"/>
                </a:lnTo>
                <a:close/>
                <a:moveTo>
                  <a:pt x="119720" y="2736921"/>
                </a:moveTo>
                <a:lnTo>
                  <a:pt x="3967092" y="2736920"/>
                </a:lnTo>
                <a:lnTo>
                  <a:pt x="3894194" y="2914295"/>
                </a:lnTo>
                <a:lnTo>
                  <a:pt x="3893969" y="2914719"/>
                </a:lnTo>
                <a:lnTo>
                  <a:pt x="193057" y="2914720"/>
                </a:lnTo>
                <a:lnTo>
                  <a:pt x="185946" y="2901176"/>
                </a:lnTo>
                <a:close/>
                <a:moveTo>
                  <a:pt x="37017" y="2430067"/>
                </a:moveTo>
                <a:lnTo>
                  <a:pt x="4048918" y="2430066"/>
                </a:lnTo>
                <a:lnTo>
                  <a:pt x="4026095" y="2543715"/>
                </a:lnTo>
                <a:lnTo>
                  <a:pt x="4006687" y="2607865"/>
                </a:lnTo>
                <a:lnTo>
                  <a:pt x="79439" y="2607866"/>
                </a:lnTo>
                <a:lnTo>
                  <a:pt x="54223" y="2521499"/>
                </a:lnTo>
                <a:close/>
                <a:moveTo>
                  <a:pt x="121" y="2113142"/>
                </a:moveTo>
                <a:lnTo>
                  <a:pt x="4085162" y="2113142"/>
                </a:lnTo>
                <a:lnTo>
                  <a:pt x="4084854" y="2156166"/>
                </a:lnTo>
                <a:lnTo>
                  <a:pt x="4070955" y="2290941"/>
                </a:lnTo>
                <a:lnTo>
                  <a:pt x="14357" y="2290941"/>
                </a:lnTo>
                <a:lnTo>
                  <a:pt x="0" y="2130050"/>
                </a:lnTo>
                <a:close/>
                <a:moveTo>
                  <a:pt x="14854" y="1803107"/>
                </a:moveTo>
                <a:lnTo>
                  <a:pt x="4072294" y="1803107"/>
                </a:lnTo>
                <a:lnTo>
                  <a:pt x="4086261" y="1959620"/>
                </a:lnTo>
                <a:lnTo>
                  <a:pt x="4086108" y="1980906"/>
                </a:lnTo>
                <a:lnTo>
                  <a:pt x="1067" y="1980906"/>
                </a:lnTo>
                <a:lnTo>
                  <a:pt x="1406" y="1933504"/>
                </a:lnTo>
                <a:close/>
                <a:moveTo>
                  <a:pt x="77117" y="1489925"/>
                </a:moveTo>
                <a:lnTo>
                  <a:pt x="4009193" y="1489925"/>
                </a:lnTo>
                <a:lnTo>
                  <a:pt x="4032038" y="1568171"/>
                </a:lnTo>
                <a:lnTo>
                  <a:pt x="4050772" y="1667724"/>
                </a:lnTo>
                <a:lnTo>
                  <a:pt x="35712" y="1667724"/>
                </a:lnTo>
                <a:lnTo>
                  <a:pt x="60165" y="1545955"/>
                </a:lnTo>
                <a:close/>
                <a:moveTo>
                  <a:pt x="191505" y="1176742"/>
                </a:moveTo>
                <a:lnTo>
                  <a:pt x="3894145" y="1176742"/>
                </a:lnTo>
                <a:lnTo>
                  <a:pt x="3900315" y="1188494"/>
                </a:lnTo>
                <a:lnTo>
                  <a:pt x="3967264" y="1354541"/>
                </a:lnTo>
                <a:lnTo>
                  <a:pt x="118432" y="1354541"/>
                </a:lnTo>
                <a:close/>
                <a:moveTo>
                  <a:pt x="375302" y="863557"/>
                </a:moveTo>
                <a:lnTo>
                  <a:pt x="3710170" y="863557"/>
                </a:lnTo>
                <a:lnTo>
                  <a:pt x="3804846" y="1006662"/>
                </a:lnTo>
                <a:lnTo>
                  <a:pt x="3823062" y="1041356"/>
                </a:lnTo>
                <a:lnTo>
                  <a:pt x="263027" y="1041356"/>
                </a:lnTo>
                <a:lnTo>
                  <a:pt x="284901" y="1000042"/>
                </a:lnTo>
                <a:close/>
                <a:moveTo>
                  <a:pt x="1378779" y="110725"/>
                </a:moveTo>
                <a:lnTo>
                  <a:pt x="1566467" y="55927"/>
                </a:lnTo>
                <a:cubicBezTo>
                  <a:pt x="1889366" y="-21308"/>
                  <a:pt x="2224527" y="-17814"/>
                  <a:pt x="2542011" y="61870"/>
                </a:cubicBezTo>
                <a:lnTo>
                  <a:pt x="2703493" y="110725"/>
                </a:lnTo>
                <a:close/>
                <a:moveTo>
                  <a:pt x="642784" y="556704"/>
                </a:moveTo>
                <a:lnTo>
                  <a:pt x="3443305" y="556704"/>
                </a:lnTo>
                <a:lnTo>
                  <a:pt x="3556853" y="670030"/>
                </a:lnTo>
                <a:lnTo>
                  <a:pt x="3609565" y="734502"/>
                </a:lnTo>
                <a:lnTo>
                  <a:pt x="475918" y="734503"/>
                </a:lnTo>
                <a:lnTo>
                  <a:pt x="523248" y="676473"/>
                </a:lnTo>
                <a:close/>
                <a:moveTo>
                  <a:pt x="830380" y="398616"/>
                </a:moveTo>
                <a:cubicBezTo>
                  <a:pt x="887204" y="356755"/>
                  <a:pt x="945476" y="318268"/>
                  <a:pt x="1004958" y="283119"/>
                </a:cubicBezTo>
                <a:lnTo>
                  <a:pt x="1068322" y="249850"/>
                </a:lnTo>
                <a:lnTo>
                  <a:pt x="3018504" y="249850"/>
                </a:lnTo>
                <a:lnTo>
                  <a:pt x="3087924" y="286606"/>
                </a:lnTo>
                <a:cubicBezTo>
                  <a:pt x="3145022" y="320501"/>
                  <a:pt x="3200695" y="357336"/>
                  <a:pt x="3254703" y="397072"/>
                </a:cubicBezTo>
                <a:lnTo>
                  <a:pt x="3292192" y="427649"/>
                </a:lnTo>
                <a:lnTo>
                  <a:pt x="794871" y="427649"/>
                </a:lnTo>
                <a:close/>
              </a:path>
            </a:pathLst>
          </a:custGeom>
          <a:solidFill>
            <a:srgbClr val="BDB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779945" y="352482"/>
            <a:ext cx="278389" cy="278389"/>
          </a:xfrm>
          <a:prstGeom prst="ellipse">
            <a:avLst/>
          </a:prstGeom>
          <a:solidFill>
            <a:srgbClr val="69527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58334" y="449773"/>
            <a:ext cx="303106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dirty="0">
                <a:solidFill>
                  <a:srgbClr val="69527C"/>
                </a:solidFill>
                <a:cs typeface="+mn-ea"/>
                <a:sym typeface="+mn-lt"/>
              </a:rPr>
              <a:t>论文归纳与小结</a:t>
            </a:r>
            <a:endParaRPr lang="zh-CN" altLang="en-US" sz="2800" dirty="0">
              <a:solidFill>
                <a:srgbClr val="69527C"/>
              </a:solidFill>
              <a:cs typeface="+mn-ea"/>
              <a:sym typeface="+mn-lt"/>
            </a:endParaRPr>
          </a:p>
        </p:txBody>
      </p:sp>
      <p:sp>
        <p:nvSpPr>
          <p:cNvPr id="6" name="Oval 10"/>
          <p:cNvSpPr>
            <a:spLocks noChangeArrowheads="1"/>
          </p:cNvSpPr>
          <p:nvPr/>
        </p:nvSpPr>
        <p:spPr bwMode="auto">
          <a:xfrm>
            <a:off x="3398799" y="1955362"/>
            <a:ext cx="1886545" cy="1889885"/>
          </a:xfrm>
          <a:prstGeom prst="ellipse">
            <a:avLst/>
          </a:prstGeom>
          <a:solidFill>
            <a:srgbClr val="9F90B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vert="horz" wrap="square" lIns="91464" tIns="45732" rIns="91464" bIns="45732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6645839" y="3231800"/>
            <a:ext cx="792137" cy="708080"/>
          </a:xfrm>
          <a:custGeom>
            <a:avLst/>
            <a:gdLst>
              <a:gd name="T0" fmla="*/ 258 w 375"/>
              <a:gd name="T1" fmla="*/ 0 h 335"/>
              <a:gd name="T2" fmla="*/ 375 w 375"/>
              <a:gd name="T3" fmla="*/ 117 h 335"/>
              <a:gd name="T4" fmla="*/ 75 w 375"/>
              <a:gd name="T5" fmla="*/ 335 h 335"/>
              <a:gd name="T6" fmla="*/ 0 w 375"/>
              <a:gd name="T7" fmla="*/ 187 h 335"/>
              <a:gd name="T8" fmla="*/ 258 w 375"/>
              <a:gd name="T9" fmla="*/ 0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5" h="335">
                <a:moveTo>
                  <a:pt x="258" y="0"/>
                </a:moveTo>
                <a:cubicBezTo>
                  <a:pt x="229" y="63"/>
                  <a:pt x="281" y="136"/>
                  <a:pt x="375" y="117"/>
                </a:cubicBezTo>
                <a:cubicBezTo>
                  <a:pt x="75" y="335"/>
                  <a:pt x="75" y="335"/>
                  <a:pt x="75" y="335"/>
                </a:cubicBezTo>
                <a:cubicBezTo>
                  <a:pt x="123" y="251"/>
                  <a:pt x="70" y="179"/>
                  <a:pt x="0" y="187"/>
                </a:cubicBezTo>
                <a:cubicBezTo>
                  <a:pt x="258" y="0"/>
                  <a:pt x="258" y="0"/>
                  <a:pt x="258" y="0"/>
                </a:cubicBezTo>
              </a:path>
            </a:pathLst>
          </a:custGeom>
          <a:solidFill>
            <a:srgbClr val="9F90B1"/>
          </a:solidFill>
          <a:ln>
            <a:noFill/>
          </a:ln>
        </p:spPr>
        <p:txBody>
          <a:bodyPr vert="horz" wrap="square" lIns="91464" tIns="45732" rIns="91464" bIns="45732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6679062" y="3460032"/>
            <a:ext cx="1885050" cy="1888387"/>
          </a:xfrm>
          <a:prstGeom prst="ellipse">
            <a:avLst/>
          </a:prstGeom>
          <a:solidFill>
            <a:srgbClr val="9F90B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vert="horz" wrap="square" lIns="91464" tIns="45732" rIns="91464" bIns="45732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Freeform 8"/>
          <p:cNvSpPr/>
          <p:nvPr/>
        </p:nvSpPr>
        <p:spPr bwMode="auto">
          <a:xfrm>
            <a:off x="5625467" y="3265756"/>
            <a:ext cx="900131" cy="894007"/>
          </a:xfrm>
          <a:custGeom>
            <a:avLst/>
            <a:gdLst>
              <a:gd name="T0" fmla="*/ 0 w 426"/>
              <a:gd name="T1" fmla="*/ 246 h 423"/>
              <a:gd name="T2" fmla="*/ 179 w 426"/>
              <a:gd name="T3" fmla="*/ 0 h 423"/>
              <a:gd name="T4" fmla="*/ 426 w 426"/>
              <a:gd name="T5" fmla="*/ 156 h 423"/>
              <a:gd name="T6" fmla="*/ 278 w 426"/>
              <a:gd name="T7" fmla="*/ 423 h 423"/>
              <a:gd name="T8" fmla="*/ 0 w 426"/>
              <a:gd name="T9" fmla="*/ 246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6" h="423">
                <a:moveTo>
                  <a:pt x="0" y="246"/>
                </a:moveTo>
                <a:cubicBezTo>
                  <a:pt x="168" y="266"/>
                  <a:pt x="245" y="118"/>
                  <a:pt x="179" y="0"/>
                </a:cubicBezTo>
                <a:cubicBezTo>
                  <a:pt x="426" y="156"/>
                  <a:pt x="426" y="156"/>
                  <a:pt x="426" y="156"/>
                </a:cubicBezTo>
                <a:cubicBezTo>
                  <a:pt x="290" y="147"/>
                  <a:pt x="189" y="280"/>
                  <a:pt x="278" y="423"/>
                </a:cubicBezTo>
                <a:cubicBezTo>
                  <a:pt x="0" y="246"/>
                  <a:pt x="0" y="246"/>
                  <a:pt x="0" y="246"/>
                </a:cubicBezTo>
              </a:path>
            </a:pathLst>
          </a:custGeom>
          <a:solidFill>
            <a:srgbClr val="9F90B1"/>
          </a:solidFill>
          <a:ln>
            <a:noFill/>
          </a:ln>
          <a:effectLst/>
        </p:spPr>
        <p:txBody>
          <a:bodyPr vert="horz" wrap="square" lIns="91464" tIns="45732" rIns="91464" bIns="45732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5878956" y="2269322"/>
            <a:ext cx="1373092" cy="1375524"/>
          </a:xfrm>
          <a:prstGeom prst="ellipse">
            <a:avLst/>
          </a:prstGeom>
          <a:solidFill>
            <a:srgbClr val="9F90B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vert="horz" wrap="square" lIns="91464" tIns="45732" rIns="91464" bIns="45732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4429746" y="3299713"/>
            <a:ext cx="1073254" cy="1004227"/>
          </a:xfrm>
          <a:custGeom>
            <a:avLst/>
            <a:gdLst>
              <a:gd name="T0" fmla="*/ 363 w 508"/>
              <a:gd name="T1" fmla="*/ 0 h 475"/>
              <a:gd name="T2" fmla="*/ 508 w 508"/>
              <a:gd name="T3" fmla="*/ 245 h 475"/>
              <a:gd name="T4" fmla="*/ 182 w 508"/>
              <a:gd name="T5" fmla="*/ 475 h 475"/>
              <a:gd name="T6" fmla="*/ 0 w 508"/>
              <a:gd name="T7" fmla="*/ 256 h 475"/>
              <a:gd name="T8" fmla="*/ 363 w 508"/>
              <a:gd name="T9" fmla="*/ 0 h 4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8" h="475">
                <a:moveTo>
                  <a:pt x="363" y="0"/>
                </a:moveTo>
                <a:cubicBezTo>
                  <a:pt x="297" y="142"/>
                  <a:pt x="381" y="249"/>
                  <a:pt x="508" y="245"/>
                </a:cubicBezTo>
                <a:cubicBezTo>
                  <a:pt x="182" y="475"/>
                  <a:pt x="182" y="475"/>
                  <a:pt x="182" y="475"/>
                </a:cubicBezTo>
                <a:cubicBezTo>
                  <a:pt x="229" y="356"/>
                  <a:pt x="157" y="241"/>
                  <a:pt x="0" y="256"/>
                </a:cubicBezTo>
                <a:cubicBezTo>
                  <a:pt x="363" y="0"/>
                  <a:pt x="363" y="0"/>
                  <a:pt x="363" y="0"/>
                </a:cubicBezTo>
              </a:path>
            </a:pathLst>
          </a:custGeom>
          <a:solidFill>
            <a:srgbClr val="9F90B1"/>
          </a:solidFill>
          <a:ln>
            <a:noFill/>
          </a:ln>
          <a:effectLst/>
        </p:spPr>
        <p:txBody>
          <a:bodyPr vert="horz" wrap="square" lIns="91464" tIns="45732" rIns="91464" bIns="45732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10"/>
          <p:cNvSpPr>
            <a:spLocks noChangeArrowheads="1"/>
          </p:cNvSpPr>
          <p:nvPr/>
        </p:nvSpPr>
        <p:spPr bwMode="auto">
          <a:xfrm>
            <a:off x="4725404" y="3779560"/>
            <a:ext cx="1609814" cy="1612664"/>
          </a:xfrm>
          <a:prstGeom prst="ellipse">
            <a:avLst/>
          </a:prstGeom>
          <a:solidFill>
            <a:srgbClr val="9F90B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vert="horz" wrap="square" lIns="91464" tIns="45732" rIns="91464" bIns="45732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Freeform: Shape 19"/>
          <p:cNvSpPr/>
          <p:nvPr/>
        </p:nvSpPr>
        <p:spPr>
          <a:xfrm>
            <a:off x="3518247" y="2082170"/>
            <a:ext cx="1620693" cy="1623375"/>
          </a:xfrm>
          <a:custGeom>
            <a:avLst/>
            <a:gdLst>
              <a:gd name="connsiteX0" fmla="*/ 2311544 w 4623088"/>
              <a:gd name="connsiteY0" fmla="*/ 0 h 4630738"/>
              <a:gd name="connsiteX1" fmla="*/ 4623088 w 4623088"/>
              <a:gd name="connsiteY1" fmla="*/ 2315369 h 4630738"/>
              <a:gd name="connsiteX2" fmla="*/ 2311544 w 4623088"/>
              <a:gd name="connsiteY2" fmla="*/ 4630738 h 4630738"/>
              <a:gd name="connsiteX3" fmla="*/ 0 w 4623088"/>
              <a:gd name="connsiteY3" fmla="*/ 2315369 h 4630738"/>
              <a:gd name="connsiteX4" fmla="*/ 2311544 w 4623088"/>
              <a:gd name="connsiteY4" fmla="*/ 0 h 4630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3088" h="4630738">
                <a:moveTo>
                  <a:pt x="2311544" y="0"/>
                </a:moveTo>
                <a:cubicBezTo>
                  <a:pt x="3588174" y="0"/>
                  <a:pt x="4623088" y="1036626"/>
                  <a:pt x="4623088" y="2315369"/>
                </a:cubicBezTo>
                <a:cubicBezTo>
                  <a:pt x="4623088" y="3594112"/>
                  <a:pt x="3588174" y="4630738"/>
                  <a:pt x="2311544" y="4630738"/>
                </a:cubicBezTo>
                <a:cubicBezTo>
                  <a:pt x="1034914" y="4630738"/>
                  <a:pt x="0" y="3594112"/>
                  <a:pt x="0" y="2315369"/>
                </a:cubicBezTo>
                <a:cubicBezTo>
                  <a:pt x="0" y="1036626"/>
                  <a:pt x="1034914" y="0"/>
                  <a:pt x="2311544" y="0"/>
                </a:cubicBezTo>
                <a:close/>
              </a:path>
            </a:pathLst>
          </a:custGeom>
          <a:solidFill>
            <a:srgbClr val="F9F8F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Freeform: Shape 20"/>
          <p:cNvSpPr/>
          <p:nvPr/>
        </p:nvSpPr>
        <p:spPr>
          <a:xfrm>
            <a:off x="4812647" y="3867771"/>
            <a:ext cx="1434371" cy="1435826"/>
          </a:xfrm>
          <a:custGeom>
            <a:avLst/>
            <a:gdLst>
              <a:gd name="connsiteX0" fmla="*/ 2045798 w 4091596"/>
              <a:gd name="connsiteY0" fmla="*/ 0 h 4095750"/>
              <a:gd name="connsiteX1" fmla="*/ 4091596 w 4091596"/>
              <a:gd name="connsiteY1" fmla="*/ 2047875 h 4095750"/>
              <a:gd name="connsiteX2" fmla="*/ 2045798 w 4091596"/>
              <a:gd name="connsiteY2" fmla="*/ 4095750 h 4095750"/>
              <a:gd name="connsiteX3" fmla="*/ 0 w 4091596"/>
              <a:gd name="connsiteY3" fmla="*/ 2047875 h 4095750"/>
              <a:gd name="connsiteX4" fmla="*/ 2045798 w 4091596"/>
              <a:gd name="connsiteY4" fmla="*/ 0 h 409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91596" h="4095750">
                <a:moveTo>
                  <a:pt x="2045798" y="0"/>
                </a:moveTo>
                <a:cubicBezTo>
                  <a:pt x="3175661" y="0"/>
                  <a:pt x="4091596" y="916865"/>
                  <a:pt x="4091596" y="2047875"/>
                </a:cubicBezTo>
                <a:cubicBezTo>
                  <a:pt x="4091596" y="3178885"/>
                  <a:pt x="3175661" y="4095750"/>
                  <a:pt x="2045798" y="4095750"/>
                </a:cubicBezTo>
                <a:cubicBezTo>
                  <a:pt x="915935" y="4095750"/>
                  <a:pt x="0" y="3178885"/>
                  <a:pt x="0" y="2047875"/>
                </a:cubicBezTo>
                <a:cubicBezTo>
                  <a:pt x="0" y="916865"/>
                  <a:pt x="915935" y="0"/>
                  <a:pt x="2045798" y="0"/>
                </a:cubicBezTo>
                <a:close/>
              </a:path>
            </a:pathLst>
          </a:custGeom>
          <a:solidFill>
            <a:srgbClr val="F9F8F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: Shape 21"/>
          <p:cNvSpPr/>
          <p:nvPr/>
        </p:nvSpPr>
        <p:spPr>
          <a:xfrm>
            <a:off x="6803040" y="3581734"/>
            <a:ext cx="1645622" cy="1646163"/>
          </a:xfrm>
          <a:custGeom>
            <a:avLst/>
            <a:gdLst>
              <a:gd name="connsiteX0" fmla="*/ 2347098 w 4694198"/>
              <a:gd name="connsiteY0" fmla="*/ 0 h 4695742"/>
              <a:gd name="connsiteX1" fmla="*/ 4694198 w 4694198"/>
              <a:gd name="connsiteY1" fmla="*/ 2347871 h 4695742"/>
              <a:gd name="connsiteX2" fmla="*/ 2347098 w 4694198"/>
              <a:gd name="connsiteY2" fmla="*/ 4695742 h 4695742"/>
              <a:gd name="connsiteX3" fmla="*/ 0 w 4694198"/>
              <a:gd name="connsiteY3" fmla="*/ 2347871 h 4695742"/>
              <a:gd name="connsiteX4" fmla="*/ 2347098 w 4694198"/>
              <a:gd name="connsiteY4" fmla="*/ 0 h 469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4198" h="4695742">
                <a:moveTo>
                  <a:pt x="2347098" y="0"/>
                </a:moveTo>
                <a:cubicBezTo>
                  <a:pt x="3643366" y="0"/>
                  <a:pt x="4694198" y="1051178"/>
                  <a:pt x="4694198" y="2347871"/>
                </a:cubicBezTo>
                <a:cubicBezTo>
                  <a:pt x="4694198" y="3644564"/>
                  <a:pt x="3643366" y="4695742"/>
                  <a:pt x="2347098" y="4695742"/>
                </a:cubicBezTo>
                <a:cubicBezTo>
                  <a:pt x="1050832" y="4695742"/>
                  <a:pt x="0" y="3644564"/>
                  <a:pt x="0" y="2347871"/>
                </a:cubicBezTo>
                <a:cubicBezTo>
                  <a:pt x="0" y="1051178"/>
                  <a:pt x="1050832" y="0"/>
                  <a:pt x="2347098" y="0"/>
                </a:cubicBezTo>
                <a:close/>
              </a:path>
            </a:pathLst>
          </a:custGeom>
          <a:solidFill>
            <a:srgbClr val="F9F8F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Freeform: Shape 22"/>
          <p:cNvSpPr/>
          <p:nvPr/>
        </p:nvSpPr>
        <p:spPr>
          <a:xfrm>
            <a:off x="5961138" y="2340425"/>
            <a:ext cx="1219101" cy="1219282"/>
          </a:xfrm>
          <a:custGeom>
            <a:avLst/>
            <a:gdLst>
              <a:gd name="connsiteX0" fmla="*/ 1738766 w 3477532"/>
              <a:gd name="connsiteY0" fmla="*/ 0 h 3478046"/>
              <a:gd name="connsiteX1" fmla="*/ 3477532 w 3477532"/>
              <a:gd name="connsiteY1" fmla="*/ 1739023 h 3478046"/>
              <a:gd name="connsiteX2" fmla="*/ 1738766 w 3477532"/>
              <a:gd name="connsiteY2" fmla="*/ 3478046 h 3478046"/>
              <a:gd name="connsiteX3" fmla="*/ 0 w 3477532"/>
              <a:gd name="connsiteY3" fmla="*/ 1739023 h 3478046"/>
              <a:gd name="connsiteX4" fmla="*/ 1738766 w 3477532"/>
              <a:gd name="connsiteY4" fmla="*/ 0 h 3478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7532" h="3478046">
                <a:moveTo>
                  <a:pt x="1738766" y="0"/>
                </a:moveTo>
                <a:cubicBezTo>
                  <a:pt x="2699060" y="0"/>
                  <a:pt x="3477532" y="778587"/>
                  <a:pt x="3477532" y="1739023"/>
                </a:cubicBezTo>
                <a:cubicBezTo>
                  <a:pt x="3477532" y="2699459"/>
                  <a:pt x="2699060" y="3478046"/>
                  <a:pt x="1738766" y="3478046"/>
                </a:cubicBezTo>
                <a:cubicBezTo>
                  <a:pt x="778472" y="3478046"/>
                  <a:pt x="0" y="2699459"/>
                  <a:pt x="0" y="1739023"/>
                </a:cubicBezTo>
                <a:cubicBezTo>
                  <a:pt x="0" y="778587"/>
                  <a:pt x="778472" y="0"/>
                  <a:pt x="1738766" y="0"/>
                </a:cubicBezTo>
                <a:close/>
              </a:path>
            </a:pathLst>
          </a:custGeom>
          <a:solidFill>
            <a:srgbClr val="F9F8F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8" name="validate-search_64702"/>
          <p:cNvSpPr>
            <a:spLocks noChangeAspect="1"/>
          </p:cNvSpPr>
          <p:nvPr/>
        </p:nvSpPr>
        <p:spPr bwMode="auto">
          <a:xfrm>
            <a:off x="6261537" y="2691133"/>
            <a:ext cx="541503" cy="540667"/>
          </a:xfrm>
          <a:custGeom>
            <a:avLst/>
            <a:gdLst>
              <a:gd name="connsiteX0" fmla="*/ 444103 w 607089"/>
              <a:gd name="connsiteY0" fmla="*/ 163584 h 606152"/>
              <a:gd name="connsiteX1" fmla="*/ 469914 w 607089"/>
              <a:gd name="connsiteY1" fmla="*/ 176766 h 606152"/>
              <a:gd name="connsiteX2" fmla="*/ 475193 w 607089"/>
              <a:gd name="connsiteY2" fmla="*/ 220412 h 606152"/>
              <a:gd name="connsiteX3" fmla="*/ 378258 w 607089"/>
              <a:gd name="connsiteY3" fmla="*/ 317225 h 606152"/>
              <a:gd name="connsiteX4" fmla="*/ 346435 w 607089"/>
              <a:gd name="connsiteY4" fmla="*/ 330260 h 606152"/>
              <a:gd name="connsiteX5" fmla="*/ 313879 w 607089"/>
              <a:gd name="connsiteY5" fmla="*/ 316492 h 606152"/>
              <a:gd name="connsiteX6" fmla="*/ 248913 w 607089"/>
              <a:gd name="connsiteY6" fmla="*/ 251755 h 606152"/>
              <a:gd name="connsiteX7" fmla="*/ 242021 w 607089"/>
              <a:gd name="connsiteY7" fmla="*/ 228760 h 606152"/>
              <a:gd name="connsiteX8" fmla="*/ 254926 w 607089"/>
              <a:gd name="connsiteY8" fmla="*/ 208695 h 606152"/>
              <a:gd name="connsiteX9" fmla="*/ 280883 w 607089"/>
              <a:gd name="connsiteY9" fmla="*/ 195074 h 606152"/>
              <a:gd name="connsiteX10" fmla="*/ 297894 w 607089"/>
              <a:gd name="connsiteY10" fmla="*/ 202836 h 606152"/>
              <a:gd name="connsiteX11" fmla="*/ 342036 w 607089"/>
              <a:gd name="connsiteY11" fmla="*/ 246922 h 606152"/>
              <a:gd name="connsiteX12" fmla="*/ 346435 w 607089"/>
              <a:gd name="connsiteY12" fmla="*/ 249705 h 606152"/>
              <a:gd name="connsiteX13" fmla="*/ 350541 w 607089"/>
              <a:gd name="connsiteY13" fmla="*/ 247068 h 606152"/>
              <a:gd name="connsiteX14" fmla="*/ 426212 w 607089"/>
              <a:gd name="connsiteY14" fmla="*/ 171493 h 606152"/>
              <a:gd name="connsiteX15" fmla="*/ 444103 w 607089"/>
              <a:gd name="connsiteY15" fmla="*/ 163584 h 606152"/>
              <a:gd name="connsiteX16" fmla="*/ 360877 w 607089"/>
              <a:gd name="connsiteY16" fmla="*/ 64177 h 606152"/>
              <a:gd name="connsiteX17" fmla="*/ 232178 w 607089"/>
              <a:gd name="connsiteY17" fmla="*/ 117334 h 606152"/>
              <a:gd name="connsiteX18" fmla="*/ 232178 w 607089"/>
              <a:gd name="connsiteY18" fmla="*/ 374333 h 606152"/>
              <a:gd name="connsiteX19" fmla="*/ 489575 w 607089"/>
              <a:gd name="connsiteY19" fmla="*/ 374333 h 606152"/>
              <a:gd name="connsiteX20" fmla="*/ 489575 w 607089"/>
              <a:gd name="connsiteY20" fmla="*/ 117334 h 606152"/>
              <a:gd name="connsiteX21" fmla="*/ 360877 w 607089"/>
              <a:gd name="connsiteY21" fmla="*/ 64177 h 606152"/>
              <a:gd name="connsiteX22" fmla="*/ 360876 w 607089"/>
              <a:gd name="connsiteY22" fmla="*/ 0 h 606152"/>
              <a:gd name="connsiteX23" fmla="*/ 535041 w 607089"/>
              <a:gd name="connsiteY23" fmla="*/ 71938 h 606152"/>
              <a:gd name="connsiteX24" fmla="*/ 535041 w 607089"/>
              <a:gd name="connsiteY24" fmla="*/ 419729 h 606152"/>
              <a:gd name="connsiteX25" fmla="*/ 237751 w 607089"/>
              <a:gd name="connsiteY25" fmla="*/ 456778 h 606152"/>
              <a:gd name="connsiteX26" fmla="*/ 225138 w 607089"/>
              <a:gd name="connsiteY26" fmla="*/ 458388 h 606152"/>
              <a:gd name="connsiteX27" fmla="*/ 99740 w 607089"/>
              <a:gd name="connsiteY27" fmla="*/ 583593 h 606152"/>
              <a:gd name="connsiteX28" fmla="*/ 17607 w 607089"/>
              <a:gd name="connsiteY28" fmla="*/ 592379 h 606152"/>
              <a:gd name="connsiteX29" fmla="*/ 13794 w 607089"/>
              <a:gd name="connsiteY29" fmla="*/ 588572 h 606152"/>
              <a:gd name="connsiteX30" fmla="*/ 22594 w 607089"/>
              <a:gd name="connsiteY30" fmla="*/ 506567 h 606152"/>
              <a:gd name="connsiteX31" fmla="*/ 148139 w 607089"/>
              <a:gd name="connsiteY31" fmla="*/ 381069 h 606152"/>
              <a:gd name="connsiteX32" fmla="*/ 149606 w 607089"/>
              <a:gd name="connsiteY32" fmla="*/ 368768 h 606152"/>
              <a:gd name="connsiteX33" fmla="*/ 186712 w 607089"/>
              <a:gd name="connsiteY33" fmla="*/ 71938 h 606152"/>
              <a:gd name="connsiteX34" fmla="*/ 360876 w 607089"/>
              <a:gd name="connsiteY34" fmla="*/ 0 h 606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07089" h="606152">
                <a:moveTo>
                  <a:pt x="444103" y="163584"/>
                </a:moveTo>
                <a:cubicBezTo>
                  <a:pt x="452462" y="163584"/>
                  <a:pt x="461261" y="167978"/>
                  <a:pt x="469914" y="176766"/>
                </a:cubicBezTo>
                <a:cubicBezTo>
                  <a:pt x="485459" y="192291"/>
                  <a:pt x="487365" y="208256"/>
                  <a:pt x="475193" y="220412"/>
                </a:cubicBezTo>
                <a:lnTo>
                  <a:pt x="378258" y="317225"/>
                </a:lnTo>
                <a:cubicBezTo>
                  <a:pt x="369459" y="326013"/>
                  <a:pt x="359047" y="330260"/>
                  <a:pt x="346435" y="330260"/>
                </a:cubicBezTo>
                <a:cubicBezTo>
                  <a:pt x="337783" y="330260"/>
                  <a:pt x="325171" y="327917"/>
                  <a:pt x="313879" y="316492"/>
                </a:cubicBezTo>
                <a:lnTo>
                  <a:pt x="248913" y="251755"/>
                </a:lnTo>
                <a:cubicBezTo>
                  <a:pt x="242314" y="245018"/>
                  <a:pt x="239821" y="237109"/>
                  <a:pt x="242021" y="228760"/>
                </a:cubicBezTo>
                <a:cubicBezTo>
                  <a:pt x="243634" y="222463"/>
                  <a:pt x="247887" y="215872"/>
                  <a:pt x="254926" y="208695"/>
                </a:cubicBezTo>
                <a:cubicBezTo>
                  <a:pt x="264165" y="199614"/>
                  <a:pt x="272670" y="195074"/>
                  <a:pt x="280883" y="195074"/>
                </a:cubicBezTo>
                <a:cubicBezTo>
                  <a:pt x="287042" y="195074"/>
                  <a:pt x="292761" y="197710"/>
                  <a:pt x="297894" y="202836"/>
                </a:cubicBezTo>
                <a:cubicBezTo>
                  <a:pt x="298187" y="203129"/>
                  <a:pt x="326491" y="231397"/>
                  <a:pt x="342036" y="246922"/>
                </a:cubicBezTo>
                <a:cubicBezTo>
                  <a:pt x="343649" y="248533"/>
                  <a:pt x="344529" y="249705"/>
                  <a:pt x="346435" y="249705"/>
                </a:cubicBezTo>
                <a:cubicBezTo>
                  <a:pt x="348195" y="249705"/>
                  <a:pt x="349075" y="248533"/>
                  <a:pt x="350541" y="247068"/>
                </a:cubicBezTo>
                <a:cubicBezTo>
                  <a:pt x="376058" y="221584"/>
                  <a:pt x="425626" y="172079"/>
                  <a:pt x="426212" y="171493"/>
                </a:cubicBezTo>
                <a:cubicBezTo>
                  <a:pt x="431492" y="166220"/>
                  <a:pt x="437504" y="163584"/>
                  <a:pt x="444103" y="163584"/>
                </a:cubicBezTo>
                <a:close/>
                <a:moveTo>
                  <a:pt x="360877" y="64177"/>
                </a:moveTo>
                <a:cubicBezTo>
                  <a:pt x="314274" y="64177"/>
                  <a:pt x="267671" y="81896"/>
                  <a:pt x="232178" y="117334"/>
                </a:cubicBezTo>
                <a:cubicBezTo>
                  <a:pt x="161192" y="188210"/>
                  <a:pt x="161192" y="303457"/>
                  <a:pt x="232178" y="374333"/>
                </a:cubicBezTo>
                <a:cubicBezTo>
                  <a:pt x="303164" y="445209"/>
                  <a:pt x="418589" y="445209"/>
                  <a:pt x="489575" y="374333"/>
                </a:cubicBezTo>
                <a:cubicBezTo>
                  <a:pt x="560560" y="303457"/>
                  <a:pt x="560560" y="188210"/>
                  <a:pt x="489575" y="117334"/>
                </a:cubicBezTo>
                <a:cubicBezTo>
                  <a:pt x="454082" y="81896"/>
                  <a:pt x="407479" y="64177"/>
                  <a:pt x="360877" y="64177"/>
                </a:cubicBezTo>
                <a:close/>
                <a:moveTo>
                  <a:pt x="360876" y="0"/>
                </a:moveTo>
                <a:cubicBezTo>
                  <a:pt x="423942" y="0"/>
                  <a:pt x="487008" y="23980"/>
                  <a:pt x="535041" y="71938"/>
                </a:cubicBezTo>
                <a:cubicBezTo>
                  <a:pt x="631106" y="167855"/>
                  <a:pt x="631106" y="323812"/>
                  <a:pt x="535041" y="419729"/>
                </a:cubicBezTo>
                <a:cubicBezTo>
                  <a:pt x="453495" y="501148"/>
                  <a:pt x="332350" y="513449"/>
                  <a:pt x="237751" y="456778"/>
                </a:cubicBezTo>
                <a:cubicBezTo>
                  <a:pt x="237751" y="456778"/>
                  <a:pt x="230858" y="452677"/>
                  <a:pt x="225138" y="458388"/>
                </a:cubicBezTo>
                <a:cubicBezTo>
                  <a:pt x="193752" y="489726"/>
                  <a:pt x="99740" y="583593"/>
                  <a:pt x="99740" y="583593"/>
                </a:cubicBezTo>
                <a:cubicBezTo>
                  <a:pt x="74660" y="608634"/>
                  <a:pt x="39754" y="614638"/>
                  <a:pt x="17607" y="592379"/>
                </a:cubicBezTo>
                <a:lnTo>
                  <a:pt x="13794" y="588572"/>
                </a:lnTo>
                <a:cubicBezTo>
                  <a:pt x="-8499" y="566460"/>
                  <a:pt x="-2486" y="531608"/>
                  <a:pt x="22594" y="506567"/>
                </a:cubicBezTo>
                <a:cubicBezTo>
                  <a:pt x="22594" y="506567"/>
                  <a:pt x="116753" y="412407"/>
                  <a:pt x="148139" y="381069"/>
                </a:cubicBezTo>
                <a:cubicBezTo>
                  <a:pt x="153712" y="375651"/>
                  <a:pt x="149606" y="368768"/>
                  <a:pt x="149606" y="368768"/>
                </a:cubicBezTo>
                <a:cubicBezTo>
                  <a:pt x="92846" y="274316"/>
                  <a:pt x="105166" y="153358"/>
                  <a:pt x="186712" y="71938"/>
                </a:cubicBezTo>
                <a:cubicBezTo>
                  <a:pt x="234745" y="23980"/>
                  <a:pt x="297810" y="0"/>
                  <a:pt x="360876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9" name="paper-plane_149989"/>
          <p:cNvSpPr>
            <a:spLocks noChangeAspect="1"/>
          </p:cNvSpPr>
          <p:nvPr/>
        </p:nvSpPr>
        <p:spPr bwMode="auto">
          <a:xfrm>
            <a:off x="7287502" y="4284736"/>
            <a:ext cx="541503" cy="359413"/>
          </a:xfrm>
          <a:custGeom>
            <a:avLst/>
            <a:gdLst>
              <a:gd name="T0" fmla="*/ 278945 h 440259"/>
              <a:gd name="T1" fmla="*/ 278945 h 440259"/>
              <a:gd name="T2" fmla="*/ 278945 h 440259"/>
              <a:gd name="T3" fmla="*/ 278945 h 440259"/>
              <a:gd name="T4" fmla="*/ 278945 h 440259"/>
              <a:gd name="T5" fmla="*/ 278945 h 440259"/>
              <a:gd name="T6" fmla="*/ 278945 h 440259"/>
              <a:gd name="T7" fmla="*/ 278945 h 440259"/>
              <a:gd name="T8" fmla="*/ 278945 h 440259"/>
              <a:gd name="T9" fmla="*/ 278945 h 440259"/>
              <a:gd name="T10" fmla="*/ 278945 h 440259"/>
              <a:gd name="T11" fmla="*/ 278945 h 440259"/>
              <a:gd name="T12" fmla="*/ 278945 h 440259"/>
              <a:gd name="T13" fmla="*/ 278945 h 440259"/>
              <a:gd name="T14" fmla="*/ 278945 h 440259"/>
              <a:gd name="T15" fmla="*/ 278945 h 440259"/>
              <a:gd name="T16" fmla="*/ 278945 h 440259"/>
              <a:gd name="T17" fmla="*/ 278945 h 440259"/>
              <a:gd name="T18" fmla="*/ 278945 h 440259"/>
              <a:gd name="T19" fmla="*/ 278945 h 440259"/>
              <a:gd name="T20" fmla="*/ 278945 h 440259"/>
              <a:gd name="T21" fmla="*/ 278945 h 440259"/>
              <a:gd name="T22" fmla="*/ 278945 h 440259"/>
              <a:gd name="T23" fmla="*/ 278945 h 440259"/>
              <a:gd name="T24" fmla="*/ 278945 h 440259"/>
              <a:gd name="T25" fmla="*/ 278945 h 440259"/>
              <a:gd name="T26" fmla="*/ 278945 h 440259"/>
              <a:gd name="T27" fmla="*/ 278945 h 440259"/>
              <a:gd name="T28" fmla="*/ 278945 h 440259"/>
              <a:gd name="T29" fmla="*/ 278945 h 440259"/>
              <a:gd name="T30" fmla="*/ 278945 h 440259"/>
              <a:gd name="T31" fmla="*/ 278945 h 440259"/>
              <a:gd name="T32" fmla="*/ 278945 h 440259"/>
              <a:gd name="T33" fmla="*/ 278945 h 440259"/>
              <a:gd name="T34" fmla="*/ 278945 h 440259"/>
              <a:gd name="T35" fmla="*/ 278945 h 440259"/>
              <a:gd name="T36" fmla="*/ 278945 h 440259"/>
              <a:gd name="T37" fmla="*/ 278945 h 440259"/>
              <a:gd name="T38" fmla="*/ 278945 h 440259"/>
              <a:gd name="T39" fmla="*/ 278945 h 440259"/>
              <a:gd name="T40" fmla="*/ 278945 h 440259"/>
              <a:gd name="T41" fmla="*/ 278945 h 440259"/>
              <a:gd name="T42" fmla="*/ 278945 h 440259"/>
              <a:gd name="T43" fmla="*/ 278945 h 440259"/>
              <a:gd name="T44" fmla="*/ 278945 h 440259"/>
              <a:gd name="T45" fmla="*/ 278945 h 440259"/>
              <a:gd name="T46" fmla="*/ 88862 h 440259"/>
              <a:gd name="T47" fmla="*/ 88862 h 440259"/>
              <a:gd name="T48" fmla="*/ 278945 h 440259"/>
              <a:gd name="T49" fmla="*/ 278945 h 440259"/>
              <a:gd name="T50" fmla="*/ 278945 h 440259"/>
              <a:gd name="T51" fmla="*/ 278945 h 440259"/>
              <a:gd name="T52" fmla="*/ 278945 h 440259"/>
              <a:gd name="T53" fmla="*/ 278945 h 440259"/>
              <a:gd name="T54" fmla="*/ 278945 h 440259"/>
              <a:gd name="T55" fmla="*/ 278945 h 440259"/>
              <a:gd name="T56" fmla="*/ 278945 h 440259"/>
              <a:gd name="T57" fmla="*/ 278945 h 440259"/>
              <a:gd name="T58" fmla="*/ 88862 h 440259"/>
              <a:gd name="T59" fmla="*/ 88862 h 440259"/>
              <a:gd name="T60" fmla="*/ 278945 h 440259"/>
              <a:gd name="T61" fmla="*/ 278945 h 440259"/>
              <a:gd name="T62" fmla="*/ 278945 h 440259"/>
              <a:gd name="T63" fmla="*/ 278945 h 440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02" h="533">
                <a:moveTo>
                  <a:pt x="802" y="11"/>
                </a:moveTo>
                <a:cubicBezTo>
                  <a:pt x="802" y="11"/>
                  <a:pt x="802" y="11"/>
                  <a:pt x="802" y="11"/>
                </a:cubicBezTo>
                <a:cubicBezTo>
                  <a:pt x="801" y="9"/>
                  <a:pt x="801" y="8"/>
                  <a:pt x="800" y="6"/>
                </a:cubicBezTo>
                <a:cubicBezTo>
                  <a:pt x="800" y="6"/>
                  <a:pt x="800" y="6"/>
                  <a:pt x="800" y="6"/>
                </a:cubicBezTo>
                <a:cubicBezTo>
                  <a:pt x="800" y="6"/>
                  <a:pt x="800" y="6"/>
                  <a:pt x="800" y="6"/>
                </a:cubicBezTo>
                <a:cubicBezTo>
                  <a:pt x="799" y="5"/>
                  <a:pt x="798" y="4"/>
                  <a:pt x="797" y="3"/>
                </a:cubicBezTo>
                <a:cubicBezTo>
                  <a:pt x="796" y="3"/>
                  <a:pt x="796" y="2"/>
                  <a:pt x="796" y="2"/>
                </a:cubicBezTo>
                <a:cubicBezTo>
                  <a:pt x="795" y="2"/>
                  <a:pt x="794" y="1"/>
                  <a:pt x="793" y="1"/>
                </a:cubicBezTo>
                <a:cubicBezTo>
                  <a:pt x="792" y="0"/>
                  <a:pt x="791" y="0"/>
                  <a:pt x="791" y="0"/>
                </a:cubicBezTo>
                <a:cubicBezTo>
                  <a:pt x="790" y="0"/>
                  <a:pt x="789" y="0"/>
                  <a:pt x="789" y="0"/>
                </a:cubicBezTo>
                <a:lnTo>
                  <a:pt x="789" y="0"/>
                </a:lnTo>
                <a:cubicBezTo>
                  <a:pt x="788" y="0"/>
                  <a:pt x="788" y="0"/>
                  <a:pt x="787" y="0"/>
                </a:cubicBezTo>
                <a:cubicBezTo>
                  <a:pt x="787" y="0"/>
                  <a:pt x="787" y="0"/>
                  <a:pt x="787" y="0"/>
                </a:cubicBezTo>
                <a:cubicBezTo>
                  <a:pt x="787" y="0"/>
                  <a:pt x="787" y="0"/>
                  <a:pt x="787" y="0"/>
                </a:cubicBezTo>
                <a:cubicBezTo>
                  <a:pt x="786" y="0"/>
                  <a:pt x="786" y="0"/>
                  <a:pt x="786" y="0"/>
                </a:cubicBezTo>
                <a:lnTo>
                  <a:pt x="12" y="160"/>
                </a:lnTo>
                <a:cubicBezTo>
                  <a:pt x="6" y="161"/>
                  <a:pt x="2" y="166"/>
                  <a:pt x="1" y="171"/>
                </a:cubicBezTo>
                <a:cubicBezTo>
                  <a:pt x="0" y="177"/>
                  <a:pt x="3" y="182"/>
                  <a:pt x="8" y="185"/>
                </a:cubicBezTo>
                <a:lnTo>
                  <a:pt x="230" y="302"/>
                </a:lnTo>
                <a:lnTo>
                  <a:pt x="269" y="518"/>
                </a:lnTo>
                <a:cubicBezTo>
                  <a:pt x="269" y="518"/>
                  <a:pt x="269" y="518"/>
                  <a:pt x="269" y="518"/>
                </a:cubicBezTo>
                <a:cubicBezTo>
                  <a:pt x="269" y="519"/>
                  <a:pt x="269" y="520"/>
                  <a:pt x="269" y="521"/>
                </a:cubicBezTo>
                <a:cubicBezTo>
                  <a:pt x="269" y="522"/>
                  <a:pt x="269" y="523"/>
                  <a:pt x="269" y="523"/>
                </a:cubicBezTo>
                <a:cubicBezTo>
                  <a:pt x="269" y="524"/>
                  <a:pt x="270" y="525"/>
                  <a:pt x="270" y="527"/>
                </a:cubicBezTo>
                <a:cubicBezTo>
                  <a:pt x="271" y="527"/>
                  <a:pt x="271" y="527"/>
                  <a:pt x="271" y="527"/>
                </a:cubicBezTo>
                <a:cubicBezTo>
                  <a:pt x="271" y="527"/>
                  <a:pt x="271" y="527"/>
                  <a:pt x="271" y="527"/>
                </a:cubicBezTo>
                <a:cubicBezTo>
                  <a:pt x="271" y="528"/>
                  <a:pt x="271" y="528"/>
                  <a:pt x="272" y="528"/>
                </a:cubicBezTo>
                <a:cubicBezTo>
                  <a:pt x="272" y="529"/>
                  <a:pt x="273" y="530"/>
                  <a:pt x="274" y="530"/>
                </a:cubicBezTo>
                <a:cubicBezTo>
                  <a:pt x="274" y="530"/>
                  <a:pt x="274" y="530"/>
                  <a:pt x="274" y="531"/>
                </a:cubicBezTo>
                <a:cubicBezTo>
                  <a:pt x="274" y="531"/>
                  <a:pt x="274" y="531"/>
                  <a:pt x="275" y="531"/>
                </a:cubicBezTo>
                <a:cubicBezTo>
                  <a:pt x="275" y="531"/>
                  <a:pt x="276" y="532"/>
                  <a:pt x="277" y="532"/>
                </a:cubicBezTo>
                <a:cubicBezTo>
                  <a:pt x="277" y="532"/>
                  <a:pt x="278" y="533"/>
                  <a:pt x="278" y="533"/>
                </a:cubicBezTo>
                <a:cubicBezTo>
                  <a:pt x="279" y="533"/>
                  <a:pt x="281" y="533"/>
                  <a:pt x="282" y="533"/>
                </a:cubicBezTo>
                <a:lnTo>
                  <a:pt x="282" y="533"/>
                </a:lnTo>
                <a:lnTo>
                  <a:pt x="282" y="533"/>
                </a:lnTo>
                <a:lnTo>
                  <a:pt x="282" y="533"/>
                </a:lnTo>
                <a:cubicBezTo>
                  <a:pt x="282" y="533"/>
                  <a:pt x="282" y="533"/>
                  <a:pt x="282" y="533"/>
                </a:cubicBezTo>
                <a:cubicBezTo>
                  <a:pt x="282" y="533"/>
                  <a:pt x="282" y="533"/>
                  <a:pt x="283" y="533"/>
                </a:cubicBezTo>
                <a:cubicBezTo>
                  <a:pt x="286" y="533"/>
                  <a:pt x="290" y="532"/>
                  <a:pt x="292" y="529"/>
                </a:cubicBezTo>
                <a:lnTo>
                  <a:pt x="440" y="431"/>
                </a:lnTo>
                <a:lnTo>
                  <a:pt x="595" y="531"/>
                </a:lnTo>
                <a:cubicBezTo>
                  <a:pt x="597" y="532"/>
                  <a:pt x="599" y="533"/>
                  <a:pt x="602" y="533"/>
                </a:cubicBezTo>
                <a:cubicBezTo>
                  <a:pt x="603" y="533"/>
                  <a:pt x="605" y="533"/>
                  <a:pt x="606" y="533"/>
                </a:cubicBezTo>
                <a:cubicBezTo>
                  <a:pt x="610" y="531"/>
                  <a:pt x="613" y="528"/>
                  <a:pt x="614" y="524"/>
                </a:cubicBezTo>
                <a:lnTo>
                  <a:pt x="800" y="20"/>
                </a:lnTo>
                <a:cubicBezTo>
                  <a:pt x="801" y="18"/>
                  <a:pt x="802" y="16"/>
                  <a:pt x="802" y="13"/>
                </a:cubicBezTo>
                <a:cubicBezTo>
                  <a:pt x="802" y="12"/>
                  <a:pt x="802" y="12"/>
                  <a:pt x="802" y="11"/>
                </a:cubicBezTo>
                <a:close/>
                <a:moveTo>
                  <a:pt x="647" y="101"/>
                </a:moveTo>
                <a:lnTo>
                  <a:pt x="327" y="336"/>
                </a:lnTo>
                <a:cubicBezTo>
                  <a:pt x="327" y="336"/>
                  <a:pt x="326" y="337"/>
                  <a:pt x="326" y="337"/>
                </a:cubicBezTo>
                <a:cubicBezTo>
                  <a:pt x="326" y="337"/>
                  <a:pt x="326" y="337"/>
                  <a:pt x="325" y="338"/>
                </a:cubicBezTo>
                <a:cubicBezTo>
                  <a:pt x="325" y="338"/>
                  <a:pt x="325" y="338"/>
                  <a:pt x="325" y="339"/>
                </a:cubicBezTo>
                <a:cubicBezTo>
                  <a:pt x="324" y="339"/>
                  <a:pt x="324" y="339"/>
                  <a:pt x="324" y="340"/>
                </a:cubicBezTo>
                <a:cubicBezTo>
                  <a:pt x="323" y="340"/>
                  <a:pt x="323" y="341"/>
                  <a:pt x="323" y="342"/>
                </a:cubicBezTo>
                <a:cubicBezTo>
                  <a:pt x="323" y="342"/>
                  <a:pt x="323" y="342"/>
                  <a:pt x="323" y="343"/>
                </a:cubicBezTo>
                <a:cubicBezTo>
                  <a:pt x="323" y="343"/>
                  <a:pt x="322" y="343"/>
                  <a:pt x="322" y="343"/>
                </a:cubicBezTo>
                <a:lnTo>
                  <a:pt x="286" y="462"/>
                </a:lnTo>
                <a:lnTo>
                  <a:pt x="257" y="301"/>
                </a:lnTo>
                <a:lnTo>
                  <a:pt x="647" y="101"/>
                </a:lnTo>
                <a:close/>
                <a:moveTo>
                  <a:pt x="306" y="487"/>
                </a:moveTo>
                <a:lnTo>
                  <a:pt x="343" y="367"/>
                </a:lnTo>
                <a:lnTo>
                  <a:pt x="399" y="404"/>
                </a:lnTo>
                <a:lnTo>
                  <a:pt x="416" y="415"/>
                </a:lnTo>
                <a:lnTo>
                  <a:pt x="361" y="451"/>
                </a:lnTo>
                <a:lnTo>
                  <a:pt x="306" y="487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0" name="man-with-bow_56788"/>
          <p:cNvSpPr>
            <a:spLocks noChangeAspect="1"/>
          </p:cNvSpPr>
          <p:nvPr/>
        </p:nvSpPr>
        <p:spPr bwMode="auto">
          <a:xfrm>
            <a:off x="4071624" y="2541617"/>
            <a:ext cx="496864" cy="541503"/>
          </a:xfrm>
          <a:custGeom>
            <a:avLst/>
            <a:gdLst>
              <a:gd name="connsiteX0" fmla="*/ 188888 w 557678"/>
              <a:gd name="connsiteY0" fmla="*/ 367011 h 607780"/>
              <a:gd name="connsiteX1" fmla="*/ 199785 w 557678"/>
              <a:gd name="connsiteY1" fmla="*/ 373977 h 607780"/>
              <a:gd name="connsiteX2" fmla="*/ 278839 w 557678"/>
              <a:gd name="connsiteY2" fmla="*/ 490974 h 607780"/>
              <a:gd name="connsiteX3" fmla="*/ 357893 w 557678"/>
              <a:gd name="connsiteY3" fmla="*/ 373977 h 607780"/>
              <a:gd name="connsiteX4" fmla="*/ 368886 w 557678"/>
              <a:gd name="connsiteY4" fmla="*/ 367011 h 607780"/>
              <a:gd name="connsiteX5" fmla="*/ 374908 w 557678"/>
              <a:gd name="connsiteY5" fmla="*/ 368729 h 607780"/>
              <a:gd name="connsiteX6" fmla="*/ 557678 w 557678"/>
              <a:gd name="connsiteY6" fmla="*/ 480572 h 607780"/>
              <a:gd name="connsiteX7" fmla="*/ 557678 w 557678"/>
              <a:gd name="connsiteY7" fmla="*/ 607780 h 607780"/>
              <a:gd name="connsiteX8" fmla="*/ 278839 w 557678"/>
              <a:gd name="connsiteY8" fmla="*/ 607780 h 607780"/>
              <a:gd name="connsiteX9" fmla="*/ 0 w 557678"/>
              <a:gd name="connsiteY9" fmla="*/ 607780 h 607780"/>
              <a:gd name="connsiteX10" fmla="*/ 0 w 557678"/>
              <a:gd name="connsiteY10" fmla="*/ 480572 h 607780"/>
              <a:gd name="connsiteX11" fmla="*/ 182770 w 557678"/>
              <a:gd name="connsiteY11" fmla="*/ 368729 h 607780"/>
              <a:gd name="connsiteX12" fmla="*/ 188888 w 557678"/>
              <a:gd name="connsiteY12" fmla="*/ 367011 h 607780"/>
              <a:gd name="connsiteX13" fmla="*/ 233347 w 557678"/>
              <a:gd name="connsiteY13" fmla="*/ 332928 h 607780"/>
              <a:gd name="connsiteX14" fmla="*/ 235832 w 557678"/>
              <a:gd name="connsiteY14" fmla="*/ 333119 h 607780"/>
              <a:gd name="connsiteX15" fmla="*/ 236501 w 557678"/>
              <a:gd name="connsiteY15" fmla="*/ 333214 h 607780"/>
              <a:gd name="connsiteX16" fmla="*/ 236692 w 557678"/>
              <a:gd name="connsiteY16" fmla="*/ 333214 h 607780"/>
              <a:gd name="connsiteX17" fmla="*/ 237934 w 557678"/>
              <a:gd name="connsiteY17" fmla="*/ 333596 h 607780"/>
              <a:gd name="connsiteX18" fmla="*/ 238508 w 557678"/>
              <a:gd name="connsiteY18" fmla="*/ 333787 h 607780"/>
              <a:gd name="connsiteX19" fmla="*/ 239177 w 557678"/>
              <a:gd name="connsiteY19" fmla="*/ 333977 h 607780"/>
              <a:gd name="connsiteX20" fmla="*/ 243478 w 557678"/>
              <a:gd name="connsiteY20" fmla="*/ 336553 h 607780"/>
              <a:gd name="connsiteX21" fmla="*/ 264981 w 557678"/>
              <a:gd name="connsiteY21" fmla="*/ 353724 h 607780"/>
              <a:gd name="connsiteX22" fmla="*/ 267657 w 557678"/>
              <a:gd name="connsiteY22" fmla="*/ 353820 h 607780"/>
              <a:gd name="connsiteX23" fmla="*/ 278839 w 557678"/>
              <a:gd name="connsiteY23" fmla="*/ 353724 h 607780"/>
              <a:gd name="connsiteX24" fmla="*/ 290021 w 557678"/>
              <a:gd name="connsiteY24" fmla="*/ 353820 h 607780"/>
              <a:gd name="connsiteX25" fmla="*/ 292792 w 557678"/>
              <a:gd name="connsiteY25" fmla="*/ 353724 h 607780"/>
              <a:gd name="connsiteX26" fmla="*/ 314200 w 557678"/>
              <a:gd name="connsiteY26" fmla="*/ 336553 h 607780"/>
              <a:gd name="connsiteX27" fmla="*/ 318596 w 557678"/>
              <a:gd name="connsiteY27" fmla="*/ 333977 h 607780"/>
              <a:gd name="connsiteX28" fmla="*/ 319265 w 557678"/>
              <a:gd name="connsiteY28" fmla="*/ 333787 h 607780"/>
              <a:gd name="connsiteX29" fmla="*/ 319743 w 557678"/>
              <a:gd name="connsiteY29" fmla="*/ 333596 h 607780"/>
              <a:gd name="connsiteX30" fmla="*/ 321081 w 557678"/>
              <a:gd name="connsiteY30" fmla="*/ 333214 h 607780"/>
              <a:gd name="connsiteX31" fmla="*/ 321272 w 557678"/>
              <a:gd name="connsiteY31" fmla="*/ 333214 h 607780"/>
              <a:gd name="connsiteX32" fmla="*/ 321846 w 557678"/>
              <a:gd name="connsiteY32" fmla="*/ 333119 h 607780"/>
              <a:gd name="connsiteX33" fmla="*/ 324426 w 557678"/>
              <a:gd name="connsiteY33" fmla="*/ 332928 h 607780"/>
              <a:gd name="connsiteX34" fmla="*/ 340195 w 557678"/>
              <a:gd name="connsiteY34" fmla="*/ 347905 h 607780"/>
              <a:gd name="connsiteX35" fmla="*/ 340195 w 557678"/>
              <a:gd name="connsiteY35" fmla="*/ 380912 h 607780"/>
              <a:gd name="connsiteX36" fmla="*/ 324426 w 557678"/>
              <a:gd name="connsiteY36" fmla="*/ 396366 h 607780"/>
              <a:gd name="connsiteX37" fmla="*/ 314869 w 557678"/>
              <a:gd name="connsiteY37" fmla="*/ 393123 h 607780"/>
              <a:gd name="connsiteX38" fmla="*/ 294417 w 557678"/>
              <a:gd name="connsiteY38" fmla="*/ 374807 h 607780"/>
              <a:gd name="connsiteX39" fmla="*/ 278839 w 557678"/>
              <a:gd name="connsiteY39" fmla="*/ 374902 h 607780"/>
              <a:gd name="connsiteX40" fmla="*/ 263261 w 557678"/>
              <a:gd name="connsiteY40" fmla="*/ 374807 h 607780"/>
              <a:gd name="connsiteX41" fmla="*/ 242809 w 557678"/>
              <a:gd name="connsiteY41" fmla="*/ 393123 h 607780"/>
              <a:gd name="connsiteX42" fmla="*/ 233347 w 557678"/>
              <a:gd name="connsiteY42" fmla="*/ 396366 h 607780"/>
              <a:gd name="connsiteX43" fmla="*/ 217482 w 557678"/>
              <a:gd name="connsiteY43" fmla="*/ 380912 h 607780"/>
              <a:gd name="connsiteX44" fmla="*/ 217482 w 557678"/>
              <a:gd name="connsiteY44" fmla="*/ 347905 h 607780"/>
              <a:gd name="connsiteX45" fmla="*/ 233347 w 557678"/>
              <a:gd name="connsiteY45" fmla="*/ 332928 h 607780"/>
              <a:gd name="connsiteX46" fmla="*/ 277214 w 557678"/>
              <a:gd name="connsiteY46" fmla="*/ 0 h 607780"/>
              <a:gd name="connsiteX47" fmla="*/ 278552 w 557678"/>
              <a:gd name="connsiteY47" fmla="*/ 0 h 607780"/>
              <a:gd name="connsiteX48" fmla="*/ 278744 w 557678"/>
              <a:gd name="connsiteY48" fmla="*/ 0 h 607780"/>
              <a:gd name="connsiteX49" fmla="*/ 278839 w 557678"/>
              <a:gd name="connsiteY49" fmla="*/ 0 h 607780"/>
              <a:gd name="connsiteX50" fmla="*/ 278935 w 557678"/>
              <a:gd name="connsiteY50" fmla="*/ 0 h 607780"/>
              <a:gd name="connsiteX51" fmla="*/ 279222 w 557678"/>
              <a:gd name="connsiteY51" fmla="*/ 0 h 607780"/>
              <a:gd name="connsiteX52" fmla="*/ 280560 w 557678"/>
              <a:gd name="connsiteY52" fmla="*/ 0 h 607780"/>
              <a:gd name="connsiteX53" fmla="*/ 404758 w 557678"/>
              <a:gd name="connsiteY53" fmla="*/ 105659 h 607780"/>
              <a:gd name="connsiteX54" fmla="*/ 396727 w 557678"/>
              <a:gd name="connsiteY54" fmla="*/ 160159 h 607780"/>
              <a:gd name="connsiteX55" fmla="*/ 408009 w 557678"/>
              <a:gd name="connsiteY55" fmla="*/ 186120 h 607780"/>
              <a:gd name="connsiteX56" fmla="*/ 379039 w 557678"/>
              <a:gd name="connsiteY56" fmla="*/ 238616 h 607780"/>
              <a:gd name="connsiteX57" fmla="*/ 317179 w 557678"/>
              <a:gd name="connsiteY57" fmla="*/ 313541 h 607780"/>
              <a:gd name="connsiteX58" fmla="*/ 278935 w 557678"/>
              <a:gd name="connsiteY58" fmla="*/ 322131 h 607780"/>
              <a:gd name="connsiteX59" fmla="*/ 278839 w 557678"/>
              <a:gd name="connsiteY59" fmla="*/ 322131 h 607780"/>
              <a:gd name="connsiteX60" fmla="*/ 278744 w 557678"/>
              <a:gd name="connsiteY60" fmla="*/ 322131 h 607780"/>
              <a:gd name="connsiteX61" fmla="*/ 240499 w 557678"/>
              <a:gd name="connsiteY61" fmla="*/ 313541 h 607780"/>
              <a:gd name="connsiteX62" fmla="*/ 178734 w 557678"/>
              <a:gd name="connsiteY62" fmla="*/ 238616 h 607780"/>
              <a:gd name="connsiteX63" fmla="*/ 149669 w 557678"/>
              <a:gd name="connsiteY63" fmla="*/ 186120 h 607780"/>
              <a:gd name="connsiteX64" fmla="*/ 161046 w 557678"/>
              <a:gd name="connsiteY64" fmla="*/ 160159 h 607780"/>
              <a:gd name="connsiteX65" fmla="*/ 153015 w 557678"/>
              <a:gd name="connsiteY65" fmla="*/ 105659 h 607780"/>
              <a:gd name="connsiteX66" fmla="*/ 277214 w 557678"/>
              <a:gd name="connsiteY66" fmla="*/ 0 h 607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557678" h="607780">
                <a:moveTo>
                  <a:pt x="188888" y="367011"/>
                </a:moveTo>
                <a:cubicBezTo>
                  <a:pt x="193667" y="367011"/>
                  <a:pt x="197873" y="369874"/>
                  <a:pt x="199785" y="373977"/>
                </a:cubicBezTo>
                <a:cubicBezTo>
                  <a:pt x="218808" y="405851"/>
                  <a:pt x="254177" y="489256"/>
                  <a:pt x="278839" y="490974"/>
                </a:cubicBezTo>
                <a:cubicBezTo>
                  <a:pt x="303502" y="489256"/>
                  <a:pt x="338870" y="405851"/>
                  <a:pt x="357893" y="373977"/>
                </a:cubicBezTo>
                <a:cubicBezTo>
                  <a:pt x="359900" y="369874"/>
                  <a:pt x="364011" y="367011"/>
                  <a:pt x="368886" y="367011"/>
                </a:cubicBezTo>
                <a:cubicBezTo>
                  <a:pt x="371085" y="367011"/>
                  <a:pt x="372996" y="367870"/>
                  <a:pt x="374908" y="368729"/>
                </a:cubicBezTo>
                <a:cubicBezTo>
                  <a:pt x="382269" y="371878"/>
                  <a:pt x="557678" y="427132"/>
                  <a:pt x="557678" y="480572"/>
                </a:cubicBezTo>
                <a:lnTo>
                  <a:pt x="557678" y="607780"/>
                </a:lnTo>
                <a:lnTo>
                  <a:pt x="278839" y="607780"/>
                </a:lnTo>
                <a:lnTo>
                  <a:pt x="0" y="607780"/>
                </a:lnTo>
                <a:lnTo>
                  <a:pt x="0" y="480572"/>
                </a:lnTo>
                <a:cubicBezTo>
                  <a:pt x="0" y="421120"/>
                  <a:pt x="175314" y="371687"/>
                  <a:pt x="182770" y="368729"/>
                </a:cubicBezTo>
                <a:cubicBezTo>
                  <a:pt x="184682" y="367870"/>
                  <a:pt x="186593" y="367011"/>
                  <a:pt x="188888" y="367011"/>
                </a:cubicBezTo>
                <a:close/>
                <a:moveTo>
                  <a:pt x="233347" y="332928"/>
                </a:moveTo>
                <a:cubicBezTo>
                  <a:pt x="234207" y="332928"/>
                  <a:pt x="235067" y="332928"/>
                  <a:pt x="235832" y="333119"/>
                </a:cubicBezTo>
                <a:cubicBezTo>
                  <a:pt x="236023" y="333119"/>
                  <a:pt x="236310" y="333119"/>
                  <a:pt x="236501" y="333214"/>
                </a:cubicBezTo>
                <a:cubicBezTo>
                  <a:pt x="236501" y="333214"/>
                  <a:pt x="236596" y="333214"/>
                  <a:pt x="236692" y="333214"/>
                </a:cubicBezTo>
                <a:cubicBezTo>
                  <a:pt x="237074" y="333310"/>
                  <a:pt x="237552" y="333405"/>
                  <a:pt x="237934" y="333596"/>
                </a:cubicBezTo>
                <a:cubicBezTo>
                  <a:pt x="238126" y="333596"/>
                  <a:pt x="238317" y="333691"/>
                  <a:pt x="238508" y="333787"/>
                </a:cubicBezTo>
                <a:cubicBezTo>
                  <a:pt x="238699" y="333787"/>
                  <a:pt x="238890" y="333882"/>
                  <a:pt x="239177" y="333977"/>
                </a:cubicBezTo>
                <a:cubicBezTo>
                  <a:pt x="240706" y="334645"/>
                  <a:pt x="242140" y="335504"/>
                  <a:pt x="243478" y="336553"/>
                </a:cubicBezTo>
                <a:cubicBezTo>
                  <a:pt x="250836" y="342372"/>
                  <a:pt x="255615" y="353056"/>
                  <a:pt x="264981" y="353724"/>
                </a:cubicBezTo>
                <a:cubicBezTo>
                  <a:pt x="265841" y="353820"/>
                  <a:pt x="266797" y="353820"/>
                  <a:pt x="267657" y="353820"/>
                </a:cubicBezTo>
                <a:cubicBezTo>
                  <a:pt x="268517" y="353820"/>
                  <a:pt x="274060" y="353724"/>
                  <a:pt x="278839" y="353724"/>
                </a:cubicBezTo>
                <a:cubicBezTo>
                  <a:pt x="283617" y="353724"/>
                  <a:pt x="289256" y="353820"/>
                  <a:pt x="290021" y="353820"/>
                </a:cubicBezTo>
                <a:cubicBezTo>
                  <a:pt x="290976" y="353820"/>
                  <a:pt x="291836" y="353820"/>
                  <a:pt x="292792" y="353724"/>
                </a:cubicBezTo>
                <a:cubicBezTo>
                  <a:pt x="302158" y="353056"/>
                  <a:pt x="306841" y="342372"/>
                  <a:pt x="314200" y="336553"/>
                </a:cubicBezTo>
                <a:cubicBezTo>
                  <a:pt x="315538" y="335504"/>
                  <a:pt x="316972" y="334645"/>
                  <a:pt x="318596" y="333977"/>
                </a:cubicBezTo>
                <a:cubicBezTo>
                  <a:pt x="318787" y="333882"/>
                  <a:pt x="318979" y="333787"/>
                  <a:pt x="319265" y="333787"/>
                </a:cubicBezTo>
                <a:cubicBezTo>
                  <a:pt x="319456" y="333691"/>
                  <a:pt x="319648" y="333596"/>
                  <a:pt x="319743" y="333596"/>
                </a:cubicBezTo>
                <a:cubicBezTo>
                  <a:pt x="320221" y="333405"/>
                  <a:pt x="320603" y="333310"/>
                  <a:pt x="321081" y="333214"/>
                </a:cubicBezTo>
                <a:cubicBezTo>
                  <a:pt x="321081" y="333214"/>
                  <a:pt x="321177" y="333214"/>
                  <a:pt x="321272" y="333214"/>
                </a:cubicBezTo>
                <a:cubicBezTo>
                  <a:pt x="321463" y="333119"/>
                  <a:pt x="321654" y="333119"/>
                  <a:pt x="321846" y="333119"/>
                </a:cubicBezTo>
                <a:cubicBezTo>
                  <a:pt x="322706" y="332928"/>
                  <a:pt x="323566" y="332928"/>
                  <a:pt x="324426" y="332928"/>
                </a:cubicBezTo>
                <a:cubicBezTo>
                  <a:pt x="332836" y="332928"/>
                  <a:pt x="339813" y="339510"/>
                  <a:pt x="340195" y="347905"/>
                </a:cubicBezTo>
                <a:lnTo>
                  <a:pt x="340195" y="380912"/>
                </a:lnTo>
                <a:cubicBezTo>
                  <a:pt x="340004" y="389498"/>
                  <a:pt x="333027" y="396366"/>
                  <a:pt x="324426" y="396366"/>
                </a:cubicBezTo>
                <a:cubicBezTo>
                  <a:pt x="320794" y="396366"/>
                  <a:pt x="317545" y="395126"/>
                  <a:pt x="314869" y="393123"/>
                </a:cubicBezTo>
                <a:cubicBezTo>
                  <a:pt x="305885" y="387208"/>
                  <a:pt x="299864" y="374997"/>
                  <a:pt x="294417" y="374807"/>
                </a:cubicBezTo>
                <a:lnTo>
                  <a:pt x="278839" y="374902"/>
                </a:lnTo>
                <a:lnTo>
                  <a:pt x="263261" y="374807"/>
                </a:lnTo>
                <a:cubicBezTo>
                  <a:pt x="257813" y="374997"/>
                  <a:pt x="251792" y="387208"/>
                  <a:pt x="242809" y="393123"/>
                </a:cubicBezTo>
                <a:cubicBezTo>
                  <a:pt x="240228" y="395126"/>
                  <a:pt x="236883" y="396366"/>
                  <a:pt x="233347" y="396366"/>
                </a:cubicBezTo>
                <a:cubicBezTo>
                  <a:pt x="224746" y="396366"/>
                  <a:pt x="217769" y="389498"/>
                  <a:pt x="217482" y="380912"/>
                </a:cubicBezTo>
                <a:lnTo>
                  <a:pt x="217482" y="347905"/>
                </a:lnTo>
                <a:cubicBezTo>
                  <a:pt x="217960" y="339510"/>
                  <a:pt x="224841" y="332928"/>
                  <a:pt x="233347" y="332928"/>
                </a:cubicBezTo>
                <a:close/>
                <a:moveTo>
                  <a:pt x="277214" y="0"/>
                </a:moveTo>
                <a:cubicBezTo>
                  <a:pt x="277596" y="0"/>
                  <a:pt x="278074" y="0"/>
                  <a:pt x="278552" y="0"/>
                </a:cubicBezTo>
                <a:cubicBezTo>
                  <a:pt x="278648" y="0"/>
                  <a:pt x="278648" y="0"/>
                  <a:pt x="278744" y="0"/>
                </a:cubicBezTo>
                <a:cubicBezTo>
                  <a:pt x="278744" y="0"/>
                  <a:pt x="278839" y="0"/>
                  <a:pt x="278839" y="0"/>
                </a:cubicBezTo>
                <a:cubicBezTo>
                  <a:pt x="278935" y="0"/>
                  <a:pt x="278935" y="0"/>
                  <a:pt x="278935" y="0"/>
                </a:cubicBezTo>
                <a:cubicBezTo>
                  <a:pt x="279030" y="0"/>
                  <a:pt x="279126" y="0"/>
                  <a:pt x="279222" y="0"/>
                </a:cubicBezTo>
                <a:cubicBezTo>
                  <a:pt x="279604" y="0"/>
                  <a:pt x="280082" y="0"/>
                  <a:pt x="280560" y="0"/>
                </a:cubicBezTo>
                <a:cubicBezTo>
                  <a:pt x="387453" y="0"/>
                  <a:pt x="407531" y="76166"/>
                  <a:pt x="404758" y="105659"/>
                </a:cubicBezTo>
                <a:cubicBezTo>
                  <a:pt x="402464" y="129330"/>
                  <a:pt x="396727" y="160159"/>
                  <a:pt x="396727" y="160159"/>
                </a:cubicBezTo>
                <a:cubicBezTo>
                  <a:pt x="396727" y="160159"/>
                  <a:pt x="408009" y="165313"/>
                  <a:pt x="408009" y="186120"/>
                </a:cubicBezTo>
                <a:cubicBezTo>
                  <a:pt x="404089" y="238234"/>
                  <a:pt x="383246" y="215708"/>
                  <a:pt x="379039" y="238616"/>
                </a:cubicBezTo>
                <a:cubicBezTo>
                  <a:pt x="371868" y="276603"/>
                  <a:pt x="338213" y="304092"/>
                  <a:pt x="317179" y="313541"/>
                </a:cubicBezTo>
                <a:cubicBezTo>
                  <a:pt x="304941" y="319077"/>
                  <a:pt x="292225" y="321845"/>
                  <a:pt x="278935" y="322131"/>
                </a:cubicBezTo>
                <a:cubicBezTo>
                  <a:pt x="278935" y="322131"/>
                  <a:pt x="278935" y="322131"/>
                  <a:pt x="278839" y="322131"/>
                </a:cubicBezTo>
                <a:cubicBezTo>
                  <a:pt x="278839" y="322131"/>
                  <a:pt x="278744" y="322131"/>
                  <a:pt x="278744" y="322131"/>
                </a:cubicBezTo>
                <a:cubicBezTo>
                  <a:pt x="265454" y="321845"/>
                  <a:pt x="252738" y="319077"/>
                  <a:pt x="240499" y="313541"/>
                </a:cubicBezTo>
                <a:cubicBezTo>
                  <a:pt x="219561" y="304092"/>
                  <a:pt x="185810" y="276603"/>
                  <a:pt x="178734" y="238616"/>
                </a:cubicBezTo>
                <a:cubicBezTo>
                  <a:pt x="174432" y="215708"/>
                  <a:pt x="153684" y="238234"/>
                  <a:pt x="149669" y="186120"/>
                </a:cubicBezTo>
                <a:cubicBezTo>
                  <a:pt x="149669" y="165313"/>
                  <a:pt x="161046" y="160159"/>
                  <a:pt x="161046" y="160159"/>
                </a:cubicBezTo>
                <a:cubicBezTo>
                  <a:pt x="161046" y="160159"/>
                  <a:pt x="155214" y="129330"/>
                  <a:pt x="153015" y="105659"/>
                </a:cubicBezTo>
                <a:cubicBezTo>
                  <a:pt x="150147" y="76166"/>
                  <a:pt x="170225" y="0"/>
                  <a:pt x="277214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1" name="money_94943"/>
          <p:cNvSpPr>
            <a:spLocks noChangeAspect="1"/>
          </p:cNvSpPr>
          <p:nvPr/>
        </p:nvSpPr>
        <p:spPr bwMode="auto">
          <a:xfrm>
            <a:off x="5286515" y="4325094"/>
            <a:ext cx="486633" cy="541503"/>
          </a:xfrm>
          <a:custGeom>
            <a:avLst/>
            <a:gdLst>
              <a:gd name="connsiteX0" fmla="*/ 525873 w 544483"/>
              <a:gd name="connsiteY0" fmla="*/ 479281 h 605875"/>
              <a:gd name="connsiteX1" fmla="*/ 542232 w 544483"/>
              <a:gd name="connsiteY1" fmla="*/ 492165 h 605875"/>
              <a:gd name="connsiteX2" fmla="*/ 544483 w 544483"/>
              <a:gd name="connsiteY2" fmla="*/ 505649 h 605875"/>
              <a:gd name="connsiteX3" fmla="*/ 460890 w 544483"/>
              <a:gd name="connsiteY3" fmla="*/ 578908 h 605875"/>
              <a:gd name="connsiteX4" fmla="*/ 272242 w 544483"/>
              <a:gd name="connsiteY4" fmla="*/ 605875 h 605875"/>
              <a:gd name="connsiteX5" fmla="*/ 83593 w 544483"/>
              <a:gd name="connsiteY5" fmla="*/ 578908 h 605875"/>
              <a:gd name="connsiteX6" fmla="*/ 0 w 544483"/>
              <a:gd name="connsiteY6" fmla="*/ 505649 h 605875"/>
              <a:gd name="connsiteX7" fmla="*/ 1201 w 544483"/>
              <a:gd name="connsiteY7" fmla="*/ 495461 h 605875"/>
              <a:gd name="connsiteX8" fmla="*/ 20711 w 544483"/>
              <a:gd name="connsiteY8" fmla="*/ 480929 h 605875"/>
              <a:gd name="connsiteX9" fmla="*/ 37219 w 544483"/>
              <a:gd name="connsiteY9" fmla="*/ 485723 h 605875"/>
              <a:gd name="connsiteX10" fmla="*/ 63633 w 544483"/>
              <a:gd name="connsiteY10" fmla="*/ 495911 h 605875"/>
              <a:gd name="connsiteX11" fmla="*/ 272242 w 544483"/>
              <a:gd name="connsiteY11" fmla="*/ 526173 h 605875"/>
              <a:gd name="connsiteX12" fmla="*/ 480850 w 544483"/>
              <a:gd name="connsiteY12" fmla="*/ 495911 h 605875"/>
              <a:gd name="connsiteX13" fmla="*/ 483852 w 544483"/>
              <a:gd name="connsiteY13" fmla="*/ 494862 h 605875"/>
              <a:gd name="connsiteX14" fmla="*/ 511766 w 544483"/>
              <a:gd name="connsiteY14" fmla="*/ 483626 h 605875"/>
              <a:gd name="connsiteX15" fmla="*/ 525873 w 544483"/>
              <a:gd name="connsiteY15" fmla="*/ 479281 h 605875"/>
              <a:gd name="connsiteX16" fmla="*/ 525873 w 544483"/>
              <a:gd name="connsiteY16" fmla="*/ 343372 h 605875"/>
              <a:gd name="connsiteX17" fmla="*/ 542232 w 544483"/>
              <a:gd name="connsiteY17" fmla="*/ 356406 h 605875"/>
              <a:gd name="connsiteX18" fmla="*/ 544483 w 544483"/>
              <a:gd name="connsiteY18" fmla="*/ 369739 h 605875"/>
              <a:gd name="connsiteX19" fmla="*/ 460890 w 544483"/>
              <a:gd name="connsiteY19" fmla="*/ 442999 h 605875"/>
              <a:gd name="connsiteX20" fmla="*/ 272242 w 544483"/>
              <a:gd name="connsiteY20" fmla="*/ 469966 h 605875"/>
              <a:gd name="connsiteX21" fmla="*/ 83593 w 544483"/>
              <a:gd name="connsiteY21" fmla="*/ 442999 h 605875"/>
              <a:gd name="connsiteX22" fmla="*/ 0 w 544483"/>
              <a:gd name="connsiteY22" fmla="*/ 369739 h 605875"/>
              <a:gd name="connsiteX23" fmla="*/ 1201 w 544483"/>
              <a:gd name="connsiteY23" fmla="*/ 359552 h 605875"/>
              <a:gd name="connsiteX24" fmla="*/ 20561 w 544483"/>
              <a:gd name="connsiteY24" fmla="*/ 345020 h 605875"/>
              <a:gd name="connsiteX25" fmla="*/ 37219 w 544483"/>
              <a:gd name="connsiteY25" fmla="*/ 349814 h 605875"/>
              <a:gd name="connsiteX26" fmla="*/ 63633 w 544483"/>
              <a:gd name="connsiteY26" fmla="*/ 360151 h 605875"/>
              <a:gd name="connsiteX27" fmla="*/ 272242 w 544483"/>
              <a:gd name="connsiteY27" fmla="*/ 390264 h 605875"/>
              <a:gd name="connsiteX28" fmla="*/ 480850 w 544483"/>
              <a:gd name="connsiteY28" fmla="*/ 360151 h 605875"/>
              <a:gd name="connsiteX29" fmla="*/ 483852 w 544483"/>
              <a:gd name="connsiteY29" fmla="*/ 359103 h 605875"/>
              <a:gd name="connsiteX30" fmla="*/ 511766 w 544483"/>
              <a:gd name="connsiteY30" fmla="*/ 347717 h 605875"/>
              <a:gd name="connsiteX31" fmla="*/ 525873 w 544483"/>
              <a:gd name="connsiteY31" fmla="*/ 343372 h 605875"/>
              <a:gd name="connsiteX32" fmla="*/ 525873 w 544483"/>
              <a:gd name="connsiteY32" fmla="*/ 209297 h 605875"/>
              <a:gd name="connsiteX33" fmla="*/ 542232 w 544483"/>
              <a:gd name="connsiteY33" fmla="*/ 222331 h 605875"/>
              <a:gd name="connsiteX34" fmla="*/ 544483 w 544483"/>
              <a:gd name="connsiteY34" fmla="*/ 235664 h 605875"/>
              <a:gd name="connsiteX35" fmla="*/ 460890 w 544483"/>
              <a:gd name="connsiteY35" fmla="*/ 308924 h 605875"/>
              <a:gd name="connsiteX36" fmla="*/ 272242 w 544483"/>
              <a:gd name="connsiteY36" fmla="*/ 335891 h 605875"/>
              <a:gd name="connsiteX37" fmla="*/ 83593 w 544483"/>
              <a:gd name="connsiteY37" fmla="*/ 308924 h 605875"/>
              <a:gd name="connsiteX38" fmla="*/ 0 w 544483"/>
              <a:gd name="connsiteY38" fmla="*/ 235664 h 605875"/>
              <a:gd name="connsiteX39" fmla="*/ 1201 w 544483"/>
              <a:gd name="connsiteY39" fmla="*/ 225477 h 605875"/>
              <a:gd name="connsiteX40" fmla="*/ 20711 w 544483"/>
              <a:gd name="connsiteY40" fmla="*/ 210945 h 605875"/>
              <a:gd name="connsiteX41" fmla="*/ 37219 w 544483"/>
              <a:gd name="connsiteY41" fmla="*/ 215739 h 605875"/>
              <a:gd name="connsiteX42" fmla="*/ 63633 w 544483"/>
              <a:gd name="connsiteY42" fmla="*/ 225926 h 605875"/>
              <a:gd name="connsiteX43" fmla="*/ 272242 w 544483"/>
              <a:gd name="connsiteY43" fmla="*/ 256189 h 605875"/>
              <a:gd name="connsiteX44" fmla="*/ 480850 w 544483"/>
              <a:gd name="connsiteY44" fmla="*/ 225926 h 605875"/>
              <a:gd name="connsiteX45" fmla="*/ 483852 w 544483"/>
              <a:gd name="connsiteY45" fmla="*/ 225028 h 605875"/>
              <a:gd name="connsiteX46" fmla="*/ 511766 w 544483"/>
              <a:gd name="connsiteY46" fmla="*/ 213642 h 605875"/>
              <a:gd name="connsiteX47" fmla="*/ 525873 w 544483"/>
              <a:gd name="connsiteY47" fmla="*/ 209297 h 605875"/>
              <a:gd name="connsiteX48" fmla="*/ 272242 w 544483"/>
              <a:gd name="connsiteY48" fmla="*/ 0 h 605875"/>
              <a:gd name="connsiteX49" fmla="*/ 460890 w 544483"/>
              <a:gd name="connsiteY49" fmla="*/ 26970 h 605875"/>
              <a:gd name="connsiteX50" fmla="*/ 544483 w 544483"/>
              <a:gd name="connsiteY50" fmla="*/ 100238 h 605875"/>
              <a:gd name="connsiteX51" fmla="*/ 460890 w 544483"/>
              <a:gd name="connsiteY51" fmla="*/ 173506 h 605875"/>
              <a:gd name="connsiteX52" fmla="*/ 272242 w 544483"/>
              <a:gd name="connsiteY52" fmla="*/ 200476 h 605875"/>
              <a:gd name="connsiteX53" fmla="*/ 83593 w 544483"/>
              <a:gd name="connsiteY53" fmla="*/ 173506 h 605875"/>
              <a:gd name="connsiteX54" fmla="*/ 0 w 544483"/>
              <a:gd name="connsiteY54" fmla="*/ 100238 h 605875"/>
              <a:gd name="connsiteX55" fmla="*/ 83593 w 544483"/>
              <a:gd name="connsiteY55" fmla="*/ 26970 h 605875"/>
              <a:gd name="connsiteX56" fmla="*/ 272242 w 544483"/>
              <a:gd name="connsiteY56" fmla="*/ 0 h 60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544483" h="605875">
                <a:moveTo>
                  <a:pt x="525873" y="479281"/>
                </a:moveTo>
                <a:cubicBezTo>
                  <a:pt x="530376" y="479281"/>
                  <a:pt x="538630" y="480929"/>
                  <a:pt x="542232" y="492165"/>
                </a:cubicBezTo>
                <a:cubicBezTo>
                  <a:pt x="543733" y="496660"/>
                  <a:pt x="544483" y="501154"/>
                  <a:pt x="544483" y="505649"/>
                </a:cubicBezTo>
                <a:cubicBezTo>
                  <a:pt x="544483" y="534263"/>
                  <a:pt x="514768" y="560331"/>
                  <a:pt x="460890" y="578908"/>
                </a:cubicBezTo>
                <a:cubicBezTo>
                  <a:pt x="410313" y="596287"/>
                  <a:pt x="343378" y="605875"/>
                  <a:pt x="272242" y="605875"/>
                </a:cubicBezTo>
                <a:cubicBezTo>
                  <a:pt x="201105" y="605875"/>
                  <a:pt x="134170" y="596287"/>
                  <a:pt x="83593" y="578908"/>
                </a:cubicBezTo>
                <a:cubicBezTo>
                  <a:pt x="29715" y="560331"/>
                  <a:pt x="0" y="534263"/>
                  <a:pt x="0" y="505649"/>
                </a:cubicBezTo>
                <a:cubicBezTo>
                  <a:pt x="0" y="502203"/>
                  <a:pt x="450" y="498757"/>
                  <a:pt x="1201" y="495461"/>
                </a:cubicBezTo>
                <a:cubicBezTo>
                  <a:pt x="3002" y="488270"/>
                  <a:pt x="9755" y="480929"/>
                  <a:pt x="20711" y="480929"/>
                </a:cubicBezTo>
                <a:cubicBezTo>
                  <a:pt x="25663" y="480929"/>
                  <a:pt x="31216" y="482577"/>
                  <a:pt x="37219" y="485723"/>
                </a:cubicBezTo>
                <a:cubicBezTo>
                  <a:pt x="43222" y="488719"/>
                  <a:pt x="47575" y="490367"/>
                  <a:pt x="63633" y="495911"/>
                </a:cubicBezTo>
                <a:cubicBezTo>
                  <a:pt x="120212" y="515387"/>
                  <a:pt x="194351" y="526173"/>
                  <a:pt x="272242" y="526173"/>
                </a:cubicBezTo>
                <a:cubicBezTo>
                  <a:pt x="350132" y="526173"/>
                  <a:pt x="424271" y="515387"/>
                  <a:pt x="480850" y="495911"/>
                </a:cubicBezTo>
                <a:lnTo>
                  <a:pt x="483852" y="494862"/>
                </a:lnTo>
                <a:cubicBezTo>
                  <a:pt x="494207" y="491416"/>
                  <a:pt x="503962" y="487970"/>
                  <a:pt x="511766" y="483626"/>
                </a:cubicBezTo>
                <a:cubicBezTo>
                  <a:pt x="517019" y="480629"/>
                  <a:pt x="521671" y="479281"/>
                  <a:pt x="525873" y="479281"/>
                </a:cubicBezTo>
                <a:close/>
                <a:moveTo>
                  <a:pt x="525873" y="343372"/>
                </a:moveTo>
                <a:cubicBezTo>
                  <a:pt x="530376" y="343372"/>
                  <a:pt x="538630" y="345020"/>
                  <a:pt x="542232" y="356406"/>
                </a:cubicBezTo>
                <a:cubicBezTo>
                  <a:pt x="543733" y="360751"/>
                  <a:pt x="544483" y="365245"/>
                  <a:pt x="544483" y="369739"/>
                </a:cubicBezTo>
                <a:cubicBezTo>
                  <a:pt x="544483" y="398504"/>
                  <a:pt x="514768" y="424422"/>
                  <a:pt x="460890" y="442999"/>
                </a:cubicBezTo>
                <a:cubicBezTo>
                  <a:pt x="410313" y="460378"/>
                  <a:pt x="343378" y="469966"/>
                  <a:pt x="272242" y="469966"/>
                </a:cubicBezTo>
                <a:cubicBezTo>
                  <a:pt x="201105" y="469966"/>
                  <a:pt x="134170" y="460378"/>
                  <a:pt x="83593" y="442999"/>
                </a:cubicBezTo>
                <a:cubicBezTo>
                  <a:pt x="29715" y="424422"/>
                  <a:pt x="0" y="398504"/>
                  <a:pt x="0" y="369739"/>
                </a:cubicBezTo>
                <a:cubicBezTo>
                  <a:pt x="0" y="366294"/>
                  <a:pt x="450" y="362998"/>
                  <a:pt x="1201" y="359552"/>
                </a:cubicBezTo>
                <a:cubicBezTo>
                  <a:pt x="3002" y="352361"/>
                  <a:pt x="9755" y="345020"/>
                  <a:pt x="20561" y="345020"/>
                </a:cubicBezTo>
                <a:cubicBezTo>
                  <a:pt x="25663" y="345020"/>
                  <a:pt x="31216" y="346668"/>
                  <a:pt x="37219" y="349814"/>
                </a:cubicBezTo>
                <a:cubicBezTo>
                  <a:pt x="43222" y="352810"/>
                  <a:pt x="47575" y="354608"/>
                  <a:pt x="63633" y="360151"/>
                </a:cubicBezTo>
                <a:cubicBezTo>
                  <a:pt x="120212" y="379627"/>
                  <a:pt x="194351" y="390264"/>
                  <a:pt x="272242" y="390264"/>
                </a:cubicBezTo>
                <a:cubicBezTo>
                  <a:pt x="350132" y="390264"/>
                  <a:pt x="424271" y="379627"/>
                  <a:pt x="480850" y="360151"/>
                </a:cubicBezTo>
                <a:lnTo>
                  <a:pt x="483852" y="359103"/>
                </a:lnTo>
                <a:cubicBezTo>
                  <a:pt x="494207" y="355507"/>
                  <a:pt x="503962" y="352211"/>
                  <a:pt x="511766" y="347717"/>
                </a:cubicBezTo>
                <a:cubicBezTo>
                  <a:pt x="517019" y="344870"/>
                  <a:pt x="521671" y="343372"/>
                  <a:pt x="525873" y="343372"/>
                </a:cubicBezTo>
                <a:close/>
                <a:moveTo>
                  <a:pt x="525873" y="209297"/>
                </a:moveTo>
                <a:cubicBezTo>
                  <a:pt x="530376" y="209297"/>
                  <a:pt x="538630" y="210945"/>
                  <a:pt x="542232" y="222331"/>
                </a:cubicBezTo>
                <a:cubicBezTo>
                  <a:pt x="543733" y="226676"/>
                  <a:pt x="544483" y="231170"/>
                  <a:pt x="544483" y="235664"/>
                </a:cubicBezTo>
                <a:cubicBezTo>
                  <a:pt x="544483" y="264429"/>
                  <a:pt x="514768" y="290347"/>
                  <a:pt x="460890" y="308924"/>
                </a:cubicBezTo>
                <a:cubicBezTo>
                  <a:pt x="410313" y="326303"/>
                  <a:pt x="343378" y="335891"/>
                  <a:pt x="272242" y="335891"/>
                </a:cubicBezTo>
                <a:cubicBezTo>
                  <a:pt x="201105" y="335891"/>
                  <a:pt x="134170" y="326303"/>
                  <a:pt x="83593" y="308924"/>
                </a:cubicBezTo>
                <a:cubicBezTo>
                  <a:pt x="29715" y="290347"/>
                  <a:pt x="0" y="264429"/>
                  <a:pt x="0" y="235664"/>
                </a:cubicBezTo>
                <a:cubicBezTo>
                  <a:pt x="0" y="232219"/>
                  <a:pt x="450" y="228773"/>
                  <a:pt x="1201" y="225477"/>
                </a:cubicBezTo>
                <a:cubicBezTo>
                  <a:pt x="3002" y="218286"/>
                  <a:pt x="9755" y="210945"/>
                  <a:pt x="20711" y="210945"/>
                </a:cubicBezTo>
                <a:cubicBezTo>
                  <a:pt x="25663" y="210945"/>
                  <a:pt x="31216" y="212593"/>
                  <a:pt x="37219" y="215739"/>
                </a:cubicBezTo>
                <a:cubicBezTo>
                  <a:pt x="43222" y="218735"/>
                  <a:pt x="47575" y="220533"/>
                  <a:pt x="63633" y="225926"/>
                </a:cubicBezTo>
                <a:cubicBezTo>
                  <a:pt x="120212" y="245402"/>
                  <a:pt x="194351" y="256189"/>
                  <a:pt x="272242" y="256189"/>
                </a:cubicBezTo>
                <a:cubicBezTo>
                  <a:pt x="350132" y="256189"/>
                  <a:pt x="424271" y="245402"/>
                  <a:pt x="480850" y="225926"/>
                </a:cubicBezTo>
                <a:lnTo>
                  <a:pt x="483852" y="225028"/>
                </a:lnTo>
                <a:cubicBezTo>
                  <a:pt x="494207" y="221432"/>
                  <a:pt x="503962" y="217986"/>
                  <a:pt x="511766" y="213642"/>
                </a:cubicBezTo>
                <a:cubicBezTo>
                  <a:pt x="517019" y="210795"/>
                  <a:pt x="521671" y="209297"/>
                  <a:pt x="525873" y="209297"/>
                </a:cubicBezTo>
                <a:close/>
                <a:moveTo>
                  <a:pt x="272242" y="0"/>
                </a:moveTo>
                <a:cubicBezTo>
                  <a:pt x="343378" y="0"/>
                  <a:pt x="410313" y="9589"/>
                  <a:pt x="460890" y="26970"/>
                </a:cubicBezTo>
                <a:cubicBezTo>
                  <a:pt x="514768" y="45549"/>
                  <a:pt x="544483" y="71620"/>
                  <a:pt x="544483" y="100238"/>
                </a:cubicBezTo>
                <a:cubicBezTo>
                  <a:pt x="544483" y="129006"/>
                  <a:pt x="514768" y="154927"/>
                  <a:pt x="460890" y="173506"/>
                </a:cubicBezTo>
                <a:cubicBezTo>
                  <a:pt x="410313" y="190887"/>
                  <a:pt x="343378" y="200476"/>
                  <a:pt x="272242" y="200476"/>
                </a:cubicBezTo>
                <a:cubicBezTo>
                  <a:pt x="201105" y="200476"/>
                  <a:pt x="134170" y="190887"/>
                  <a:pt x="83593" y="173506"/>
                </a:cubicBezTo>
                <a:cubicBezTo>
                  <a:pt x="29715" y="154927"/>
                  <a:pt x="0" y="129006"/>
                  <a:pt x="0" y="100238"/>
                </a:cubicBezTo>
                <a:cubicBezTo>
                  <a:pt x="0" y="71620"/>
                  <a:pt x="29715" y="45549"/>
                  <a:pt x="83593" y="26970"/>
                </a:cubicBezTo>
                <a:cubicBezTo>
                  <a:pt x="134170" y="9589"/>
                  <a:pt x="201105" y="0"/>
                  <a:pt x="272242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2" name="1"/>
          <p:cNvSpPr txBox="1">
            <a:spLocks noChangeArrowheads="1"/>
          </p:cNvSpPr>
          <p:nvPr/>
        </p:nvSpPr>
        <p:spPr bwMode="auto">
          <a:xfrm>
            <a:off x="8018690" y="1973458"/>
            <a:ext cx="8599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" name="1"/>
          <p:cNvSpPr txBox="1">
            <a:spLocks noChangeArrowheads="1"/>
          </p:cNvSpPr>
          <p:nvPr/>
        </p:nvSpPr>
        <p:spPr bwMode="auto">
          <a:xfrm>
            <a:off x="8015577" y="2298660"/>
            <a:ext cx="226635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您的内容打在这里，或者通过复制您的文本后，在此框中选择粘贴，并选择只保留文字，建议您在此使用微软雅黑字体。</a:t>
            </a:r>
            <a:endParaRPr lang="zh-CN" altLang="en-US" sz="11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4" name="1"/>
          <p:cNvSpPr txBox="1">
            <a:spLocks noChangeArrowheads="1"/>
          </p:cNvSpPr>
          <p:nvPr/>
        </p:nvSpPr>
        <p:spPr bwMode="auto">
          <a:xfrm>
            <a:off x="8911069" y="4521821"/>
            <a:ext cx="8599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5" name="1"/>
          <p:cNvSpPr txBox="1">
            <a:spLocks noChangeArrowheads="1"/>
          </p:cNvSpPr>
          <p:nvPr/>
        </p:nvSpPr>
        <p:spPr bwMode="auto">
          <a:xfrm>
            <a:off x="8907956" y="4847023"/>
            <a:ext cx="226635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您的内容打在这里，或者通过复制您的文本后，在此框中选择粘贴，并选择只保留文字，建议您在此使用微软雅黑字体。</a:t>
            </a:r>
            <a:endParaRPr lang="zh-CN" altLang="en-US" sz="11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1"/>
          <p:cNvSpPr txBox="1">
            <a:spLocks noChangeArrowheads="1"/>
          </p:cNvSpPr>
          <p:nvPr/>
        </p:nvSpPr>
        <p:spPr bwMode="auto">
          <a:xfrm>
            <a:off x="993332" y="2782119"/>
            <a:ext cx="8599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7" name="1"/>
          <p:cNvSpPr txBox="1">
            <a:spLocks noChangeArrowheads="1"/>
          </p:cNvSpPr>
          <p:nvPr/>
        </p:nvSpPr>
        <p:spPr bwMode="auto">
          <a:xfrm>
            <a:off x="990219" y="3107321"/>
            <a:ext cx="223156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您的内容打在这里，或者通过复制您的文本后，在此框中选择粘贴，并选择只保留文字，建议您在此使用微软雅黑字体。</a:t>
            </a:r>
            <a:endParaRPr lang="zh-CN" altLang="en-US" sz="11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8" name="1"/>
          <p:cNvSpPr txBox="1">
            <a:spLocks noChangeArrowheads="1"/>
          </p:cNvSpPr>
          <p:nvPr/>
        </p:nvSpPr>
        <p:spPr bwMode="auto">
          <a:xfrm>
            <a:off x="1974021" y="4815407"/>
            <a:ext cx="8599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9" name="1"/>
          <p:cNvSpPr txBox="1">
            <a:spLocks noChangeArrowheads="1"/>
          </p:cNvSpPr>
          <p:nvPr/>
        </p:nvSpPr>
        <p:spPr bwMode="auto">
          <a:xfrm>
            <a:off x="1970908" y="5140609"/>
            <a:ext cx="2666296" cy="73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您的内容打在这里，或者通过复制您的文本后，在此框中选择粘贴，并选择只保留文字，建议您在此使用微软雅黑字体。</a:t>
            </a:r>
            <a:endParaRPr lang="zh-CN" altLang="en-US" sz="11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 rot="2182719">
            <a:off x="428399" y="448552"/>
            <a:ext cx="525224" cy="525662"/>
          </a:xfrm>
          <a:custGeom>
            <a:avLst/>
            <a:gdLst>
              <a:gd name="connsiteX0" fmla="*/ 1397239 w 4086261"/>
              <a:gd name="connsiteY0" fmla="*/ 3983323 h 4089669"/>
              <a:gd name="connsiteX1" fmla="*/ 2692486 w 4086261"/>
              <a:gd name="connsiteY1" fmla="*/ 3983323 h 4089669"/>
              <a:gd name="connsiteX2" fmla="*/ 2519794 w 4086261"/>
              <a:gd name="connsiteY2" fmla="*/ 4033742 h 4089669"/>
              <a:gd name="connsiteX3" fmla="*/ 1544250 w 4086261"/>
              <a:gd name="connsiteY3" fmla="*/ 4027800 h 4089669"/>
              <a:gd name="connsiteX4" fmla="*/ 804026 w 4086261"/>
              <a:gd name="connsiteY4" fmla="*/ 3670142 h 4089669"/>
              <a:gd name="connsiteX5" fmla="*/ 3281458 w 4086261"/>
              <a:gd name="connsiteY5" fmla="*/ 3670141 h 4089669"/>
              <a:gd name="connsiteX6" fmla="*/ 3255881 w 4086261"/>
              <a:gd name="connsiteY6" fmla="*/ 3691053 h 4089669"/>
              <a:gd name="connsiteX7" fmla="*/ 3081303 w 4086261"/>
              <a:gd name="connsiteY7" fmla="*/ 3806551 h 4089669"/>
              <a:gd name="connsiteX8" fmla="*/ 3002472 w 4086261"/>
              <a:gd name="connsiteY8" fmla="*/ 3847940 h 4089669"/>
              <a:gd name="connsiteX9" fmla="*/ 1083093 w 4086261"/>
              <a:gd name="connsiteY9" fmla="*/ 3847940 h 4089669"/>
              <a:gd name="connsiteX10" fmla="*/ 998337 w 4086261"/>
              <a:gd name="connsiteY10" fmla="*/ 3803064 h 4089669"/>
              <a:gd name="connsiteX11" fmla="*/ 831558 w 4086261"/>
              <a:gd name="connsiteY11" fmla="*/ 3692597 h 4089669"/>
              <a:gd name="connsiteX12" fmla="*/ 478160 w 4086261"/>
              <a:gd name="connsiteY12" fmla="*/ 3356959 h 4089669"/>
              <a:gd name="connsiteX13" fmla="*/ 3608881 w 4086261"/>
              <a:gd name="connsiteY13" fmla="*/ 3356958 h 4089669"/>
              <a:gd name="connsiteX14" fmla="*/ 3563012 w 4086261"/>
              <a:gd name="connsiteY14" fmla="*/ 3413196 h 4089669"/>
              <a:gd name="connsiteX15" fmla="*/ 3441689 w 4086261"/>
              <a:gd name="connsiteY15" fmla="*/ 3534757 h 4089669"/>
              <a:gd name="connsiteX16" fmla="*/ 644751 w 4086261"/>
              <a:gd name="connsiteY16" fmla="*/ 3534758 h 4089669"/>
              <a:gd name="connsiteX17" fmla="*/ 529408 w 4086261"/>
              <a:gd name="connsiteY17" fmla="*/ 3419640 h 4089669"/>
              <a:gd name="connsiteX18" fmla="*/ 260816 w 4086261"/>
              <a:gd name="connsiteY18" fmla="*/ 3043774 h 4089669"/>
              <a:gd name="connsiteX19" fmla="*/ 3825638 w 4086261"/>
              <a:gd name="connsiteY19" fmla="*/ 3043773 h 4089669"/>
              <a:gd name="connsiteX20" fmla="*/ 3801359 w 4086261"/>
              <a:gd name="connsiteY20" fmla="*/ 3089628 h 4089669"/>
              <a:gd name="connsiteX21" fmla="*/ 3713965 w 4086261"/>
              <a:gd name="connsiteY21" fmla="*/ 3221573 h 4089669"/>
              <a:gd name="connsiteX22" fmla="*/ 373087 w 4086261"/>
              <a:gd name="connsiteY22" fmla="*/ 3221573 h 4089669"/>
              <a:gd name="connsiteX23" fmla="*/ 281415 w 4086261"/>
              <a:gd name="connsiteY23" fmla="*/ 3083007 h 4089669"/>
              <a:gd name="connsiteX24" fmla="*/ 119720 w 4086261"/>
              <a:gd name="connsiteY24" fmla="*/ 2736921 h 4089669"/>
              <a:gd name="connsiteX25" fmla="*/ 3967092 w 4086261"/>
              <a:gd name="connsiteY25" fmla="*/ 2736920 h 4089669"/>
              <a:gd name="connsiteX26" fmla="*/ 3894194 w 4086261"/>
              <a:gd name="connsiteY26" fmla="*/ 2914295 h 4089669"/>
              <a:gd name="connsiteX27" fmla="*/ 3893969 w 4086261"/>
              <a:gd name="connsiteY27" fmla="*/ 2914719 h 4089669"/>
              <a:gd name="connsiteX28" fmla="*/ 193057 w 4086261"/>
              <a:gd name="connsiteY28" fmla="*/ 2914720 h 4089669"/>
              <a:gd name="connsiteX29" fmla="*/ 185946 w 4086261"/>
              <a:gd name="connsiteY29" fmla="*/ 2901176 h 4089669"/>
              <a:gd name="connsiteX30" fmla="*/ 37017 w 4086261"/>
              <a:gd name="connsiteY30" fmla="*/ 2430067 h 4089669"/>
              <a:gd name="connsiteX31" fmla="*/ 4048918 w 4086261"/>
              <a:gd name="connsiteY31" fmla="*/ 2430066 h 4089669"/>
              <a:gd name="connsiteX32" fmla="*/ 4026095 w 4086261"/>
              <a:gd name="connsiteY32" fmla="*/ 2543715 h 4089669"/>
              <a:gd name="connsiteX33" fmla="*/ 4006687 w 4086261"/>
              <a:gd name="connsiteY33" fmla="*/ 2607865 h 4089669"/>
              <a:gd name="connsiteX34" fmla="*/ 79439 w 4086261"/>
              <a:gd name="connsiteY34" fmla="*/ 2607866 h 4089669"/>
              <a:gd name="connsiteX35" fmla="*/ 54223 w 4086261"/>
              <a:gd name="connsiteY35" fmla="*/ 2521499 h 4089669"/>
              <a:gd name="connsiteX36" fmla="*/ 121 w 4086261"/>
              <a:gd name="connsiteY36" fmla="*/ 2113142 h 4089669"/>
              <a:gd name="connsiteX37" fmla="*/ 4085162 w 4086261"/>
              <a:gd name="connsiteY37" fmla="*/ 2113142 h 4089669"/>
              <a:gd name="connsiteX38" fmla="*/ 4084854 w 4086261"/>
              <a:gd name="connsiteY38" fmla="*/ 2156166 h 4089669"/>
              <a:gd name="connsiteX39" fmla="*/ 4070955 w 4086261"/>
              <a:gd name="connsiteY39" fmla="*/ 2290941 h 4089669"/>
              <a:gd name="connsiteX40" fmla="*/ 14357 w 4086261"/>
              <a:gd name="connsiteY40" fmla="*/ 2290941 h 4089669"/>
              <a:gd name="connsiteX41" fmla="*/ 0 w 4086261"/>
              <a:gd name="connsiteY41" fmla="*/ 2130050 h 4089669"/>
              <a:gd name="connsiteX42" fmla="*/ 14854 w 4086261"/>
              <a:gd name="connsiteY42" fmla="*/ 1803107 h 4089669"/>
              <a:gd name="connsiteX43" fmla="*/ 4072294 w 4086261"/>
              <a:gd name="connsiteY43" fmla="*/ 1803107 h 4089669"/>
              <a:gd name="connsiteX44" fmla="*/ 4086261 w 4086261"/>
              <a:gd name="connsiteY44" fmla="*/ 1959620 h 4089669"/>
              <a:gd name="connsiteX45" fmla="*/ 4086108 w 4086261"/>
              <a:gd name="connsiteY45" fmla="*/ 1980906 h 4089669"/>
              <a:gd name="connsiteX46" fmla="*/ 1067 w 4086261"/>
              <a:gd name="connsiteY46" fmla="*/ 1980906 h 4089669"/>
              <a:gd name="connsiteX47" fmla="*/ 1406 w 4086261"/>
              <a:gd name="connsiteY47" fmla="*/ 1933504 h 4089669"/>
              <a:gd name="connsiteX48" fmla="*/ 77117 w 4086261"/>
              <a:gd name="connsiteY48" fmla="*/ 1489925 h 4089669"/>
              <a:gd name="connsiteX49" fmla="*/ 4009193 w 4086261"/>
              <a:gd name="connsiteY49" fmla="*/ 1489925 h 4089669"/>
              <a:gd name="connsiteX50" fmla="*/ 4032038 w 4086261"/>
              <a:gd name="connsiteY50" fmla="*/ 1568171 h 4089669"/>
              <a:gd name="connsiteX51" fmla="*/ 4050772 w 4086261"/>
              <a:gd name="connsiteY51" fmla="*/ 1667724 h 4089669"/>
              <a:gd name="connsiteX52" fmla="*/ 35712 w 4086261"/>
              <a:gd name="connsiteY52" fmla="*/ 1667724 h 4089669"/>
              <a:gd name="connsiteX53" fmla="*/ 60165 w 4086261"/>
              <a:gd name="connsiteY53" fmla="*/ 1545955 h 4089669"/>
              <a:gd name="connsiteX54" fmla="*/ 191505 w 4086261"/>
              <a:gd name="connsiteY54" fmla="*/ 1176742 h 4089669"/>
              <a:gd name="connsiteX55" fmla="*/ 3894145 w 4086261"/>
              <a:gd name="connsiteY55" fmla="*/ 1176742 h 4089669"/>
              <a:gd name="connsiteX56" fmla="*/ 3900315 w 4086261"/>
              <a:gd name="connsiteY56" fmla="*/ 1188494 h 4089669"/>
              <a:gd name="connsiteX57" fmla="*/ 3967264 w 4086261"/>
              <a:gd name="connsiteY57" fmla="*/ 1354541 h 4089669"/>
              <a:gd name="connsiteX58" fmla="*/ 118432 w 4086261"/>
              <a:gd name="connsiteY58" fmla="*/ 1354541 h 4089669"/>
              <a:gd name="connsiteX59" fmla="*/ 375302 w 4086261"/>
              <a:gd name="connsiteY59" fmla="*/ 863557 h 4089669"/>
              <a:gd name="connsiteX60" fmla="*/ 3710170 w 4086261"/>
              <a:gd name="connsiteY60" fmla="*/ 863557 h 4089669"/>
              <a:gd name="connsiteX61" fmla="*/ 3804846 w 4086261"/>
              <a:gd name="connsiteY61" fmla="*/ 1006662 h 4089669"/>
              <a:gd name="connsiteX62" fmla="*/ 3823062 w 4086261"/>
              <a:gd name="connsiteY62" fmla="*/ 1041356 h 4089669"/>
              <a:gd name="connsiteX63" fmla="*/ 263027 w 4086261"/>
              <a:gd name="connsiteY63" fmla="*/ 1041356 h 4089669"/>
              <a:gd name="connsiteX64" fmla="*/ 284901 w 4086261"/>
              <a:gd name="connsiteY64" fmla="*/ 1000042 h 4089669"/>
              <a:gd name="connsiteX65" fmla="*/ 1378779 w 4086261"/>
              <a:gd name="connsiteY65" fmla="*/ 110725 h 4089669"/>
              <a:gd name="connsiteX66" fmla="*/ 1566467 w 4086261"/>
              <a:gd name="connsiteY66" fmla="*/ 55927 h 4089669"/>
              <a:gd name="connsiteX67" fmla="*/ 2542011 w 4086261"/>
              <a:gd name="connsiteY67" fmla="*/ 61870 h 4089669"/>
              <a:gd name="connsiteX68" fmla="*/ 2703493 w 4086261"/>
              <a:gd name="connsiteY68" fmla="*/ 110725 h 4089669"/>
              <a:gd name="connsiteX69" fmla="*/ 642784 w 4086261"/>
              <a:gd name="connsiteY69" fmla="*/ 556704 h 4089669"/>
              <a:gd name="connsiteX70" fmla="*/ 3443305 w 4086261"/>
              <a:gd name="connsiteY70" fmla="*/ 556704 h 4089669"/>
              <a:gd name="connsiteX71" fmla="*/ 3556853 w 4086261"/>
              <a:gd name="connsiteY71" fmla="*/ 670030 h 4089669"/>
              <a:gd name="connsiteX72" fmla="*/ 3609565 w 4086261"/>
              <a:gd name="connsiteY72" fmla="*/ 734502 h 4089669"/>
              <a:gd name="connsiteX73" fmla="*/ 475918 w 4086261"/>
              <a:gd name="connsiteY73" fmla="*/ 734503 h 4089669"/>
              <a:gd name="connsiteX74" fmla="*/ 523248 w 4086261"/>
              <a:gd name="connsiteY74" fmla="*/ 676473 h 4089669"/>
              <a:gd name="connsiteX75" fmla="*/ 830380 w 4086261"/>
              <a:gd name="connsiteY75" fmla="*/ 398616 h 4089669"/>
              <a:gd name="connsiteX76" fmla="*/ 1004958 w 4086261"/>
              <a:gd name="connsiteY76" fmla="*/ 283119 h 4089669"/>
              <a:gd name="connsiteX77" fmla="*/ 1068322 w 4086261"/>
              <a:gd name="connsiteY77" fmla="*/ 249850 h 4089669"/>
              <a:gd name="connsiteX78" fmla="*/ 3018504 w 4086261"/>
              <a:gd name="connsiteY78" fmla="*/ 249850 h 4089669"/>
              <a:gd name="connsiteX79" fmla="*/ 3087924 w 4086261"/>
              <a:gd name="connsiteY79" fmla="*/ 286606 h 4089669"/>
              <a:gd name="connsiteX80" fmla="*/ 3254703 w 4086261"/>
              <a:gd name="connsiteY80" fmla="*/ 397072 h 4089669"/>
              <a:gd name="connsiteX81" fmla="*/ 3292192 w 4086261"/>
              <a:gd name="connsiteY81" fmla="*/ 427649 h 4089669"/>
              <a:gd name="connsiteX82" fmla="*/ 794871 w 4086261"/>
              <a:gd name="connsiteY82" fmla="*/ 427649 h 408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086261" h="4089669">
                <a:moveTo>
                  <a:pt x="1397239" y="3983323"/>
                </a:moveTo>
                <a:lnTo>
                  <a:pt x="2692486" y="3983323"/>
                </a:lnTo>
                <a:lnTo>
                  <a:pt x="2519794" y="4033742"/>
                </a:lnTo>
                <a:cubicBezTo>
                  <a:pt x="2196895" y="4110978"/>
                  <a:pt x="1861734" y="4107484"/>
                  <a:pt x="1544250" y="4027800"/>
                </a:cubicBezTo>
                <a:close/>
                <a:moveTo>
                  <a:pt x="804026" y="3670142"/>
                </a:moveTo>
                <a:lnTo>
                  <a:pt x="3281458" y="3670141"/>
                </a:lnTo>
                <a:lnTo>
                  <a:pt x="3255881" y="3691053"/>
                </a:lnTo>
                <a:cubicBezTo>
                  <a:pt x="3199057" y="3732915"/>
                  <a:pt x="3140784" y="3771402"/>
                  <a:pt x="3081303" y="3806551"/>
                </a:cubicBezTo>
                <a:lnTo>
                  <a:pt x="3002472" y="3847940"/>
                </a:lnTo>
                <a:lnTo>
                  <a:pt x="1083093" y="3847940"/>
                </a:lnTo>
                <a:lnTo>
                  <a:pt x="998337" y="3803064"/>
                </a:lnTo>
                <a:cubicBezTo>
                  <a:pt x="941239" y="3769168"/>
                  <a:pt x="885565" y="3732334"/>
                  <a:pt x="831558" y="3692597"/>
                </a:cubicBezTo>
                <a:close/>
                <a:moveTo>
                  <a:pt x="478160" y="3356959"/>
                </a:moveTo>
                <a:lnTo>
                  <a:pt x="3608881" y="3356958"/>
                </a:lnTo>
                <a:lnTo>
                  <a:pt x="3563012" y="3413196"/>
                </a:lnTo>
                <a:lnTo>
                  <a:pt x="3441689" y="3534757"/>
                </a:lnTo>
                <a:lnTo>
                  <a:pt x="644751" y="3534758"/>
                </a:lnTo>
                <a:lnTo>
                  <a:pt x="529408" y="3419640"/>
                </a:lnTo>
                <a:close/>
                <a:moveTo>
                  <a:pt x="260816" y="3043774"/>
                </a:moveTo>
                <a:lnTo>
                  <a:pt x="3825638" y="3043773"/>
                </a:lnTo>
                <a:lnTo>
                  <a:pt x="3801359" y="3089628"/>
                </a:lnTo>
                <a:lnTo>
                  <a:pt x="3713965" y="3221573"/>
                </a:lnTo>
                <a:lnTo>
                  <a:pt x="373087" y="3221573"/>
                </a:lnTo>
                <a:lnTo>
                  <a:pt x="281415" y="3083007"/>
                </a:lnTo>
                <a:close/>
                <a:moveTo>
                  <a:pt x="119720" y="2736921"/>
                </a:moveTo>
                <a:lnTo>
                  <a:pt x="3967092" y="2736920"/>
                </a:lnTo>
                <a:lnTo>
                  <a:pt x="3894194" y="2914295"/>
                </a:lnTo>
                <a:lnTo>
                  <a:pt x="3893969" y="2914719"/>
                </a:lnTo>
                <a:lnTo>
                  <a:pt x="193057" y="2914720"/>
                </a:lnTo>
                <a:lnTo>
                  <a:pt x="185946" y="2901176"/>
                </a:lnTo>
                <a:close/>
                <a:moveTo>
                  <a:pt x="37017" y="2430067"/>
                </a:moveTo>
                <a:lnTo>
                  <a:pt x="4048918" y="2430066"/>
                </a:lnTo>
                <a:lnTo>
                  <a:pt x="4026095" y="2543715"/>
                </a:lnTo>
                <a:lnTo>
                  <a:pt x="4006687" y="2607865"/>
                </a:lnTo>
                <a:lnTo>
                  <a:pt x="79439" y="2607866"/>
                </a:lnTo>
                <a:lnTo>
                  <a:pt x="54223" y="2521499"/>
                </a:lnTo>
                <a:close/>
                <a:moveTo>
                  <a:pt x="121" y="2113142"/>
                </a:moveTo>
                <a:lnTo>
                  <a:pt x="4085162" y="2113142"/>
                </a:lnTo>
                <a:lnTo>
                  <a:pt x="4084854" y="2156166"/>
                </a:lnTo>
                <a:lnTo>
                  <a:pt x="4070955" y="2290941"/>
                </a:lnTo>
                <a:lnTo>
                  <a:pt x="14357" y="2290941"/>
                </a:lnTo>
                <a:lnTo>
                  <a:pt x="0" y="2130050"/>
                </a:lnTo>
                <a:close/>
                <a:moveTo>
                  <a:pt x="14854" y="1803107"/>
                </a:moveTo>
                <a:lnTo>
                  <a:pt x="4072294" y="1803107"/>
                </a:lnTo>
                <a:lnTo>
                  <a:pt x="4086261" y="1959620"/>
                </a:lnTo>
                <a:lnTo>
                  <a:pt x="4086108" y="1980906"/>
                </a:lnTo>
                <a:lnTo>
                  <a:pt x="1067" y="1980906"/>
                </a:lnTo>
                <a:lnTo>
                  <a:pt x="1406" y="1933504"/>
                </a:lnTo>
                <a:close/>
                <a:moveTo>
                  <a:pt x="77117" y="1489925"/>
                </a:moveTo>
                <a:lnTo>
                  <a:pt x="4009193" y="1489925"/>
                </a:lnTo>
                <a:lnTo>
                  <a:pt x="4032038" y="1568171"/>
                </a:lnTo>
                <a:lnTo>
                  <a:pt x="4050772" y="1667724"/>
                </a:lnTo>
                <a:lnTo>
                  <a:pt x="35712" y="1667724"/>
                </a:lnTo>
                <a:lnTo>
                  <a:pt x="60165" y="1545955"/>
                </a:lnTo>
                <a:close/>
                <a:moveTo>
                  <a:pt x="191505" y="1176742"/>
                </a:moveTo>
                <a:lnTo>
                  <a:pt x="3894145" y="1176742"/>
                </a:lnTo>
                <a:lnTo>
                  <a:pt x="3900315" y="1188494"/>
                </a:lnTo>
                <a:lnTo>
                  <a:pt x="3967264" y="1354541"/>
                </a:lnTo>
                <a:lnTo>
                  <a:pt x="118432" y="1354541"/>
                </a:lnTo>
                <a:close/>
                <a:moveTo>
                  <a:pt x="375302" y="863557"/>
                </a:moveTo>
                <a:lnTo>
                  <a:pt x="3710170" y="863557"/>
                </a:lnTo>
                <a:lnTo>
                  <a:pt x="3804846" y="1006662"/>
                </a:lnTo>
                <a:lnTo>
                  <a:pt x="3823062" y="1041356"/>
                </a:lnTo>
                <a:lnTo>
                  <a:pt x="263027" y="1041356"/>
                </a:lnTo>
                <a:lnTo>
                  <a:pt x="284901" y="1000042"/>
                </a:lnTo>
                <a:close/>
                <a:moveTo>
                  <a:pt x="1378779" y="110725"/>
                </a:moveTo>
                <a:lnTo>
                  <a:pt x="1566467" y="55927"/>
                </a:lnTo>
                <a:cubicBezTo>
                  <a:pt x="1889366" y="-21308"/>
                  <a:pt x="2224527" y="-17814"/>
                  <a:pt x="2542011" y="61870"/>
                </a:cubicBezTo>
                <a:lnTo>
                  <a:pt x="2703493" y="110725"/>
                </a:lnTo>
                <a:close/>
                <a:moveTo>
                  <a:pt x="642784" y="556704"/>
                </a:moveTo>
                <a:lnTo>
                  <a:pt x="3443305" y="556704"/>
                </a:lnTo>
                <a:lnTo>
                  <a:pt x="3556853" y="670030"/>
                </a:lnTo>
                <a:lnTo>
                  <a:pt x="3609565" y="734502"/>
                </a:lnTo>
                <a:lnTo>
                  <a:pt x="475918" y="734503"/>
                </a:lnTo>
                <a:lnTo>
                  <a:pt x="523248" y="676473"/>
                </a:lnTo>
                <a:close/>
                <a:moveTo>
                  <a:pt x="830380" y="398616"/>
                </a:moveTo>
                <a:cubicBezTo>
                  <a:pt x="887204" y="356755"/>
                  <a:pt x="945476" y="318268"/>
                  <a:pt x="1004958" y="283119"/>
                </a:cubicBezTo>
                <a:lnTo>
                  <a:pt x="1068322" y="249850"/>
                </a:lnTo>
                <a:lnTo>
                  <a:pt x="3018504" y="249850"/>
                </a:lnTo>
                <a:lnTo>
                  <a:pt x="3087924" y="286606"/>
                </a:lnTo>
                <a:cubicBezTo>
                  <a:pt x="3145022" y="320501"/>
                  <a:pt x="3200695" y="357336"/>
                  <a:pt x="3254703" y="397072"/>
                </a:cubicBezTo>
                <a:lnTo>
                  <a:pt x="3292192" y="427649"/>
                </a:lnTo>
                <a:lnTo>
                  <a:pt x="794871" y="427649"/>
                </a:lnTo>
                <a:close/>
              </a:path>
            </a:pathLst>
          </a:custGeom>
          <a:solidFill>
            <a:srgbClr val="BDB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779945" y="352482"/>
            <a:ext cx="278389" cy="278389"/>
          </a:xfrm>
          <a:prstGeom prst="ellipse">
            <a:avLst/>
          </a:prstGeom>
          <a:solidFill>
            <a:srgbClr val="69527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58334" y="449773"/>
            <a:ext cx="303106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dirty="0">
                <a:solidFill>
                  <a:srgbClr val="69527C"/>
                </a:solidFill>
                <a:cs typeface="+mn-ea"/>
                <a:sym typeface="+mn-lt"/>
              </a:rPr>
              <a:t>论文归纳与小结</a:t>
            </a:r>
            <a:endParaRPr lang="zh-CN" altLang="en-US" sz="2800" dirty="0">
              <a:solidFill>
                <a:srgbClr val="69527C"/>
              </a:solidFill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396067" y="2226736"/>
            <a:ext cx="9059905" cy="3282826"/>
          </a:xfrm>
          <a:prstGeom prst="rect">
            <a:avLst/>
          </a:prstGeom>
          <a:solidFill>
            <a:srgbClr val="9F90B1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396067" y="2226736"/>
            <a:ext cx="9059905" cy="265074"/>
          </a:xfrm>
          <a:prstGeom prst="rect">
            <a:avLst/>
          </a:prstGeom>
          <a:solidFill>
            <a:srgbClr val="BDB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744489" y="1896534"/>
            <a:ext cx="3860804" cy="3860804"/>
          </a:xfrm>
          <a:prstGeom prst="ellipse">
            <a:avLst/>
          </a:prstGeom>
          <a:solidFill>
            <a:srgbClr val="6952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959976" y="2112021"/>
            <a:ext cx="3429831" cy="3429831"/>
          </a:xfrm>
          <a:prstGeom prst="ellipse">
            <a:avLst/>
          </a:prstGeom>
          <a:blipFill dpi="0" rotWithShape="1">
            <a:blip r:embed="rId1"/>
            <a:srcRect/>
            <a:stretch>
              <a:fillRect l="-1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409315" y="3208710"/>
            <a:ext cx="1506427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论文小结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1"/>
          <p:cNvSpPr txBox="1">
            <a:spLocks noChangeArrowheads="1"/>
          </p:cNvSpPr>
          <p:nvPr/>
        </p:nvSpPr>
        <p:spPr bwMode="auto">
          <a:xfrm>
            <a:off x="5519253" y="3753725"/>
            <a:ext cx="539428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quotation-mark_32371"/>
          <p:cNvSpPr>
            <a:spLocks noChangeAspect="1"/>
          </p:cNvSpPr>
          <p:nvPr/>
        </p:nvSpPr>
        <p:spPr bwMode="auto">
          <a:xfrm>
            <a:off x="4661579" y="2670613"/>
            <a:ext cx="885870" cy="822195"/>
          </a:xfrm>
          <a:custGeom>
            <a:avLst/>
            <a:gdLst>
              <a:gd name="T0" fmla="*/ 2004 w 4654"/>
              <a:gd name="T1" fmla="*/ 191 h 4326"/>
              <a:gd name="T2" fmla="*/ 2004 w 4654"/>
              <a:gd name="T3" fmla="*/ 968 h 4326"/>
              <a:gd name="T4" fmla="*/ 1813 w 4654"/>
              <a:gd name="T5" fmla="*/ 1158 h 4326"/>
              <a:gd name="T6" fmla="*/ 1205 w 4654"/>
              <a:gd name="T7" fmla="*/ 2305 h 4326"/>
              <a:gd name="T8" fmla="*/ 1813 w 4654"/>
              <a:gd name="T9" fmla="*/ 2305 h 4326"/>
              <a:gd name="T10" fmla="*/ 2004 w 4654"/>
              <a:gd name="T11" fmla="*/ 2495 h 4326"/>
              <a:gd name="T12" fmla="*/ 2004 w 4654"/>
              <a:gd name="T13" fmla="*/ 4135 h 4326"/>
              <a:gd name="T14" fmla="*/ 1813 w 4654"/>
              <a:gd name="T15" fmla="*/ 4326 h 4326"/>
              <a:gd name="T16" fmla="*/ 191 w 4654"/>
              <a:gd name="T17" fmla="*/ 4326 h 4326"/>
              <a:gd name="T18" fmla="*/ 0 w 4654"/>
              <a:gd name="T19" fmla="*/ 4135 h 4326"/>
              <a:gd name="T20" fmla="*/ 0 w 4654"/>
              <a:gd name="T21" fmla="*/ 2495 h 4326"/>
              <a:gd name="T22" fmla="*/ 109 w 4654"/>
              <a:gd name="T23" fmla="*/ 1501 h 4326"/>
              <a:gd name="T24" fmla="*/ 448 w 4654"/>
              <a:gd name="T25" fmla="*/ 713 h 4326"/>
              <a:gd name="T26" fmla="*/ 1023 w 4654"/>
              <a:gd name="T27" fmla="*/ 187 h 4326"/>
              <a:gd name="T28" fmla="*/ 1813 w 4654"/>
              <a:gd name="T29" fmla="*/ 0 h 4326"/>
              <a:gd name="T30" fmla="*/ 2004 w 4654"/>
              <a:gd name="T31" fmla="*/ 191 h 4326"/>
              <a:gd name="T32" fmla="*/ 4464 w 4654"/>
              <a:gd name="T33" fmla="*/ 1158 h 4326"/>
              <a:gd name="T34" fmla="*/ 4654 w 4654"/>
              <a:gd name="T35" fmla="*/ 968 h 4326"/>
              <a:gd name="T36" fmla="*/ 4654 w 4654"/>
              <a:gd name="T37" fmla="*/ 191 h 4326"/>
              <a:gd name="T38" fmla="*/ 4464 w 4654"/>
              <a:gd name="T39" fmla="*/ 0 h 4326"/>
              <a:gd name="T40" fmla="*/ 3674 w 4654"/>
              <a:gd name="T41" fmla="*/ 187 h 4326"/>
              <a:gd name="T42" fmla="*/ 3098 w 4654"/>
              <a:gd name="T43" fmla="*/ 713 h 4326"/>
              <a:gd name="T44" fmla="*/ 2759 w 4654"/>
              <a:gd name="T45" fmla="*/ 1501 h 4326"/>
              <a:gd name="T46" fmla="*/ 2650 w 4654"/>
              <a:gd name="T47" fmla="*/ 2495 h 4326"/>
              <a:gd name="T48" fmla="*/ 2650 w 4654"/>
              <a:gd name="T49" fmla="*/ 4135 h 4326"/>
              <a:gd name="T50" fmla="*/ 2841 w 4654"/>
              <a:gd name="T51" fmla="*/ 4326 h 4326"/>
              <a:gd name="T52" fmla="*/ 4464 w 4654"/>
              <a:gd name="T53" fmla="*/ 4326 h 4326"/>
              <a:gd name="T54" fmla="*/ 4654 w 4654"/>
              <a:gd name="T55" fmla="*/ 4135 h 4326"/>
              <a:gd name="T56" fmla="*/ 4654 w 4654"/>
              <a:gd name="T57" fmla="*/ 2495 h 4326"/>
              <a:gd name="T58" fmla="*/ 4464 w 4654"/>
              <a:gd name="T59" fmla="*/ 2305 h 4326"/>
              <a:gd name="T60" fmla="*/ 3864 w 4654"/>
              <a:gd name="T61" fmla="*/ 2305 h 4326"/>
              <a:gd name="T62" fmla="*/ 4464 w 4654"/>
              <a:gd name="T63" fmla="*/ 1158 h 4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654" h="4326">
                <a:moveTo>
                  <a:pt x="2004" y="191"/>
                </a:moveTo>
                <a:lnTo>
                  <a:pt x="2004" y="968"/>
                </a:lnTo>
                <a:cubicBezTo>
                  <a:pt x="2004" y="1073"/>
                  <a:pt x="1919" y="1158"/>
                  <a:pt x="1813" y="1158"/>
                </a:cubicBezTo>
                <a:cubicBezTo>
                  <a:pt x="1437" y="1158"/>
                  <a:pt x="1233" y="1544"/>
                  <a:pt x="1205" y="2305"/>
                </a:cubicBezTo>
                <a:lnTo>
                  <a:pt x="1813" y="2305"/>
                </a:lnTo>
                <a:cubicBezTo>
                  <a:pt x="1919" y="2305"/>
                  <a:pt x="2004" y="2390"/>
                  <a:pt x="2004" y="2495"/>
                </a:cubicBezTo>
                <a:lnTo>
                  <a:pt x="2004" y="4135"/>
                </a:lnTo>
                <a:cubicBezTo>
                  <a:pt x="2004" y="4241"/>
                  <a:pt x="1919" y="4326"/>
                  <a:pt x="1813" y="4326"/>
                </a:cubicBezTo>
                <a:lnTo>
                  <a:pt x="191" y="4326"/>
                </a:lnTo>
                <a:cubicBezTo>
                  <a:pt x="85" y="4326"/>
                  <a:pt x="0" y="4241"/>
                  <a:pt x="0" y="4135"/>
                </a:cubicBezTo>
                <a:lnTo>
                  <a:pt x="0" y="2495"/>
                </a:lnTo>
                <a:cubicBezTo>
                  <a:pt x="0" y="2131"/>
                  <a:pt x="37" y="1796"/>
                  <a:pt x="109" y="1501"/>
                </a:cubicBezTo>
                <a:cubicBezTo>
                  <a:pt x="183" y="1198"/>
                  <a:pt x="297" y="933"/>
                  <a:pt x="448" y="713"/>
                </a:cubicBezTo>
                <a:cubicBezTo>
                  <a:pt x="602" y="488"/>
                  <a:pt x="796" y="311"/>
                  <a:pt x="1023" y="187"/>
                </a:cubicBezTo>
                <a:cubicBezTo>
                  <a:pt x="1252" y="63"/>
                  <a:pt x="1518" y="0"/>
                  <a:pt x="1813" y="0"/>
                </a:cubicBezTo>
                <a:cubicBezTo>
                  <a:pt x="1919" y="0"/>
                  <a:pt x="2004" y="86"/>
                  <a:pt x="2004" y="191"/>
                </a:cubicBezTo>
                <a:close/>
                <a:moveTo>
                  <a:pt x="4464" y="1158"/>
                </a:moveTo>
                <a:cubicBezTo>
                  <a:pt x="4569" y="1158"/>
                  <a:pt x="4654" y="1073"/>
                  <a:pt x="4654" y="968"/>
                </a:cubicBezTo>
                <a:lnTo>
                  <a:pt x="4654" y="191"/>
                </a:lnTo>
                <a:cubicBezTo>
                  <a:pt x="4654" y="86"/>
                  <a:pt x="4569" y="0"/>
                  <a:pt x="4464" y="0"/>
                </a:cubicBezTo>
                <a:cubicBezTo>
                  <a:pt x="4168" y="0"/>
                  <a:pt x="3902" y="63"/>
                  <a:pt x="3674" y="187"/>
                </a:cubicBezTo>
                <a:cubicBezTo>
                  <a:pt x="3447" y="311"/>
                  <a:pt x="3253" y="488"/>
                  <a:pt x="3098" y="713"/>
                </a:cubicBezTo>
                <a:cubicBezTo>
                  <a:pt x="2948" y="933"/>
                  <a:pt x="2834" y="1198"/>
                  <a:pt x="2759" y="1501"/>
                </a:cubicBezTo>
                <a:cubicBezTo>
                  <a:pt x="2687" y="1796"/>
                  <a:pt x="2650" y="2131"/>
                  <a:pt x="2650" y="2495"/>
                </a:cubicBezTo>
                <a:lnTo>
                  <a:pt x="2650" y="4135"/>
                </a:lnTo>
                <a:cubicBezTo>
                  <a:pt x="2650" y="4241"/>
                  <a:pt x="2736" y="4326"/>
                  <a:pt x="2841" y="4326"/>
                </a:cubicBezTo>
                <a:lnTo>
                  <a:pt x="4464" y="4326"/>
                </a:lnTo>
                <a:cubicBezTo>
                  <a:pt x="4569" y="4326"/>
                  <a:pt x="4654" y="4241"/>
                  <a:pt x="4654" y="4135"/>
                </a:cubicBezTo>
                <a:lnTo>
                  <a:pt x="4654" y="2495"/>
                </a:lnTo>
                <a:cubicBezTo>
                  <a:pt x="4654" y="2390"/>
                  <a:pt x="4569" y="2305"/>
                  <a:pt x="4464" y="2305"/>
                </a:cubicBezTo>
                <a:lnTo>
                  <a:pt x="3864" y="2305"/>
                </a:lnTo>
                <a:cubicBezTo>
                  <a:pt x="3892" y="1544"/>
                  <a:pt x="4093" y="1158"/>
                  <a:pt x="4464" y="1158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F90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45039" y="0"/>
            <a:ext cx="5723466" cy="6858000"/>
          </a:xfrm>
          <a:prstGeom prst="rect">
            <a:avLst/>
          </a:prstGeom>
          <a:solidFill>
            <a:srgbClr val="6952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053604" y="1058948"/>
            <a:ext cx="10084793" cy="4888199"/>
          </a:xfrm>
          <a:prstGeom prst="roundRect">
            <a:avLst>
              <a:gd name="adj" fmla="val 5640"/>
            </a:avLst>
          </a:prstGeom>
          <a:solidFill>
            <a:srgbClr val="F9F8F4"/>
          </a:solidFill>
          <a:ln>
            <a:noFill/>
          </a:ln>
          <a:effectLst>
            <a:outerShdw blurRad="127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955890" y="2980263"/>
            <a:ext cx="2679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600" b="1" i="0" u="none" strike="noStrike" kern="1200" cap="none" normalizeH="0" noProof="0" dirty="0">
                <a:ln>
                  <a:noFill/>
                </a:ln>
                <a:solidFill>
                  <a:srgbClr val="69527C"/>
                </a:solidFill>
                <a:effectLst/>
                <a:uLnTx/>
                <a:uFillTx/>
                <a:cs typeface="+mn-ea"/>
                <a:sym typeface="+mn-lt"/>
              </a:rPr>
              <a:t>参考文献</a:t>
            </a:r>
            <a:endParaRPr kumimoji="0" lang="zh-CN" altLang="en-US" sz="4600" b="1" i="0" u="none" strike="noStrike" kern="1200" cap="none" normalizeH="0" noProof="0" dirty="0">
              <a:ln>
                <a:noFill/>
              </a:ln>
              <a:solidFill>
                <a:srgbClr val="69527C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068670" y="3743708"/>
            <a:ext cx="2553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dist">
              <a:defRPr/>
            </a:pPr>
            <a:r>
              <a:rPr lang="en-US" altLang="zh-CN" spc="600" dirty="0">
                <a:solidFill>
                  <a:srgbClr val="69527C"/>
                </a:solidFill>
                <a:cs typeface="+mn-ea"/>
                <a:sym typeface="+mn-lt"/>
              </a:rPr>
              <a:t>References</a:t>
            </a:r>
            <a:endParaRPr kumimoji="0" lang="zh-CN" altLang="en-US" b="0" i="0" u="none" strike="noStrike" kern="1200" cap="none" spc="600" normalizeH="0" baseline="0" noProof="0" dirty="0">
              <a:ln>
                <a:noFill/>
              </a:ln>
              <a:solidFill>
                <a:srgbClr val="69527C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742753" y="2965288"/>
            <a:ext cx="4324372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在此添加相关文献内容在此添加相关文献内容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marL="285750" indent="-285750">
              <a:lnSpc>
                <a:spcPct val="13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在此添加相关文献内容在此添加相关文献内容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marL="285750" indent="-285750">
              <a:lnSpc>
                <a:spcPct val="13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在此添加相关文献内容在此添加相关文献内容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marL="285750" indent="-285750">
              <a:lnSpc>
                <a:spcPct val="13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在此添加相关文献内容在此添加相关文献内容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742753" y="2595777"/>
            <a:ext cx="2488588" cy="39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zh-CN" altLang="en-US" b="1" dirty="0">
                <a:solidFill>
                  <a:srgbClr val="69527C"/>
                </a:solidFill>
                <a:cs typeface="+mn-ea"/>
                <a:sym typeface="+mn-lt"/>
              </a:rPr>
              <a:t>国外相关文献</a:t>
            </a:r>
            <a:endParaRPr lang="zh-CN" altLang="en-US" b="1" dirty="0">
              <a:solidFill>
                <a:srgbClr val="69527C"/>
              </a:solidFill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742752" y="1910615"/>
            <a:ext cx="4324373" cy="625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在此添加相关文献内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容在此添加相关文献内容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285750" indent="-285750">
              <a:lnSpc>
                <a:spcPct val="13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在此添加相关文献内容在此添加相关文献内容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742753" y="1548159"/>
            <a:ext cx="2096380" cy="39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69527C"/>
                </a:solidFill>
                <a:effectLst/>
                <a:uLnTx/>
                <a:uFillTx/>
                <a:cs typeface="+mn-ea"/>
                <a:sym typeface="+mn-lt"/>
              </a:rPr>
              <a:t>国内相关文献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69527C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742753" y="4580533"/>
            <a:ext cx="4163506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在此添加相关文献内容在此添加相关文献内容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marL="285750" indent="-285750">
              <a:lnSpc>
                <a:spcPct val="13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在此添加相关文献内容在此添加相关文献内容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marL="285750" indent="-285750">
              <a:lnSpc>
                <a:spcPct val="13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在此添加相关文献内容在此添加相关文献内容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742753" y="4211022"/>
            <a:ext cx="2488588" cy="39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zh-CN" altLang="en-US" b="1">
                <a:solidFill>
                  <a:srgbClr val="69527C"/>
                </a:solidFill>
                <a:cs typeface="+mn-ea"/>
                <a:sym typeface="+mn-lt"/>
              </a:rPr>
              <a:t>网络相关文献</a:t>
            </a:r>
            <a:endParaRPr lang="zh-CN" altLang="en-US" b="1" dirty="0">
              <a:solidFill>
                <a:srgbClr val="69527C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-820256" y="-719137"/>
            <a:ext cx="4474640" cy="3920148"/>
            <a:chOff x="-1308099" y="-978936"/>
            <a:chExt cx="5066112" cy="4438327"/>
          </a:xfrm>
        </p:grpSpPr>
        <p:sp>
          <p:nvSpPr>
            <p:cNvPr id="23" name="椭圆 22"/>
            <p:cNvSpPr/>
            <p:nvPr/>
          </p:nvSpPr>
          <p:spPr>
            <a:xfrm>
              <a:off x="-1308099" y="-978936"/>
              <a:ext cx="3644900" cy="3644900"/>
            </a:xfrm>
            <a:prstGeom prst="ellipse">
              <a:avLst/>
            </a:prstGeom>
            <a:solidFill>
              <a:srgbClr val="BDB0C2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 rot="2182719">
              <a:off x="1191184" y="-690123"/>
              <a:ext cx="2566829" cy="2568970"/>
            </a:xfrm>
            <a:custGeom>
              <a:avLst/>
              <a:gdLst>
                <a:gd name="connsiteX0" fmla="*/ 1397239 w 4086261"/>
                <a:gd name="connsiteY0" fmla="*/ 3983323 h 4089669"/>
                <a:gd name="connsiteX1" fmla="*/ 2692486 w 4086261"/>
                <a:gd name="connsiteY1" fmla="*/ 3983323 h 4089669"/>
                <a:gd name="connsiteX2" fmla="*/ 2519794 w 4086261"/>
                <a:gd name="connsiteY2" fmla="*/ 4033742 h 4089669"/>
                <a:gd name="connsiteX3" fmla="*/ 1544250 w 4086261"/>
                <a:gd name="connsiteY3" fmla="*/ 4027800 h 4089669"/>
                <a:gd name="connsiteX4" fmla="*/ 804026 w 4086261"/>
                <a:gd name="connsiteY4" fmla="*/ 3670142 h 4089669"/>
                <a:gd name="connsiteX5" fmla="*/ 3281458 w 4086261"/>
                <a:gd name="connsiteY5" fmla="*/ 3670141 h 4089669"/>
                <a:gd name="connsiteX6" fmla="*/ 3255881 w 4086261"/>
                <a:gd name="connsiteY6" fmla="*/ 3691053 h 4089669"/>
                <a:gd name="connsiteX7" fmla="*/ 3081303 w 4086261"/>
                <a:gd name="connsiteY7" fmla="*/ 3806551 h 4089669"/>
                <a:gd name="connsiteX8" fmla="*/ 3002472 w 4086261"/>
                <a:gd name="connsiteY8" fmla="*/ 3847940 h 4089669"/>
                <a:gd name="connsiteX9" fmla="*/ 1083093 w 4086261"/>
                <a:gd name="connsiteY9" fmla="*/ 3847940 h 4089669"/>
                <a:gd name="connsiteX10" fmla="*/ 998337 w 4086261"/>
                <a:gd name="connsiteY10" fmla="*/ 3803064 h 4089669"/>
                <a:gd name="connsiteX11" fmla="*/ 831558 w 4086261"/>
                <a:gd name="connsiteY11" fmla="*/ 3692597 h 4089669"/>
                <a:gd name="connsiteX12" fmla="*/ 478160 w 4086261"/>
                <a:gd name="connsiteY12" fmla="*/ 3356959 h 4089669"/>
                <a:gd name="connsiteX13" fmla="*/ 3608881 w 4086261"/>
                <a:gd name="connsiteY13" fmla="*/ 3356958 h 4089669"/>
                <a:gd name="connsiteX14" fmla="*/ 3563012 w 4086261"/>
                <a:gd name="connsiteY14" fmla="*/ 3413196 h 4089669"/>
                <a:gd name="connsiteX15" fmla="*/ 3441689 w 4086261"/>
                <a:gd name="connsiteY15" fmla="*/ 3534757 h 4089669"/>
                <a:gd name="connsiteX16" fmla="*/ 644751 w 4086261"/>
                <a:gd name="connsiteY16" fmla="*/ 3534758 h 4089669"/>
                <a:gd name="connsiteX17" fmla="*/ 529408 w 4086261"/>
                <a:gd name="connsiteY17" fmla="*/ 3419640 h 4089669"/>
                <a:gd name="connsiteX18" fmla="*/ 260816 w 4086261"/>
                <a:gd name="connsiteY18" fmla="*/ 3043774 h 4089669"/>
                <a:gd name="connsiteX19" fmla="*/ 3825638 w 4086261"/>
                <a:gd name="connsiteY19" fmla="*/ 3043773 h 4089669"/>
                <a:gd name="connsiteX20" fmla="*/ 3801359 w 4086261"/>
                <a:gd name="connsiteY20" fmla="*/ 3089628 h 4089669"/>
                <a:gd name="connsiteX21" fmla="*/ 3713965 w 4086261"/>
                <a:gd name="connsiteY21" fmla="*/ 3221573 h 4089669"/>
                <a:gd name="connsiteX22" fmla="*/ 373087 w 4086261"/>
                <a:gd name="connsiteY22" fmla="*/ 3221573 h 4089669"/>
                <a:gd name="connsiteX23" fmla="*/ 281415 w 4086261"/>
                <a:gd name="connsiteY23" fmla="*/ 3083007 h 4089669"/>
                <a:gd name="connsiteX24" fmla="*/ 119720 w 4086261"/>
                <a:gd name="connsiteY24" fmla="*/ 2736921 h 4089669"/>
                <a:gd name="connsiteX25" fmla="*/ 3967092 w 4086261"/>
                <a:gd name="connsiteY25" fmla="*/ 2736920 h 4089669"/>
                <a:gd name="connsiteX26" fmla="*/ 3894194 w 4086261"/>
                <a:gd name="connsiteY26" fmla="*/ 2914295 h 4089669"/>
                <a:gd name="connsiteX27" fmla="*/ 3893969 w 4086261"/>
                <a:gd name="connsiteY27" fmla="*/ 2914719 h 4089669"/>
                <a:gd name="connsiteX28" fmla="*/ 193057 w 4086261"/>
                <a:gd name="connsiteY28" fmla="*/ 2914720 h 4089669"/>
                <a:gd name="connsiteX29" fmla="*/ 185946 w 4086261"/>
                <a:gd name="connsiteY29" fmla="*/ 2901176 h 4089669"/>
                <a:gd name="connsiteX30" fmla="*/ 37017 w 4086261"/>
                <a:gd name="connsiteY30" fmla="*/ 2430067 h 4089669"/>
                <a:gd name="connsiteX31" fmla="*/ 4048918 w 4086261"/>
                <a:gd name="connsiteY31" fmla="*/ 2430066 h 4089669"/>
                <a:gd name="connsiteX32" fmla="*/ 4026095 w 4086261"/>
                <a:gd name="connsiteY32" fmla="*/ 2543715 h 4089669"/>
                <a:gd name="connsiteX33" fmla="*/ 4006687 w 4086261"/>
                <a:gd name="connsiteY33" fmla="*/ 2607865 h 4089669"/>
                <a:gd name="connsiteX34" fmla="*/ 79439 w 4086261"/>
                <a:gd name="connsiteY34" fmla="*/ 2607866 h 4089669"/>
                <a:gd name="connsiteX35" fmla="*/ 54223 w 4086261"/>
                <a:gd name="connsiteY35" fmla="*/ 2521499 h 4089669"/>
                <a:gd name="connsiteX36" fmla="*/ 121 w 4086261"/>
                <a:gd name="connsiteY36" fmla="*/ 2113142 h 4089669"/>
                <a:gd name="connsiteX37" fmla="*/ 4085162 w 4086261"/>
                <a:gd name="connsiteY37" fmla="*/ 2113142 h 4089669"/>
                <a:gd name="connsiteX38" fmla="*/ 4084854 w 4086261"/>
                <a:gd name="connsiteY38" fmla="*/ 2156166 h 4089669"/>
                <a:gd name="connsiteX39" fmla="*/ 4070955 w 4086261"/>
                <a:gd name="connsiteY39" fmla="*/ 2290941 h 4089669"/>
                <a:gd name="connsiteX40" fmla="*/ 14357 w 4086261"/>
                <a:gd name="connsiteY40" fmla="*/ 2290941 h 4089669"/>
                <a:gd name="connsiteX41" fmla="*/ 0 w 4086261"/>
                <a:gd name="connsiteY41" fmla="*/ 2130050 h 4089669"/>
                <a:gd name="connsiteX42" fmla="*/ 14854 w 4086261"/>
                <a:gd name="connsiteY42" fmla="*/ 1803107 h 4089669"/>
                <a:gd name="connsiteX43" fmla="*/ 4072294 w 4086261"/>
                <a:gd name="connsiteY43" fmla="*/ 1803107 h 4089669"/>
                <a:gd name="connsiteX44" fmla="*/ 4086261 w 4086261"/>
                <a:gd name="connsiteY44" fmla="*/ 1959620 h 4089669"/>
                <a:gd name="connsiteX45" fmla="*/ 4086108 w 4086261"/>
                <a:gd name="connsiteY45" fmla="*/ 1980906 h 4089669"/>
                <a:gd name="connsiteX46" fmla="*/ 1067 w 4086261"/>
                <a:gd name="connsiteY46" fmla="*/ 1980906 h 4089669"/>
                <a:gd name="connsiteX47" fmla="*/ 1406 w 4086261"/>
                <a:gd name="connsiteY47" fmla="*/ 1933504 h 4089669"/>
                <a:gd name="connsiteX48" fmla="*/ 77117 w 4086261"/>
                <a:gd name="connsiteY48" fmla="*/ 1489925 h 4089669"/>
                <a:gd name="connsiteX49" fmla="*/ 4009193 w 4086261"/>
                <a:gd name="connsiteY49" fmla="*/ 1489925 h 4089669"/>
                <a:gd name="connsiteX50" fmla="*/ 4032038 w 4086261"/>
                <a:gd name="connsiteY50" fmla="*/ 1568171 h 4089669"/>
                <a:gd name="connsiteX51" fmla="*/ 4050772 w 4086261"/>
                <a:gd name="connsiteY51" fmla="*/ 1667724 h 4089669"/>
                <a:gd name="connsiteX52" fmla="*/ 35712 w 4086261"/>
                <a:gd name="connsiteY52" fmla="*/ 1667724 h 4089669"/>
                <a:gd name="connsiteX53" fmla="*/ 60165 w 4086261"/>
                <a:gd name="connsiteY53" fmla="*/ 1545955 h 4089669"/>
                <a:gd name="connsiteX54" fmla="*/ 191505 w 4086261"/>
                <a:gd name="connsiteY54" fmla="*/ 1176742 h 4089669"/>
                <a:gd name="connsiteX55" fmla="*/ 3894145 w 4086261"/>
                <a:gd name="connsiteY55" fmla="*/ 1176742 h 4089669"/>
                <a:gd name="connsiteX56" fmla="*/ 3900315 w 4086261"/>
                <a:gd name="connsiteY56" fmla="*/ 1188494 h 4089669"/>
                <a:gd name="connsiteX57" fmla="*/ 3967264 w 4086261"/>
                <a:gd name="connsiteY57" fmla="*/ 1354541 h 4089669"/>
                <a:gd name="connsiteX58" fmla="*/ 118432 w 4086261"/>
                <a:gd name="connsiteY58" fmla="*/ 1354541 h 4089669"/>
                <a:gd name="connsiteX59" fmla="*/ 375302 w 4086261"/>
                <a:gd name="connsiteY59" fmla="*/ 863557 h 4089669"/>
                <a:gd name="connsiteX60" fmla="*/ 3710170 w 4086261"/>
                <a:gd name="connsiteY60" fmla="*/ 863557 h 4089669"/>
                <a:gd name="connsiteX61" fmla="*/ 3804846 w 4086261"/>
                <a:gd name="connsiteY61" fmla="*/ 1006662 h 4089669"/>
                <a:gd name="connsiteX62" fmla="*/ 3823062 w 4086261"/>
                <a:gd name="connsiteY62" fmla="*/ 1041356 h 4089669"/>
                <a:gd name="connsiteX63" fmla="*/ 263027 w 4086261"/>
                <a:gd name="connsiteY63" fmla="*/ 1041356 h 4089669"/>
                <a:gd name="connsiteX64" fmla="*/ 284901 w 4086261"/>
                <a:gd name="connsiteY64" fmla="*/ 1000042 h 4089669"/>
                <a:gd name="connsiteX65" fmla="*/ 1378779 w 4086261"/>
                <a:gd name="connsiteY65" fmla="*/ 110725 h 4089669"/>
                <a:gd name="connsiteX66" fmla="*/ 1566467 w 4086261"/>
                <a:gd name="connsiteY66" fmla="*/ 55927 h 4089669"/>
                <a:gd name="connsiteX67" fmla="*/ 2542011 w 4086261"/>
                <a:gd name="connsiteY67" fmla="*/ 61870 h 4089669"/>
                <a:gd name="connsiteX68" fmla="*/ 2703493 w 4086261"/>
                <a:gd name="connsiteY68" fmla="*/ 110725 h 4089669"/>
                <a:gd name="connsiteX69" fmla="*/ 642784 w 4086261"/>
                <a:gd name="connsiteY69" fmla="*/ 556704 h 4089669"/>
                <a:gd name="connsiteX70" fmla="*/ 3443305 w 4086261"/>
                <a:gd name="connsiteY70" fmla="*/ 556704 h 4089669"/>
                <a:gd name="connsiteX71" fmla="*/ 3556853 w 4086261"/>
                <a:gd name="connsiteY71" fmla="*/ 670030 h 4089669"/>
                <a:gd name="connsiteX72" fmla="*/ 3609565 w 4086261"/>
                <a:gd name="connsiteY72" fmla="*/ 734502 h 4089669"/>
                <a:gd name="connsiteX73" fmla="*/ 475918 w 4086261"/>
                <a:gd name="connsiteY73" fmla="*/ 734503 h 4089669"/>
                <a:gd name="connsiteX74" fmla="*/ 523248 w 4086261"/>
                <a:gd name="connsiteY74" fmla="*/ 676473 h 4089669"/>
                <a:gd name="connsiteX75" fmla="*/ 830380 w 4086261"/>
                <a:gd name="connsiteY75" fmla="*/ 398616 h 4089669"/>
                <a:gd name="connsiteX76" fmla="*/ 1004958 w 4086261"/>
                <a:gd name="connsiteY76" fmla="*/ 283119 h 4089669"/>
                <a:gd name="connsiteX77" fmla="*/ 1068322 w 4086261"/>
                <a:gd name="connsiteY77" fmla="*/ 249850 h 4089669"/>
                <a:gd name="connsiteX78" fmla="*/ 3018504 w 4086261"/>
                <a:gd name="connsiteY78" fmla="*/ 249850 h 4089669"/>
                <a:gd name="connsiteX79" fmla="*/ 3087924 w 4086261"/>
                <a:gd name="connsiteY79" fmla="*/ 286606 h 4089669"/>
                <a:gd name="connsiteX80" fmla="*/ 3254703 w 4086261"/>
                <a:gd name="connsiteY80" fmla="*/ 397072 h 4089669"/>
                <a:gd name="connsiteX81" fmla="*/ 3292192 w 4086261"/>
                <a:gd name="connsiteY81" fmla="*/ 427649 h 4089669"/>
                <a:gd name="connsiteX82" fmla="*/ 794871 w 4086261"/>
                <a:gd name="connsiteY82" fmla="*/ 427649 h 4089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4086261" h="4089669">
                  <a:moveTo>
                    <a:pt x="1397239" y="3983323"/>
                  </a:moveTo>
                  <a:lnTo>
                    <a:pt x="2692486" y="3983323"/>
                  </a:lnTo>
                  <a:lnTo>
                    <a:pt x="2519794" y="4033742"/>
                  </a:lnTo>
                  <a:cubicBezTo>
                    <a:pt x="2196895" y="4110978"/>
                    <a:pt x="1861734" y="4107484"/>
                    <a:pt x="1544250" y="4027800"/>
                  </a:cubicBezTo>
                  <a:close/>
                  <a:moveTo>
                    <a:pt x="804026" y="3670142"/>
                  </a:moveTo>
                  <a:lnTo>
                    <a:pt x="3281458" y="3670141"/>
                  </a:lnTo>
                  <a:lnTo>
                    <a:pt x="3255881" y="3691053"/>
                  </a:lnTo>
                  <a:cubicBezTo>
                    <a:pt x="3199057" y="3732915"/>
                    <a:pt x="3140784" y="3771402"/>
                    <a:pt x="3081303" y="3806551"/>
                  </a:cubicBezTo>
                  <a:lnTo>
                    <a:pt x="3002472" y="3847940"/>
                  </a:lnTo>
                  <a:lnTo>
                    <a:pt x="1083093" y="3847940"/>
                  </a:lnTo>
                  <a:lnTo>
                    <a:pt x="998337" y="3803064"/>
                  </a:lnTo>
                  <a:cubicBezTo>
                    <a:pt x="941239" y="3769168"/>
                    <a:pt x="885565" y="3732334"/>
                    <a:pt x="831558" y="3692597"/>
                  </a:cubicBezTo>
                  <a:close/>
                  <a:moveTo>
                    <a:pt x="478160" y="3356959"/>
                  </a:moveTo>
                  <a:lnTo>
                    <a:pt x="3608881" y="3356958"/>
                  </a:lnTo>
                  <a:lnTo>
                    <a:pt x="3563012" y="3413196"/>
                  </a:lnTo>
                  <a:lnTo>
                    <a:pt x="3441689" y="3534757"/>
                  </a:lnTo>
                  <a:lnTo>
                    <a:pt x="644751" y="3534758"/>
                  </a:lnTo>
                  <a:lnTo>
                    <a:pt x="529408" y="3419640"/>
                  </a:lnTo>
                  <a:close/>
                  <a:moveTo>
                    <a:pt x="260816" y="3043774"/>
                  </a:moveTo>
                  <a:lnTo>
                    <a:pt x="3825638" y="3043773"/>
                  </a:lnTo>
                  <a:lnTo>
                    <a:pt x="3801359" y="3089628"/>
                  </a:lnTo>
                  <a:lnTo>
                    <a:pt x="3713965" y="3221573"/>
                  </a:lnTo>
                  <a:lnTo>
                    <a:pt x="373087" y="3221573"/>
                  </a:lnTo>
                  <a:lnTo>
                    <a:pt x="281415" y="3083007"/>
                  </a:lnTo>
                  <a:close/>
                  <a:moveTo>
                    <a:pt x="119720" y="2736921"/>
                  </a:moveTo>
                  <a:lnTo>
                    <a:pt x="3967092" y="2736920"/>
                  </a:lnTo>
                  <a:lnTo>
                    <a:pt x="3894194" y="2914295"/>
                  </a:lnTo>
                  <a:lnTo>
                    <a:pt x="3893969" y="2914719"/>
                  </a:lnTo>
                  <a:lnTo>
                    <a:pt x="193057" y="2914720"/>
                  </a:lnTo>
                  <a:lnTo>
                    <a:pt x="185946" y="2901176"/>
                  </a:lnTo>
                  <a:close/>
                  <a:moveTo>
                    <a:pt x="37017" y="2430067"/>
                  </a:moveTo>
                  <a:lnTo>
                    <a:pt x="4048918" y="2430066"/>
                  </a:lnTo>
                  <a:lnTo>
                    <a:pt x="4026095" y="2543715"/>
                  </a:lnTo>
                  <a:lnTo>
                    <a:pt x="4006687" y="2607865"/>
                  </a:lnTo>
                  <a:lnTo>
                    <a:pt x="79439" y="2607866"/>
                  </a:lnTo>
                  <a:lnTo>
                    <a:pt x="54223" y="2521499"/>
                  </a:lnTo>
                  <a:close/>
                  <a:moveTo>
                    <a:pt x="121" y="2113142"/>
                  </a:moveTo>
                  <a:lnTo>
                    <a:pt x="4085162" y="2113142"/>
                  </a:lnTo>
                  <a:lnTo>
                    <a:pt x="4084854" y="2156166"/>
                  </a:lnTo>
                  <a:lnTo>
                    <a:pt x="4070955" y="2290941"/>
                  </a:lnTo>
                  <a:lnTo>
                    <a:pt x="14357" y="2290941"/>
                  </a:lnTo>
                  <a:lnTo>
                    <a:pt x="0" y="2130050"/>
                  </a:lnTo>
                  <a:close/>
                  <a:moveTo>
                    <a:pt x="14854" y="1803107"/>
                  </a:moveTo>
                  <a:lnTo>
                    <a:pt x="4072294" y="1803107"/>
                  </a:lnTo>
                  <a:lnTo>
                    <a:pt x="4086261" y="1959620"/>
                  </a:lnTo>
                  <a:lnTo>
                    <a:pt x="4086108" y="1980906"/>
                  </a:lnTo>
                  <a:lnTo>
                    <a:pt x="1067" y="1980906"/>
                  </a:lnTo>
                  <a:lnTo>
                    <a:pt x="1406" y="1933504"/>
                  </a:lnTo>
                  <a:close/>
                  <a:moveTo>
                    <a:pt x="77117" y="1489925"/>
                  </a:moveTo>
                  <a:lnTo>
                    <a:pt x="4009193" y="1489925"/>
                  </a:lnTo>
                  <a:lnTo>
                    <a:pt x="4032038" y="1568171"/>
                  </a:lnTo>
                  <a:lnTo>
                    <a:pt x="4050772" y="1667724"/>
                  </a:lnTo>
                  <a:lnTo>
                    <a:pt x="35712" y="1667724"/>
                  </a:lnTo>
                  <a:lnTo>
                    <a:pt x="60165" y="1545955"/>
                  </a:lnTo>
                  <a:close/>
                  <a:moveTo>
                    <a:pt x="191505" y="1176742"/>
                  </a:moveTo>
                  <a:lnTo>
                    <a:pt x="3894145" y="1176742"/>
                  </a:lnTo>
                  <a:lnTo>
                    <a:pt x="3900315" y="1188494"/>
                  </a:lnTo>
                  <a:lnTo>
                    <a:pt x="3967264" y="1354541"/>
                  </a:lnTo>
                  <a:lnTo>
                    <a:pt x="118432" y="1354541"/>
                  </a:lnTo>
                  <a:close/>
                  <a:moveTo>
                    <a:pt x="375302" y="863557"/>
                  </a:moveTo>
                  <a:lnTo>
                    <a:pt x="3710170" y="863557"/>
                  </a:lnTo>
                  <a:lnTo>
                    <a:pt x="3804846" y="1006662"/>
                  </a:lnTo>
                  <a:lnTo>
                    <a:pt x="3823062" y="1041356"/>
                  </a:lnTo>
                  <a:lnTo>
                    <a:pt x="263027" y="1041356"/>
                  </a:lnTo>
                  <a:lnTo>
                    <a:pt x="284901" y="1000042"/>
                  </a:lnTo>
                  <a:close/>
                  <a:moveTo>
                    <a:pt x="1378779" y="110725"/>
                  </a:moveTo>
                  <a:lnTo>
                    <a:pt x="1566467" y="55927"/>
                  </a:lnTo>
                  <a:cubicBezTo>
                    <a:pt x="1889366" y="-21308"/>
                    <a:pt x="2224527" y="-17814"/>
                    <a:pt x="2542011" y="61870"/>
                  </a:cubicBezTo>
                  <a:lnTo>
                    <a:pt x="2703493" y="110725"/>
                  </a:lnTo>
                  <a:close/>
                  <a:moveTo>
                    <a:pt x="642784" y="556704"/>
                  </a:moveTo>
                  <a:lnTo>
                    <a:pt x="3443305" y="556704"/>
                  </a:lnTo>
                  <a:lnTo>
                    <a:pt x="3556853" y="670030"/>
                  </a:lnTo>
                  <a:lnTo>
                    <a:pt x="3609565" y="734502"/>
                  </a:lnTo>
                  <a:lnTo>
                    <a:pt x="475918" y="734503"/>
                  </a:lnTo>
                  <a:lnTo>
                    <a:pt x="523248" y="676473"/>
                  </a:lnTo>
                  <a:close/>
                  <a:moveTo>
                    <a:pt x="830380" y="398616"/>
                  </a:moveTo>
                  <a:cubicBezTo>
                    <a:pt x="887204" y="356755"/>
                    <a:pt x="945476" y="318268"/>
                    <a:pt x="1004958" y="283119"/>
                  </a:cubicBezTo>
                  <a:lnTo>
                    <a:pt x="1068322" y="249850"/>
                  </a:lnTo>
                  <a:lnTo>
                    <a:pt x="3018504" y="249850"/>
                  </a:lnTo>
                  <a:lnTo>
                    <a:pt x="3087924" y="286606"/>
                  </a:lnTo>
                  <a:cubicBezTo>
                    <a:pt x="3145022" y="320501"/>
                    <a:pt x="3200695" y="357336"/>
                    <a:pt x="3254703" y="397072"/>
                  </a:cubicBezTo>
                  <a:lnTo>
                    <a:pt x="3292192" y="427649"/>
                  </a:lnTo>
                  <a:lnTo>
                    <a:pt x="794871" y="427649"/>
                  </a:lnTo>
                  <a:close/>
                </a:path>
              </a:pathLst>
            </a:custGeom>
            <a:solidFill>
              <a:srgbClr val="806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-675001" y="2187489"/>
              <a:ext cx="1271902" cy="1271902"/>
            </a:xfrm>
            <a:prstGeom prst="ellipse">
              <a:avLst/>
            </a:prstGeom>
            <a:solidFill>
              <a:srgbClr val="69527C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2" name="椭圆 31"/>
          <p:cNvSpPr/>
          <p:nvPr/>
        </p:nvSpPr>
        <p:spPr>
          <a:xfrm>
            <a:off x="1115698" y="5366931"/>
            <a:ext cx="431315" cy="431315"/>
          </a:xfrm>
          <a:prstGeom prst="ellipse">
            <a:avLst/>
          </a:prstGeom>
          <a:solidFill>
            <a:srgbClr val="9F90B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8825560" y="3882233"/>
            <a:ext cx="4787166" cy="4935456"/>
            <a:chOff x="8624579" y="3718280"/>
            <a:chExt cx="5419948" cy="5587840"/>
          </a:xfrm>
        </p:grpSpPr>
        <p:sp>
          <p:nvSpPr>
            <p:cNvPr id="31" name="椭圆 30"/>
            <p:cNvSpPr/>
            <p:nvPr/>
          </p:nvSpPr>
          <p:spPr>
            <a:xfrm>
              <a:off x="10399627" y="3718280"/>
              <a:ext cx="3644900" cy="3644900"/>
            </a:xfrm>
            <a:prstGeom prst="ellipse">
              <a:avLst/>
            </a:prstGeom>
            <a:solidFill>
              <a:srgbClr val="BDB0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任意多边形 32"/>
            <p:cNvSpPr/>
            <p:nvPr/>
          </p:nvSpPr>
          <p:spPr>
            <a:xfrm rot="2182719">
              <a:off x="8624579" y="5813272"/>
              <a:ext cx="3489938" cy="3492848"/>
            </a:xfrm>
            <a:custGeom>
              <a:avLst/>
              <a:gdLst>
                <a:gd name="connsiteX0" fmla="*/ 1397239 w 4086261"/>
                <a:gd name="connsiteY0" fmla="*/ 3983323 h 4089669"/>
                <a:gd name="connsiteX1" fmla="*/ 2692486 w 4086261"/>
                <a:gd name="connsiteY1" fmla="*/ 3983323 h 4089669"/>
                <a:gd name="connsiteX2" fmla="*/ 2519794 w 4086261"/>
                <a:gd name="connsiteY2" fmla="*/ 4033742 h 4089669"/>
                <a:gd name="connsiteX3" fmla="*/ 1544250 w 4086261"/>
                <a:gd name="connsiteY3" fmla="*/ 4027800 h 4089669"/>
                <a:gd name="connsiteX4" fmla="*/ 804026 w 4086261"/>
                <a:gd name="connsiteY4" fmla="*/ 3670142 h 4089669"/>
                <a:gd name="connsiteX5" fmla="*/ 3281458 w 4086261"/>
                <a:gd name="connsiteY5" fmla="*/ 3670141 h 4089669"/>
                <a:gd name="connsiteX6" fmla="*/ 3255881 w 4086261"/>
                <a:gd name="connsiteY6" fmla="*/ 3691053 h 4089669"/>
                <a:gd name="connsiteX7" fmla="*/ 3081303 w 4086261"/>
                <a:gd name="connsiteY7" fmla="*/ 3806551 h 4089669"/>
                <a:gd name="connsiteX8" fmla="*/ 3002472 w 4086261"/>
                <a:gd name="connsiteY8" fmla="*/ 3847940 h 4089669"/>
                <a:gd name="connsiteX9" fmla="*/ 1083093 w 4086261"/>
                <a:gd name="connsiteY9" fmla="*/ 3847940 h 4089669"/>
                <a:gd name="connsiteX10" fmla="*/ 998337 w 4086261"/>
                <a:gd name="connsiteY10" fmla="*/ 3803064 h 4089669"/>
                <a:gd name="connsiteX11" fmla="*/ 831558 w 4086261"/>
                <a:gd name="connsiteY11" fmla="*/ 3692597 h 4089669"/>
                <a:gd name="connsiteX12" fmla="*/ 478160 w 4086261"/>
                <a:gd name="connsiteY12" fmla="*/ 3356959 h 4089669"/>
                <a:gd name="connsiteX13" fmla="*/ 3608881 w 4086261"/>
                <a:gd name="connsiteY13" fmla="*/ 3356958 h 4089669"/>
                <a:gd name="connsiteX14" fmla="*/ 3563012 w 4086261"/>
                <a:gd name="connsiteY14" fmla="*/ 3413196 h 4089669"/>
                <a:gd name="connsiteX15" fmla="*/ 3441689 w 4086261"/>
                <a:gd name="connsiteY15" fmla="*/ 3534757 h 4089669"/>
                <a:gd name="connsiteX16" fmla="*/ 644751 w 4086261"/>
                <a:gd name="connsiteY16" fmla="*/ 3534758 h 4089669"/>
                <a:gd name="connsiteX17" fmla="*/ 529408 w 4086261"/>
                <a:gd name="connsiteY17" fmla="*/ 3419640 h 4089669"/>
                <a:gd name="connsiteX18" fmla="*/ 260816 w 4086261"/>
                <a:gd name="connsiteY18" fmla="*/ 3043774 h 4089669"/>
                <a:gd name="connsiteX19" fmla="*/ 3825638 w 4086261"/>
                <a:gd name="connsiteY19" fmla="*/ 3043773 h 4089669"/>
                <a:gd name="connsiteX20" fmla="*/ 3801359 w 4086261"/>
                <a:gd name="connsiteY20" fmla="*/ 3089628 h 4089669"/>
                <a:gd name="connsiteX21" fmla="*/ 3713965 w 4086261"/>
                <a:gd name="connsiteY21" fmla="*/ 3221573 h 4089669"/>
                <a:gd name="connsiteX22" fmla="*/ 373087 w 4086261"/>
                <a:gd name="connsiteY22" fmla="*/ 3221573 h 4089669"/>
                <a:gd name="connsiteX23" fmla="*/ 281415 w 4086261"/>
                <a:gd name="connsiteY23" fmla="*/ 3083007 h 4089669"/>
                <a:gd name="connsiteX24" fmla="*/ 119720 w 4086261"/>
                <a:gd name="connsiteY24" fmla="*/ 2736921 h 4089669"/>
                <a:gd name="connsiteX25" fmla="*/ 3967092 w 4086261"/>
                <a:gd name="connsiteY25" fmla="*/ 2736920 h 4089669"/>
                <a:gd name="connsiteX26" fmla="*/ 3894194 w 4086261"/>
                <a:gd name="connsiteY26" fmla="*/ 2914295 h 4089669"/>
                <a:gd name="connsiteX27" fmla="*/ 3893969 w 4086261"/>
                <a:gd name="connsiteY27" fmla="*/ 2914719 h 4089669"/>
                <a:gd name="connsiteX28" fmla="*/ 193057 w 4086261"/>
                <a:gd name="connsiteY28" fmla="*/ 2914720 h 4089669"/>
                <a:gd name="connsiteX29" fmla="*/ 185946 w 4086261"/>
                <a:gd name="connsiteY29" fmla="*/ 2901176 h 4089669"/>
                <a:gd name="connsiteX30" fmla="*/ 37017 w 4086261"/>
                <a:gd name="connsiteY30" fmla="*/ 2430067 h 4089669"/>
                <a:gd name="connsiteX31" fmla="*/ 4048918 w 4086261"/>
                <a:gd name="connsiteY31" fmla="*/ 2430066 h 4089669"/>
                <a:gd name="connsiteX32" fmla="*/ 4026095 w 4086261"/>
                <a:gd name="connsiteY32" fmla="*/ 2543715 h 4089669"/>
                <a:gd name="connsiteX33" fmla="*/ 4006687 w 4086261"/>
                <a:gd name="connsiteY33" fmla="*/ 2607865 h 4089669"/>
                <a:gd name="connsiteX34" fmla="*/ 79439 w 4086261"/>
                <a:gd name="connsiteY34" fmla="*/ 2607866 h 4089669"/>
                <a:gd name="connsiteX35" fmla="*/ 54223 w 4086261"/>
                <a:gd name="connsiteY35" fmla="*/ 2521499 h 4089669"/>
                <a:gd name="connsiteX36" fmla="*/ 121 w 4086261"/>
                <a:gd name="connsiteY36" fmla="*/ 2113142 h 4089669"/>
                <a:gd name="connsiteX37" fmla="*/ 4085162 w 4086261"/>
                <a:gd name="connsiteY37" fmla="*/ 2113142 h 4089669"/>
                <a:gd name="connsiteX38" fmla="*/ 4084854 w 4086261"/>
                <a:gd name="connsiteY38" fmla="*/ 2156166 h 4089669"/>
                <a:gd name="connsiteX39" fmla="*/ 4070955 w 4086261"/>
                <a:gd name="connsiteY39" fmla="*/ 2290941 h 4089669"/>
                <a:gd name="connsiteX40" fmla="*/ 14357 w 4086261"/>
                <a:gd name="connsiteY40" fmla="*/ 2290941 h 4089669"/>
                <a:gd name="connsiteX41" fmla="*/ 0 w 4086261"/>
                <a:gd name="connsiteY41" fmla="*/ 2130050 h 4089669"/>
                <a:gd name="connsiteX42" fmla="*/ 14854 w 4086261"/>
                <a:gd name="connsiteY42" fmla="*/ 1803107 h 4089669"/>
                <a:gd name="connsiteX43" fmla="*/ 4072294 w 4086261"/>
                <a:gd name="connsiteY43" fmla="*/ 1803107 h 4089669"/>
                <a:gd name="connsiteX44" fmla="*/ 4086261 w 4086261"/>
                <a:gd name="connsiteY44" fmla="*/ 1959620 h 4089669"/>
                <a:gd name="connsiteX45" fmla="*/ 4086108 w 4086261"/>
                <a:gd name="connsiteY45" fmla="*/ 1980906 h 4089669"/>
                <a:gd name="connsiteX46" fmla="*/ 1067 w 4086261"/>
                <a:gd name="connsiteY46" fmla="*/ 1980906 h 4089669"/>
                <a:gd name="connsiteX47" fmla="*/ 1406 w 4086261"/>
                <a:gd name="connsiteY47" fmla="*/ 1933504 h 4089669"/>
                <a:gd name="connsiteX48" fmla="*/ 77117 w 4086261"/>
                <a:gd name="connsiteY48" fmla="*/ 1489925 h 4089669"/>
                <a:gd name="connsiteX49" fmla="*/ 4009193 w 4086261"/>
                <a:gd name="connsiteY49" fmla="*/ 1489925 h 4089669"/>
                <a:gd name="connsiteX50" fmla="*/ 4032038 w 4086261"/>
                <a:gd name="connsiteY50" fmla="*/ 1568171 h 4089669"/>
                <a:gd name="connsiteX51" fmla="*/ 4050772 w 4086261"/>
                <a:gd name="connsiteY51" fmla="*/ 1667724 h 4089669"/>
                <a:gd name="connsiteX52" fmla="*/ 35712 w 4086261"/>
                <a:gd name="connsiteY52" fmla="*/ 1667724 h 4089669"/>
                <a:gd name="connsiteX53" fmla="*/ 60165 w 4086261"/>
                <a:gd name="connsiteY53" fmla="*/ 1545955 h 4089669"/>
                <a:gd name="connsiteX54" fmla="*/ 191505 w 4086261"/>
                <a:gd name="connsiteY54" fmla="*/ 1176742 h 4089669"/>
                <a:gd name="connsiteX55" fmla="*/ 3894145 w 4086261"/>
                <a:gd name="connsiteY55" fmla="*/ 1176742 h 4089669"/>
                <a:gd name="connsiteX56" fmla="*/ 3900315 w 4086261"/>
                <a:gd name="connsiteY56" fmla="*/ 1188494 h 4089669"/>
                <a:gd name="connsiteX57" fmla="*/ 3967264 w 4086261"/>
                <a:gd name="connsiteY57" fmla="*/ 1354541 h 4089669"/>
                <a:gd name="connsiteX58" fmla="*/ 118432 w 4086261"/>
                <a:gd name="connsiteY58" fmla="*/ 1354541 h 4089669"/>
                <a:gd name="connsiteX59" fmla="*/ 375302 w 4086261"/>
                <a:gd name="connsiteY59" fmla="*/ 863557 h 4089669"/>
                <a:gd name="connsiteX60" fmla="*/ 3710170 w 4086261"/>
                <a:gd name="connsiteY60" fmla="*/ 863557 h 4089669"/>
                <a:gd name="connsiteX61" fmla="*/ 3804846 w 4086261"/>
                <a:gd name="connsiteY61" fmla="*/ 1006662 h 4089669"/>
                <a:gd name="connsiteX62" fmla="*/ 3823062 w 4086261"/>
                <a:gd name="connsiteY62" fmla="*/ 1041356 h 4089669"/>
                <a:gd name="connsiteX63" fmla="*/ 263027 w 4086261"/>
                <a:gd name="connsiteY63" fmla="*/ 1041356 h 4089669"/>
                <a:gd name="connsiteX64" fmla="*/ 284901 w 4086261"/>
                <a:gd name="connsiteY64" fmla="*/ 1000042 h 4089669"/>
                <a:gd name="connsiteX65" fmla="*/ 1378779 w 4086261"/>
                <a:gd name="connsiteY65" fmla="*/ 110725 h 4089669"/>
                <a:gd name="connsiteX66" fmla="*/ 1566467 w 4086261"/>
                <a:gd name="connsiteY66" fmla="*/ 55927 h 4089669"/>
                <a:gd name="connsiteX67" fmla="*/ 2542011 w 4086261"/>
                <a:gd name="connsiteY67" fmla="*/ 61870 h 4089669"/>
                <a:gd name="connsiteX68" fmla="*/ 2703493 w 4086261"/>
                <a:gd name="connsiteY68" fmla="*/ 110725 h 4089669"/>
                <a:gd name="connsiteX69" fmla="*/ 642784 w 4086261"/>
                <a:gd name="connsiteY69" fmla="*/ 556704 h 4089669"/>
                <a:gd name="connsiteX70" fmla="*/ 3443305 w 4086261"/>
                <a:gd name="connsiteY70" fmla="*/ 556704 h 4089669"/>
                <a:gd name="connsiteX71" fmla="*/ 3556853 w 4086261"/>
                <a:gd name="connsiteY71" fmla="*/ 670030 h 4089669"/>
                <a:gd name="connsiteX72" fmla="*/ 3609565 w 4086261"/>
                <a:gd name="connsiteY72" fmla="*/ 734502 h 4089669"/>
                <a:gd name="connsiteX73" fmla="*/ 475918 w 4086261"/>
                <a:gd name="connsiteY73" fmla="*/ 734503 h 4089669"/>
                <a:gd name="connsiteX74" fmla="*/ 523248 w 4086261"/>
                <a:gd name="connsiteY74" fmla="*/ 676473 h 4089669"/>
                <a:gd name="connsiteX75" fmla="*/ 830380 w 4086261"/>
                <a:gd name="connsiteY75" fmla="*/ 398616 h 4089669"/>
                <a:gd name="connsiteX76" fmla="*/ 1004958 w 4086261"/>
                <a:gd name="connsiteY76" fmla="*/ 283119 h 4089669"/>
                <a:gd name="connsiteX77" fmla="*/ 1068322 w 4086261"/>
                <a:gd name="connsiteY77" fmla="*/ 249850 h 4089669"/>
                <a:gd name="connsiteX78" fmla="*/ 3018504 w 4086261"/>
                <a:gd name="connsiteY78" fmla="*/ 249850 h 4089669"/>
                <a:gd name="connsiteX79" fmla="*/ 3087924 w 4086261"/>
                <a:gd name="connsiteY79" fmla="*/ 286606 h 4089669"/>
                <a:gd name="connsiteX80" fmla="*/ 3254703 w 4086261"/>
                <a:gd name="connsiteY80" fmla="*/ 397072 h 4089669"/>
                <a:gd name="connsiteX81" fmla="*/ 3292192 w 4086261"/>
                <a:gd name="connsiteY81" fmla="*/ 427649 h 4089669"/>
                <a:gd name="connsiteX82" fmla="*/ 794871 w 4086261"/>
                <a:gd name="connsiteY82" fmla="*/ 427649 h 4089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4086261" h="4089669">
                  <a:moveTo>
                    <a:pt x="1397239" y="3983323"/>
                  </a:moveTo>
                  <a:lnTo>
                    <a:pt x="2692486" y="3983323"/>
                  </a:lnTo>
                  <a:lnTo>
                    <a:pt x="2519794" y="4033742"/>
                  </a:lnTo>
                  <a:cubicBezTo>
                    <a:pt x="2196895" y="4110978"/>
                    <a:pt x="1861734" y="4107484"/>
                    <a:pt x="1544250" y="4027800"/>
                  </a:cubicBezTo>
                  <a:close/>
                  <a:moveTo>
                    <a:pt x="804026" y="3670142"/>
                  </a:moveTo>
                  <a:lnTo>
                    <a:pt x="3281458" y="3670141"/>
                  </a:lnTo>
                  <a:lnTo>
                    <a:pt x="3255881" y="3691053"/>
                  </a:lnTo>
                  <a:cubicBezTo>
                    <a:pt x="3199057" y="3732915"/>
                    <a:pt x="3140784" y="3771402"/>
                    <a:pt x="3081303" y="3806551"/>
                  </a:cubicBezTo>
                  <a:lnTo>
                    <a:pt x="3002472" y="3847940"/>
                  </a:lnTo>
                  <a:lnTo>
                    <a:pt x="1083093" y="3847940"/>
                  </a:lnTo>
                  <a:lnTo>
                    <a:pt x="998337" y="3803064"/>
                  </a:lnTo>
                  <a:cubicBezTo>
                    <a:pt x="941239" y="3769168"/>
                    <a:pt x="885565" y="3732334"/>
                    <a:pt x="831558" y="3692597"/>
                  </a:cubicBezTo>
                  <a:close/>
                  <a:moveTo>
                    <a:pt x="478160" y="3356959"/>
                  </a:moveTo>
                  <a:lnTo>
                    <a:pt x="3608881" y="3356958"/>
                  </a:lnTo>
                  <a:lnTo>
                    <a:pt x="3563012" y="3413196"/>
                  </a:lnTo>
                  <a:lnTo>
                    <a:pt x="3441689" y="3534757"/>
                  </a:lnTo>
                  <a:lnTo>
                    <a:pt x="644751" y="3534758"/>
                  </a:lnTo>
                  <a:lnTo>
                    <a:pt x="529408" y="3419640"/>
                  </a:lnTo>
                  <a:close/>
                  <a:moveTo>
                    <a:pt x="260816" y="3043774"/>
                  </a:moveTo>
                  <a:lnTo>
                    <a:pt x="3825638" y="3043773"/>
                  </a:lnTo>
                  <a:lnTo>
                    <a:pt x="3801359" y="3089628"/>
                  </a:lnTo>
                  <a:lnTo>
                    <a:pt x="3713965" y="3221573"/>
                  </a:lnTo>
                  <a:lnTo>
                    <a:pt x="373087" y="3221573"/>
                  </a:lnTo>
                  <a:lnTo>
                    <a:pt x="281415" y="3083007"/>
                  </a:lnTo>
                  <a:close/>
                  <a:moveTo>
                    <a:pt x="119720" y="2736921"/>
                  </a:moveTo>
                  <a:lnTo>
                    <a:pt x="3967092" y="2736920"/>
                  </a:lnTo>
                  <a:lnTo>
                    <a:pt x="3894194" y="2914295"/>
                  </a:lnTo>
                  <a:lnTo>
                    <a:pt x="3893969" y="2914719"/>
                  </a:lnTo>
                  <a:lnTo>
                    <a:pt x="193057" y="2914720"/>
                  </a:lnTo>
                  <a:lnTo>
                    <a:pt x="185946" y="2901176"/>
                  </a:lnTo>
                  <a:close/>
                  <a:moveTo>
                    <a:pt x="37017" y="2430067"/>
                  </a:moveTo>
                  <a:lnTo>
                    <a:pt x="4048918" y="2430066"/>
                  </a:lnTo>
                  <a:lnTo>
                    <a:pt x="4026095" y="2543715"/>
                  </a:lnTo>
                  <a:lnTo>
                    <a:pt x="4006687" y="2607865"/>
                  </a:lnTo>
                  <a:lnTo>
                    <a:pt x="79439" y="2607866"/>
                  </a:lnTo>
                  <a:lnTo>
                    <a:pt x="54223" y="2521499"/>
                  </a:lnTo>
                  <a:close/>
                  <a:moveTo>
                    <a:pt x="121" y="2113142"/>
                  </a:moveTo>
                  <a:lnTo>
                    <a:pt x="4085162" y="2113142"/>
                  </a:lnTo>
                  <a:lnTo>
                    <a:pt x="4084854" y="2156166"/>
                  </a:lnTo>
                  <a:lnTo>
                    <a:pt x="4070955" y="2290941"/>
                  </a:lnTo>
                  <a:lnTo>
                    <a:pt x="14357" y="2290941"/>
                  </a:lnTo>
                  <a:lnTo>
                    <a:pt x="0" y="2130050"/>
                  </a:lnTo>
                  <a:close/>
                  <a:moveTo>
                    <a:pt x="14854" y="1803107"/>
                  </a:moveTo>
                  <a:lnTo>
                    <a:pt x="4072294" y="1803107"/>
                  </a:lnTo>
                  <a:lnTo>
                    <a:pt x="4086261" y="1959620"/>
                  </a:lnTo>
                  <a:lnTo>
                    <a:pt x="4086108" y="1980906"/>
                  </a:lnTo>
                  <a:lnTo>
                    <a:pt x="1067" y="1980906"/>
                  </a:lnTo>
                  <a:lnTo>
                    <a:pt x="1406" y="1933504"/>
                  </a:lnTo>
                  <a:close/>
                  <a:moveTo>
                    <a:pt x="77117" y="1489925"/>
                  </a:moveTo>
                  <a:lnTo>
                    <a:pt x="4009193" y="1489925"/>
                  </a:lnTo>
                  <a:lnTo>
                    <a:pt x="4032038" y="1568171"/>
                  </a:lnTo>
                  <a:lnTo>
                    <a:pt x="4050772" y="1667724"/>
                  </a:lnTo>
                  <a:lnTo>
                    <a:pt x="35712" y="1667724"/>
                  </a:lnTo>
                  <a:lnTo>
                    <a:pt x="60165" y="1545955"/>
                  </a:lnTo>
                  <a:close/>
                  <a:moveTo>
                    <a:pt x="191505" y="1176742"/>
                  </a:moveTo>
                  <a:lnTo>
                    <a:pt x="3894145" y="1176742"/>
                  </a:lnTo>
                  <a:lnTo>
                    <a:pt x="3900315" y="1188494"/>
                  </a:lnTo>
                  <a:lnTo>
                    <a:pt x="3967264" y="1354541"/>
                  </a:lnTo>
                  <a:lnTo>
                    <a:pt x="118432" y="1354541"/>
                  </a:lnTo>
                  <a:close/>
                  <a:moveTo>
                    <a:pt x="375302" y="863557"/>
                  </a:moveTo>
                  <a:lnTo>
                    <a:pt x="3710170" y="863557"/>
                  </a:lnTo>
                  <a:lnTo>
                    <a:pt x="3804846" y="1006662"/>
                  </a:lnTo>
                  <a:lnTo>
                    <a:pt x="3823062" y="1041356"/>
                  </a:lnTo>
                  <a:lnTo>
                    <a:pt x="263027" y="1041356"/>
                  </a:lnTo>
                  <a:lnTo>
                    <a:pt x="284901" y="1000042"/>
                  </a:lnTo>
                  <a:close/>
                  <a:moveTo>
                    <a:pt x="1378779" y="110725"/>
                  </a:moveTo>
                  <a:lnTo>
                    <a:pt x="1566467" y="55927"/>
                  </a:lnTo>
                  <a:cubicBezTo>
                    <a:pt x="1889366" y="-21308"/>
                    <a:pt x="2224527" y="-17814"/>
                    <a:pt x="2542011" y="61870"/>
                  </a:cubicBezTo>
                  <a:lnTo>
                    <a:pt x="2703493" y="110725"/>
                  </a:lnTo>
                  <a:close/>
                  <a:moveTo>
                    <a:pt x="642784" y="556704"/>
                  </a:moveTo>
                  <a:lnTo>
                    <a:pt x="3443305" y="556704"/>
                  </a:lnTo>
                  <a:lnTo>
                    <a:pt x="3556853" y="670030"/>
                  </a:lnTo>
                  <a:lnTo>
                    <a:pt x="3609565" y="734502"/>
                  </a:lnTo>
                  <a:lnTo>
                    <a:pt x="475918" y="734503"/>
                  </a:lnTo>
                  <a:lnTo>
                    <a:pt x="523248" y="676473"/>
                  </a:lnTo>
                  <a:close/>
                  <a:moveTo>
                    <a:pt x="830380" y="398616"/>
                  </a:moveTo>
                  <a:cubicBezTo>
                    <a:pt x="887204" y="356755"/>
                    <a:pt x="945476" y="318268"/>
                    <a:pt x="1004958" y="283119"/>
                  </a:cubicBezTo>
                  <a:lnTo>
                    <a:pt x="1068322" y="249850"/>
                  </a:lnTo>
                  <a:lnTo>
                    <a:pt x="3018504" y="249850"/>
                  </a:lnTo>
                  <a:lnTo>
                    <a:pt x="3087924" y="286606"/>
                  </a:lnTo>
                  <a:cubicBezTo>
                    <a:pt x="3145022" y="320501"/>
                    <a:pt x="3200695" y="357336"/>
                    <a:pt x="3254703" y="397072"/>
                  </a:cubicBezTo>
                  <a:lnTo>
                    <a:pt x="3292192" y="427649"/>
                  </a:lnTo>
                  <a:lnTo>
                    <a:pt x="794871" y="427649"/>
                  </a:lnTo>
                  <a:close/>
                </a:path>
              </a:pathLst>
            </a:custGeom>
            <a:solidFill>
              <a:srgbClr val="806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9042398" y="5540730"/>
              <a:ext cx="885262" cy="885262"/>
            </a:xfrm>
            <a:prstGeom prst="ellipse">
              <a:avLst/>
            </a:prstGeom>
            <a:solidFill>
              <a:srgbClr val="69527C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5" name="任意多边形 34"/>
          <p:cNvSpPr/>
          <p:nvPr/>
        </p:nvSpPr>
        <p:spPr>
          <a:xfrm rot="2182719">
            <a:off x="7439021" y="2383850"/>
            <a:ext cx="1569030" cy="1570338"/>
          </a:xfrm>
          <a:custGeom>
            <a:avLst/>
            <a:gdLst>
              <a:gd name="connsiteX0" fmla="*/ 1397239 w 4086261"/>
              <a:gd name="connsiteY0" fmla="*/ 3983323 h 4089669"/>
              <a:gd name="connsiteX1" fmla="*/ 2692486 w 4086261"/>
              <a:gd name="connsiteY1" fmla="*/ 3983323 h 4089669"/>
              <a:gd name="connsiteX2" fmla="*/ 2519794 w 4086261"/>
              <a:gd name="connsiteY2" fmla="*/ 4033742 h 4089669"/>
              <a:gd name="connsiteX3" fmla="*/ 1544250 w 4086261"/>
              <a:gd name="connsiteY3" fmla="*/ 4027800 h 4089669"/>
              <a:gd name="connsiteX4" fmla="*/ 804026 w 4086261"/>
              <a:gd name="connsiteY4" fmla="*/ 3670142 h 4089669"/>
              <a:gd name="connsiteX5" fmla="*/ 3281458 w 4086261"/>
              <a:gd name="connsiteY5" fmla="*/ 3670141 h 4089669"/>
              <a:gd name="connsiteX6" fmla="*/ 3255881 w 4086261"/>
              <a:gd name="connsiteY6" fmla="*/ 3691053 h 4089669"/>
              <a:gd name="connsiteX7" fmla="*/ 3081303 w 4086261"/>
              <a:gd name="connsiteY7" fmla="*/ 3806551 h 4089669"/>
              <a:gd name="connsiteX8" fmla="*/ 3002472 w 4086261"/>
              <a:gd name="connsiteY8" fmla="*/ 3847940 h 4089669"/>
              <a:gd name="connsiteX9" fmla="*/ 1083093 w 4086261"/>
              <a:gd name="connsiteY9" fmla="*/ 3847940 h 4089669"/>
              <a:gd name="connsiteX10" fmla="*/ 998337 w 4086261"/>
              <a:gd name="connsiteY10" fmla="*/ 3803064 h 4089669"/>
              <a:gd name="connsiteX11" fmla="*/ 831558 w 4086261"/>
              <a:gd name="connsiteY11" fmla="*/ 3692597 h 4089669"/>
              <a:gd name="connsiteX12" fmla="*/ 478160 w 4086261"/>
              <a:gd name="connsiteY12" fmla="*/ 3356959 h 4089669"/>
              <a:gd name="connsiteX13" fmla="*/ 3608881 w 4086261"/>
              <a:gd name="connsiteY13" fmla="*/ 3356958 h 4089669"/>
              <a:gd name="connsiteX14" fmla="*/ 3563012 w 4086261"/>
              <a:gd name="connsiteY14" fmla="*/ 3413196 h 4089669"/>
              <a:gd name="connsiteX15" fmla="*/ 3441689 w 4086261"/>
              <a:gd name="connsiteY15" fmla="*/ 3534757 h 4089669"/>
              <a:gd name="connsiteX16" fmla="*/ 644751 w 4086261"/>
              <a:gd name="connsiteY16" fmla="*/ 3534758 h 4089669"/>
              <a:gd name="connsiteX17" fmla="*/ 529408 w 4086261"/>
              <a:gd name="connsiteY17" fmla="*/ 3419640 h 4089669"/>
              <a:gd name="connsiteX18" fmla="*/ 260816 w 4086261"/>
              <a:gd name="connsiteY18" fmla="*/ 3043774 h 4089669"/>
              <a:gd name="connsiteX19" fmla="*/ 3825638 w 4086261"/>
              <a:gd name="connsiteY19" fmla="*/ 3043773 h 4089669"/>
              <a:gd name="connsiteX20" fmla="*/ 3801359 w 4086261"/>
              <a:gd name="connsiteY20" fmla="*/ 3089628 h 4089669"/>
              <a:gd name="connsiteX21" fmla="*/ 3713965 w 4086261"/>
              <a:gd name="connsiteY21" fmla="*/ 3221573 h 4089669"/>
              <a:gd name="connsiteX22" fmla="*/ 373087 w 4086261"/>
              <a:gd name="connsiteY22" fmla="*/ 3221573 h 4089669"/>
              <a:gd name="connsiteX23" fmla="*/ 281415 w 4086261"/>
              <a:gd name="connsiteY23" fmla="*/ 3083007 h 4089669"/>
              <a:gd name="connsiteX24" fmla="*/ 119720 w 4086261"/>
              <a:gd name="connsiteY24" fmla="*/ 2736921 h 4089669"/>
              <a:gd name="connsiteX25" fmla="*/ 3967092 w 4086261"/>
              <a:gd name="connsiteY25" fmla="*/ 2736920 h 4089669"/>
              <a:gd name="connsiteX26" fmla="*/ 3894194 w 4086261"/>
              <a:gd name="connsiteY26" fmla="*/ 2914295 h 4089669"/>
              <a:gd name="connsiteX27" fmla="*/ 3893969 w 4086261"/>
              <a:gd name="connsiteY27" fmla="*/ 2914719 h 4089669"/>
              <a:gd name="connsiteX28" fmla="*/ 193057 w 4086261"/>
              <a:gd name="connsiteY28" fmla="*/ 2914720 h 4089669"/>
              <a:gd name="connsiteX29" fmla="*/ 185946 w 4086261"/>
              <a:gd name="connsiteY29" fmla="*/ 2901176 h 4089669"/>
              <a:gd name="connsiteX30" fmla="*/ 37017 w 4086261"/>
              <a:gd name="connsiteY30" fmla="*/ 2430067 h 4089669"/>
              <a:gd name="connsiteX31" fmla="*/ 4048918 w 4086261"/>
              <a:gd name="connsiteY31" fmla="*/ 2430066 h 4089669"/>
              <a:gd name="connsiteX32" fmla="*/ 4026095 w 4086261"/>
              <a:gd name="connsiteY32" fmla="*/ 2543715 h 4089669"/>
              <a:gd name="connsiteX33" fmla="*/ 4006687 w 4086261"/>
              <a:gd name="connsiteY33" fmla="*/ 2607865 h 4089669"/>
              <a:gd name="connsiteX34" fmla="*/ 79439 w 4086261"/>
              <a:gd name="connsiteY34" fmla="*/ 2607866 h 4089669"/>
              <a:gd name="connsiteX35" fmla="*/ 54223 w 4086261"/>
              <a:gd name="connsiteY35" fmla="*/ 2521499 h 4089669"/>
              <a:gd name="connsiteX36" fmla="*/ 121 w 4086261"/>
              <a:gd name="connsiteY36" fmla="*/ 2113142 h 4089669"/>
              <a:gd name="connsiteX37" fmla="*/ 4085162 w 4086261"/>
              <a:gd name="connsiteY37" fmla="*/ 2113142 h 4089669"/>
              <a:gd name="connsiteX38" fmla="*/ 4084854 w 4086261"/>
              <a:gd name="connsiteY38" fmla="*/ 2156166 h 4089669"/>
              <a:gd name="connsiteX39" fmla="*/ 4070955 w 4086261"/>
              <a:gd name="connsiteY39" fmla="*/ 2290941 h 4089669"/>
              <a:gd name="connsiteX40" fmla="*/ 14357 w 4086261"/>
              <a:gd name="connsiteY40" fmla="*/ 2290941 h 4089669"/>
              <a:gd name="connsiteX41" fmla="*/ 0 w 4086261"/>
              <a:gd name="connsiteY41" fmla="*/ 2130050 h 4089669"/>
              <a:gd name="connsiteX42" fmla="*/ 14854 w 4086261"/>
              <a:gd name="connsiteY42" fmla="*/ 1803107 h 4089669"/>
              <a:gd name="connsiteX43" fmla="*/ 4072294 w 4086261"/>
              <a:gd name="connsiteY43" fmla="*/ 1803107 h 4089669"/>
              <a:gd name="connsiteX44" fmla="*/ 4086261 w 4086261"/>
              <a:gd name="connsiteY44" fmla="*/ 1959620 h 4089669"/>
              <a:gd name="connsiteX45" fmla="*/ 4086108 w 4086261"/>
              <a:gd name="connsiteY45" fmla="*/ 1980906 h 4089669"/>
              <a:gd name="connsiteX46" fmla="*/ 1067 w 4086261"/>
              <a:gd name="connsiteY46" fmla="*/ 1980906 h 4089669"/>
              <a:gd name="connsiteX47" fmla="*/ 1406 w 4086261"/>
              <a:gd name="connsiteY47" fmla="*/ 1933504 h 4089669"/>
              <a:gd name="connsiteX48" fmla="*/ 77117 w 4086261"/>
              <a:gd name="connsiteY48" fmla="*/ 1489925 h 4089669"/>
              <a:gd name="connsiteX49" fmla="*/ 4009193 w 4086261"/>
              <a:gd name="connsiteY49" fmla="*/ 1489925 h 4089669"/>
              <a:gd name="connsiteX50" fmla="*/ 4032038 w 4086261"/>
              <a:gd name="connsiteY50" fmla="*/ 1568171 h 4089669"/>
              <a:gd name="connsiteX51" fmla="*/ 4050772 w 4086261"/>
              <a:gd name="connsiteY51" fmla="*/ 1667724 h 4089669"/>
              <a:gd name="connsiteX52" fmla="*/ 35712 w 4086261"/>
              <a:gd name="connsiteY52" fmla="*/ 1667724 h 4089669"/>
              <a:gd name="connsiteX53" fmla="*/ 60165 w 4086261"/>
              <a:gd name="connsiteY53" fmla="*/ 1545955 h 4089669"/>
              <a:gd name="connsiteX54" fmla="*/ 191505 w 4086261"/>
              <a:gd name="connsiteY54" fmla="*/ 1176742 h 4089669"/>
              <a:gd name="connsiteX55" fmla="*/ 3894145 w 4086261"/>
              <a:gd name="connsiteY55" fmla="*/ 1176742 h 4089669"/>
              <a:gd name="connsiteX56" fmla="*/ 3900315 w 4086261"/>
              <a:gd name="connsiteY56" fmla="*/ 1188494 h 4089669"/>
              <a:gd name="connsiteX57" fmla="*/ 3967264 w 4086261"/>
              <a:gd name="connsiteY57" fmla="*/ 1354541 h 4089669"/>
              <a:gd name="connsiteX58" fmla="*/ 118432 w 4086261"/>
              <a:gd name="connsiteY58" fmla="*/ 1354541 h 4089669"/>
              <a:gd name="connsiteX59" fmla="*/ 375302 w 4086261"/>
              <a:gd name="connsiteY59" fmla="*/ 863557 h 4089669"/>
              <a:gd name="connsiteX60" fmla="*/ 3710170 w 4086261"/>
              <a:gd name="connsiteY60" fmla="*/ 863557 h 4089669"/>
              <a:gd name="connsiteX61" fmla="*/ 3804846 w 4086261"/>
              <a:gd name="connsiteY61" fmla="*/ 1006662 h 4089669"/>
              <a:gd name="connsiteX62" fmla="*/ 3823062 w 4086261"/>
              <a:gd name="connsiteY62" fmla="*/ 1041356 h 4089669"/>
              <a:gd name="connsiteX63" fmla="*/ 263027 w 4086261"/>
              <a:gd name="connsiteY63" fmla="*/ 1041356 h 4089669"/>
              <a:gd name="connsiteX64" fmla="*/ 284901 w 4086261"/>
              <a:gd name="connsiteY64" fmla="*/ 1000042 h 4089669"/>
              <a:gd name="connsiteX65" fmla="*/ 1378779 w 4086261"/>
              <a:gd name="connsiteY65" fmla="*/ 110725 h 4089669"/>
              <a:gd name="connsiteX66" fmla="*/ 1566467 w 4086261"/>
              <a:gd name="connsiteY66" fmla="*/ 55927 h 4089669"/>
              <a:gd name="connsiteX67" fmla="*/ 2542011 w 4086261"/>
              <a:gd name="connsiteY67" fmla="*/ 61870 h 4089669"/>
              <a:gd name="connsiteX68" fmla="*/ 2703493 w 4086261"/>
              <a:gd name="connsiteY68" fmla="*/ 110725 h 4089669"/>
              <a:gd name="connsiteX69" fmla="*/ 642784 w 4086261"/>
              <a:gd name="connsiteY69" fmla="*/ 556704 h 4089669"/>
              <a:gd name="connsiteX70" fmla="*/ 3443305 w 4086261"/>
              <a:gd name="connsiteY70" fmla="*/ 556704 h 4089669"/>
              <a:gd name="connsiteX71" fmla="*/ 3556853 w 4086261"/>
              <a:gd name="connsiteY71" fmla="*/ 670030 h 4089669"/>
              <a:gd name="connsiteX72" fmla="*/ 3609565 w 4086261"/>
              <a:gd name="connsiteY72" fmla="*/ 734502 h 4089669"/>
              <a:gd name="connsiteX73" fmla="*/ 475918 w 4086261"/>
              <a:gd name="connsiteY73" fmla="*/ 734503 h 4089669"/>
              <a:gd name="connsiteX74" fmla="*/ 523248 w 4086261"/>
              <a:gd name="connsiteY74" fmla="*/ 676473 h 4089669"/>
              <a:gd name="connsiteX75" fmla="*/ 830380 w 4086261"/>
              <a:gd name="connsiteY75" fmla="*/ 398616 h 4089669"/>
              <a:gd name="connsiteX76" fmla="*/ 1004958 w 4086261"/>
              <a:gd name="connsiteY76" fmla="*/ 283119 h 4089669"/>
              <a:gd name="connsiteX77" fmla="*/ 1068322 w 4086261"/>
              <a:gd name="connsiteY77" fmla="*/ 249850 h 4089669"/>
              <a:gd name="connsiteX78" fmla="*/ 3018504 w 4086261"/>
              <a:gd name="connsiteY78" fmla="*/ 249850 h 4089669"/>
              <a:gd name="connsiteX79" fmla="*/ 3087924 w 4086261"/>
              <a:gd name="connsiteY79" fmla="*/ 286606 h 4089669"/>
              <a:gd name="connsiteX80" fmla="*/ 3254703 w 4086261"/>
              <a:gd name="connsiteY80" fmla="*/ 397072 h 4089669"/>
              <a:gd name="connsiteX81" fmla="*/ 3292192 w 4086261"/>
              <a:gd name="connsiteY81" fmla="*/ 427649 h 4089669"/>
              <a:gd name="connsiteX82" fmla="*/ 794871 w 4086261"/>
              <a:gd name="connsiteY82" fmla="*/ 427649 h 408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086261" h="4089669">
                <a:moveTo>
                  <a:pt x="1397239" y="3983323"/>
                </a:moveTo>
                <a:lnTo>
                  <a:pt x="2692486" y="3983323"/>
                </a:lnTo>
                <a:lnTo>
                  <a:pt x="2519794" y="4033742"/>
                </a:lnTo>
                <a:cubicBezTo>
                  <a:pt x="2196895" y="4110978"/>
                  <a:pt x="1861734" y="4107484"/>
                  <a:pt x="1544250" y="4027800"/>
                </a:cubicBezTo>
                <a:close/>
                <a:moveTo>
                  <a:pt x="804026" y="3670142"/>
                </a:moveTo>
                <a:lnTo>
                  <a:pt x="3281458" y="3670141"/>
                </a:lnTo>
                <a:lnTo>
                  <a:pt x="3255881" y="3691053"/>
                </a:lnTo>
                <a:cubicBezTo>
                  <a:pt x="3199057" y="3732915"/>
                  <a:pt x="3140784" y="3771402"/>
                  <a:pt x="3081303" y="3806551"/>
                </a:cubicBezTo>
                <a:lnTo>
                  <a:pt x="3002472" y="3847940"/>
                </a:lnTo>
                <a:lnTo>
                  <a:pt x="1083093" y="3847940"/>
                </a:lnTo>
                <a:lnTo>
                  <a:pt x="998337" y="3803064"/>
                </a:lnTo>
                <a:cubicBezTo>
                  <a:pt x="941239" y="3769168"/>
                  <a:pt x="885565" y="3732334"/>
                  <a:pt x="831558" y="3692597"/>
                </a:cubicBezTo>
                <a:close/>
                <a:moveTo>
                  <a:pt x="478160" y="3356959"/>
                </a:moveTo>
                <a:lnTo>
                  <a:pt x="3608881" y="3356958"/>
                </a:lnTo>
                <a:lnTo>
                  <a:pt x="3563012" y="3413196"/>
                </a:lnTo>
                <a:lnTo>
                  <a:pt x="3441689" y="3534757"/>
                </a:lnTo>
                <a:lnTo>
                  <a:pt x="644751" y="3534758"/>
                </a:lnTo>
                <a:lnTo>
                  <a:pt x="529408" y="3419640"/>
                </a:lnTo>
                <a:close/>
                <a:moveTo>
                  <a:pt x="260816" y="3043774"/>
                </a:moveTo>
                <a:lnTo>
                  <a:pt x="3825638" y="3043773"/>
                </a:lnTo>
                <a:lnTo>
                  <a:pt x="3801359" y="3089628"/>
                </a:lnTo>
                <a:lnTo>
                  <a:pt x="3713965" y="3221573"/>
                </a:lnTo>
                <a:lnTo>
                  <a:pt x="373087" y="3221573"/>
                </a:lnTo>
                <a:lnTo>
                  <a:pt x="281415" y="3083007"/>
                </a:lnTo>
                <a:close/>
                <a:moveTo>
                  <a:pt x="119720" y="2736921"/>
                </a:moveTo>
                <a:lnTo>
                  <a:pt x="3967092" y="2736920"/>
                </a:lnTo>
                <a:lnTo>
                  <a:pt x="3894194" y="2914295"/>
                </a:lnTo>
                <a:lnTo>
                  <a:pt x="3893969" y="2914719"/>
                </a:lnTo>
                <a:lnTo>
                  <a:pt x="193057" y="2914720"/>
                </a:lnTo>
                <a:lnTo>
                  <a:pt x="185946" y="2901176"/>
                </a:lnTo>
                <a:close/>
                <a:moveTo>
                  <a:pt x="37017" y="2430067"/>
                </a:moveTo>
                <a:lnTo>
                  <a:pt x="4048918" y="2430066"/>
                </a:lnTo>
                <a:lnTo>
                  <a:pt x="4026095" y="2543715"/>
                </a:lnTo>
                <a:lnTo>
                  <a:pt x="4006687" y="2607865"/>
                </a:lnTo>
                <a:lnTo>
                  <a:pt x="79439" y="2607866"/>
                </a:lnTo>
                <a:lnTo>
                  <a:pt x="54223" y="2521499"/>
                </a:lnTo>
                <a:close/>
                <a:moveTo>
                  <a:pt x="121" y="2113142"/>
                </a:moveTo>
                <a:lnTo>
                  <a:pt x="4085162" y="2113142"/>
                </a:lnTo>
                <a:lnTo>
                  <a:pt x="4084854" y="2156166"/>
                </a:lnTo>
                <a:lnTo>
                  <a:pt x="4070955" y="2290941"/>
                </a:lnTo>
                <a:lnTo>
                  <a:pt x="14357" y="2290941"/>
                </a:lnTo>
                <a:lnTo>
                  <a:pt x="0" y="2130050"/>
                </a:lnTo>
                <a:close/>
                <a:moveTo>
                  <a:pt x="14854" y="1803107"/>
                </a:moveTo>
                <a:lnTo>
                  <a:pt x="4072294" y="1803107"/>
                </a:lnTo>
                <a:lnTo>
                  <a:pt x="4086261" y="1959620"/>
                </a:lnTo>
                <a:lnTo>
                  <a:pt x="4086108" y="1980906"/>
                </a:lnTo>
                <a:lnTo>
                  <a:pt x="1067" y="1980906"/>
                </a:lnTo>
                <a:lnTo>
                  <a:pt x="1406" y="1933504"/>
                </a:lnTo>
                <a:close/>
                <a:moveTo>
                  <a:pt x="77117" y="1489925"/>
                </a:moveTo>
                <a:lnTo>
                  <a:pt x="4009193" y="1489925"/>
                </a:lnTo>
                <a:lnTo>
                  <a:pt x="4032038" y="1568171"/>
                </a:lnTo>
                <a:lnTo>
                  <a:pt x="4050772" y="1667724"/>
                </a:lnTo>
                <a:lnTo>
                  <a:pt x="35712" y="1667724"/>
                </a:lnTo>
                <a:lnTo>
                  <a:pt x="60165" y="1545955"/>
                </a:lnTo>
                <a:close/>
                <a:moveTo>
                  <a:pt x="191505" y="1176742"/>
                </a:moveTo>
                <a:lnTo>
                  <a:pt x="3894145" y="1176742"/>
                </a:lnTo>
                <a:lnTo>
                  <a:pt x="3900315" y="1188494"/>
                </a:lnTo>
                <a:lnTo>
                  <a:pt x="3967264" y="1354541"/>
                </a:lnTo>
                <a:lnTo>
                  <a:pt x="118432" y="1354541"/>
                </a:lnTo>
                <a:close/>
                <a:moveTo>
                  <a:pt x="375302" y="863557"/>
                </a:moveTo>
                <a:lnTo>
                  <a:pt x="3710170" y="863557"/>
                </a:lnTo>
                <a:lnTo>
                  <a:pt x="3804846" y="1006662"/>
                </a:lnTo>
                <a:lnTo>
                  <a:pt x="3823062" y="1041356"/>
                </a:lnTo>
                <a:lnTo>
                  <a:pt x="263027" y="1041356"/>
                </a:lnTo>
                <a:lnTo>
                  <a:pt x="284901" y="1000042"/>
                </a:lnTo>
                <a:close/>
                <a:moveTo>
                  <a:pt x="1378779" y="110725"/>
                </a:moveTo>
                <a:lnTo>
                  <a:pt x="1566467" y="55927"/>
                </a:lnTo>
                <a:cubicBezTo>
                  <a:pt x="1889366" y="-21308"/>
                  <a:pt x="2224527" y="-17814"/>
                  <a:pt x="2542011" y="61870"/>
                </a:cubicBezTo>
                <a:lnTo>
                  <a:pt x="2703493" y="110725"/>
                </a:lnTo>
                <a:close/>
                <a:moveTo>
                  <a:pt x="642784" y="556704"/>
                </a:moveTo>
                <a:lnTo>
                  <a:pt x="3443305" y="556704"/>
                </a:lnTo>
                <a:lnTo>
                  <a:pt x="3556853" y="670030"/>
                </a:lnTo>
                <a:lnTo>
                  <a:pt x="3609565" y="734502"/>
                </a:lnTo>
                <a:lnTo>
                  <a:pt x="475918" y="734503"/>
                </a:lnTo>
                <a:lnTo>
                  <a:pt x="523248" y="676473"/>
                </a:lnTo>
                <a:close/>
                <a:moveTo>
                  <a:pt x="830380" y="398616"/>
                </a:moveTo>
                <a:cubicBezTo>
                  <a:pt x="887204" y="356755"/>
                  <a:pt x="945476" y="318268"/>
                  <a:pt x="1004958" y="283119"/>
                </a:cubicBezTo>
                <a:lnTo>
                  <a:pt x="1068322" y="249850"/>
                </a:lnTo>
                <a:lnTo>
                  <a:pt x="3018504" y="249850"/>
                </a:lnTo>
                <a:lnTo>
                  <a:pt x="3087924" y="286606"/>
                </a:lnTo>
                <a:cubicBezTo>
                  <a:pt x="3145022" y="320501"/>
                  <a:pt x="3200695" y="357336"/>
                  <a:pt x="3254703" y="397072"/>
                </a:cubicBezTo>
                <a:lnTo>
                  <a:pt x="3292192" y="427649"/>
                </a:lnTo>
                <a:lnTo>
                  <a:pt x="794871" y="427649"/>
                </a:lnTo>
                <a:close/>
              </a:path>
            </a:pathLst>
          </a:custGeom>
          <a:solidFill>
            <a:srgbClr val="BDB0C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8731958" y="2571059"/>
            <a:ext cx="203056" cy="203056"/>
          </a:xfrm>
          <a:prstGeom prst="ellipse">
            <a:avLst/>
          </a:prstGeom>
          <a:solidFill>
            <a:srgbClr val="69527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4914552" y="4214083"/>
            <a:ext cx="53911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69527C"/>
                </a:solidFill>
                <a:cs typeface="+mn-ea"/>
                <a:sym typeface="+mn-lt"/>
              </a:rPr>
              <a:t>xxx</a:t>
            </a:r>
            <a:endParaRPr lang="zh-CN" altLang="en-US" sz="1600" dirty="0">
              <a:solidFill>
                <a:srgbClr val="69527C"/>
              </a:solidFill>
              <a:cs typeface="+mn-ea"/>
              <a:sym typeface="+mn-l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7271666" y="4214083"/>
            <a:ext cx="53911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69527C"/>
                </a:solidFill>
                <a:cs typeface="+mn-ea"/>
                <a:sym typeface="+mn-lt"/>
              </a:rPr>
              <a:t>xxx</a:t>
            </a:r>
            <a:endParaRPr lang="zh-CN" altLang="en-US" sz="1600" dirty="0">
              <a:solidFill>
                <a:srgbClr val="69527C"/>
              </a:solidFill>
              <a:cs typeface="+mn-ea"/>
              <a:sym typeface="+mn-lt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6426682" y="4209360"/>
            <a:ext cx="339738" cy="339738"/>
            <a:chOff x="6335783" y="3698570"/>
            <a:chExt cx="339738" cy="339738"/>
          </a:xfrm>
        </p:grpSpPr>
        <p:sp>
          <p:nvSpPr>
            <p:cNvPr id="45" name="椭圆 44"/>
            <p:cNvSpPr/>
            <p:nvPr/>
          </p:nvSpPr>
          <p:spPr>
            <a:xfrm>
              <a:off x="6335783" y="3698570"/>
              <a:ext cx="339738" cy="339738"/>
            </a:xfrm>
            <a:prstGeom prst="ellipse">
              <a:avLst/>
            </a:prstGeom>
            <a:solidFill>
              <a:srgbClr val="6952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rgbClr val="69527C"/>
                </a:solidFill>
                <a:cs typeface="+mn-ea"/>
                <a:sym typeface="+mn-lt"/>
              </a:endParaRPr>
            </a:p>
          </p:txBody>
        </p:sp>
        <p:sp>
          <p:nvSpPr>
            <p:cNvPr id="46" name="businessman_57134"/>
            <p:cNvSpPr>
              <a:spLocks noChangeAspect="1"/>
            </p:cNvSpPr>
            <p:nvPr/>
          </p:nvSpPr>
          <p:spPr bwMode="auto">
            <a:xfrm>
              <a:off x="6395636" y="3741388"/>
              <a:ext cx="220032" cy="240154"/>
            </a:xfrm>
            <a:custGeom>
              <a:avLst/>
              <a:gdLst>
                <a:gd name="connsiteX0" fmla="*/ 243589 w 557114"/>
                <a:gd name="connsiteY0" fmla="*/ 355438 h 608062"/>
                <a:gd name="connsiteX1" fmla="*/ 277656 w 557114"/>
                <a:gd name="connsiteY1" fmla="*/ 355438 h 608062"/>
                <a:gd name="connsiteX2" fmla="*/ 277940 w 557114"/>
                <a:gd name="connsiteY2" fmla="*/ 355438 h 608062"/>
                <a:gd name="connsiteX3" fmla="*/ 278604 w 557114"/>
                <a:gd name="connsiteY3" fmla="*/ 355438 h 608062"/>
                <a:gd name="connsiteX4" fmla="*/ 279174 w 557114"/>
                <a:gd name="connsiteY4" fmla="*/ 355438 h 608062"/>
                <a:gd name="connsiteX5" fmla="*/ 279458 w 557114"/>
                <a:gd name="connsiteY5" fmla="*/ 355438 h 608062"/>
                <a:gd name="connsiteX6" fmla="*/ 279553 w 557114"/>
                <a:gd name="connsiteY6" fmla="*/ 355438 h 608062"/>
                <a:gd name="connsiteX7" fmla="*/ 313620 w 557114"/>
                <a:gd name="connsiteY7" fmla="*/ 355438 h 608062"/>
                <a:gd name="connsiteX8" fmla="*/ 324438 w 557114"/>
                <a:gd name="connsiteY8" fmla="*/ 375432 h 608062"/>
                <a:gd name="connsiteX9" fmla="*/ 298152 w 557114"/>
                <a:gd name="connsiteY9" fmla="*/ 430202 h 608062"/>
                <a:gd name="connsiteX10" fmla="*/ 301948 w 557114"/>
                <a:gd name="connsiteY10" fmla="*/ 510272 h 608062"/>
                <a:gd name="connsiteX11" fmla="*/ 356891 w 557114"/>
                <a:gd name="connsiteY11" fmla="*/ 389172 h 608062"/>
                <a:gd name="connsiteX12" fmla="*/ 356986 w 557114"/>
                <a:gd name="connsiteY12" fmla="*/ 389172 h 608062"/>
                <a:gd name="connsiteX13" fmla="*/ 376628 w 557114"/>
                <a:gd name="connsiteY13" fmla="*/ 375337 h 608062"/>
                <a:gd name="connsiteX14" fmla="*/ 383556 w 557114"/>
                <a:gd name="connsiteY14" fmla="*/ 376474 h 608062"/>
                <a:gd name="connsiteX15" fmla="*/ 383745 w 557114"/>
                <a:gd name="connsiteY15" fmla="*/ 376569 h 608062"/>
                <a:gd name="connsiteX16" fmla="*/ 518588 w 557114"/>
                <a:gd name="connsiteY16" fmla="*/ 438920 h 608062"/>
                <a:gd name="connsiteX17" fmla="*/ 557114 w 557114"/>
                <a:gd name="connsiteY17" fmla="*/ 482224 h 608062"/>
                <a:gd name="connsiteX18" fmla="*/ 557114 w 557114"/>
                <a:gd name="connsiteY18" fmla="*/ 608062 h 608062"/>
                <a:gd name="connsiteX19" fmla="*/ 279743 w 557114"/>
                <a:gd name="connsiteY19" fmla="*/ 608062 h 608062"/>
                <a:gd name="connsiteX20" fmla="*/ 279458 w 557114"/>
                <a:gd name="connsiteY20" fmla="*/ 608062 h 608062"/>
                <a:gd name="connsiteX21" fmla="*/ 279364 w 557114"/>
                <a:gd name="connsiteY21" fmla="*/ 608062 h 608062"/>
                <a:gd name="connsiteX22" fmla="*/ 279174 w 557114"/>
                <a:gd name="connsiteY22" fmla="*/ 608062 h 608062"/>
                <a:gd name="connsiteX23" fmla="*/ 278984 w 557114"/>
                <a:gd name="connsiteY23" fmla="*/ 608062 h 608062"/>
                <a:gd name="connsiteX24" fmla="*/ 278604 w 557114"/>
                <a:gd name="connsiteY24" fmla="*/ 608062 h 608062"/>
                <a:gd name="connsiteX25" fmla="*/ 278130 w 557114"/>
                <a:gd name="connsiteY25" fmla="*/ 608062 h 608062"/>
                <a:gd name="connsiteX26" fmla="*/ 277940 w 557114"/>
                <a:gd name="connsiteY26" fmla="*/ 608062 h 608062"/>
                <a:gd name="connsiteX27" fmla="*/ 277845 w 557114"/>
                <a:gd name="connsiteY27" fmla="*/ 608062 h 608062"/>
                <a:gd name="connsiteX28" fmla="*/ 277750 w 557114"/>
                <a:gd name="connsiteY28" fmla="*/ 608062 h 608062"/>
                <a:gd name="connsiteX29" fmla="*/ 277656 w 557114"/>
                <a:gd name="connsiteY29" fmla="*/ 608062 h 608062"/>
                <a:gd name="connsiteX30" fmla="*/ 277371 w 557114"/>
                <a:gd name="connsiteY30" fmla="*/ 608062 h 608062"/>
                <a:gd name="connsiteX31" fmla="*/ 0 w 557114"/>
                <a:gd name="connsiteY31" fmla="*/ 608062 h 608062"/>
                <a:gd name="connsiteX32" fmla="*/ 0 w 557114"/>
                <a:gd name="connsiteY32" fmla="*/ 482224 h 608062"/>
                <a:gd name="connsiteX33" fmla="*/ 38621 w 557114"/>
                <a:gd name="connsiteY33" fmla="*/ 438920 h 608062"/>
                <a:gd name="connsiteX34" fmla="*/ 173464 w 557114"/>
                <a:gd name="connsiteY34" fmla="*/ 376569 h 608062"/>
                <a:gd name="connsiteX35" fmla="*/ 173558 w 557114"/>
                <a:gd name="connsiteY35" fmla="*/ 376474 h 608062"/>
                <a:gd name="connsiteX36" fmla="*/ 180486 w 557114"/>
                <a:gd name="connsiteY36" fmla="*/ 375337 h 608062"/>
                <a:gd name="connsiteX37" fmla="*/ 200223 w 557114"/>
                <a:gd name="connsiteY37" fmla="*/ 389172 h 608062"/>
                <a:gd name="connsiteX38" fmla="*/ 255166 w 557114"/>
                <a:gd name="connsiteY38" fmla="*/ 510272 h 608062"/>
                <a:gd name="connsiteX39" fmla="*/ 258962 w 557114"/>
                <a:gd name="connsiteY39" fmla="*/ 430202 h 608062"/>
                <a:gd name="connsiteX40" fmla="*/ 232676 w 557114"/>
                <a:gd name="connsiteY40" fmla="*/ 375432 h 608062"/>
                <a:gd name="connsiteX41" fmla="*/ 243589 w 557114"/>
                <a:gd name="connsiteY41" fmla="*/ 355438 h 608062"/>
                <a:gd name="connsiteX42" fmla="*/ 276250 w 557114"/>
                <a:gd name="connsiteY42" fmla="*/ 0 h 608062"/>
                <a:gd name="connsiteX43" fmla="*/ 277674 w 557114"/>
                <a:gd name="connsiteY43" fmla="*/ 0 h 608062"/>
                <a:gd name="connsiteX44" fmla="*/ 277863 w 557114"/>
                <a:gd name="connsiteY44" fmla="*/ 0 h 608062"/>
                <a:gd name="connsiteX45" fmla="*/ 277958 w 557114"/>
                <a:gd name="connsiteY45" fmla="*/ 0 h 608062"/>
                <a:gd name="connsiteX46" fmla="*/ 279382 w 557114"/>
                <a:gd name="connsiteY46" fmla="*/ 0 h 608062"/>
                <a:gd name="connsiteX47" fmla="*/ 402570 w 557114"/>
                <a:gd name="connsiteY47" fmla="*/ 104895 h 608062"/>
                <a:gd name="connsiteX48" fmla="*/ 394693 w 557114"/>
                <a:gd name="connsiteY48" fmla="*/ 159001 h 608062"/>
                <a:gd name="connsiteX49" fmla="*/ 405892 w 557114"/>
                <a:gd name="connsiteY49" fmla="*/ 184774 h 608062"/>
                <a:gd name="connsiteX50" fmla="*/ 377040 w 557114"/>
                <a:gd name="connsiteY50" fmla="*/ 236890 h 608062"/>
                <a:gd name="connsiteX51" fmla="*/ 315731 w 557114"/>
                <a:gd name="connsiteY51" fmla="*/ 311274 h 608062"/>
                <a:gd name="connsiteX52" fmla="*/ 277958 w 557114"/>
                <a:gd name="connsiteY52" fmla="*/ 319707 h 608062"/>
                <a:gd name="connsiteX53" fmla="*/ 277958 w 557114"/>
                <a:gd name="connsiteY53" fmla="*/ 319802 h 608062"/>
                <a:gd name="connsiteX54" fmla="*/ 277863 w 557114"/>
                <a:gd name="connsiteY54" fmla="*/ 319802 h 608062"/>
                <a:gd name="connsiteX55" fmla="*/ 277674 w 557114"/>
                <a:gd name="connsiteY55" fmla="*/ 319802 h 608062"/>
                <a:gd name="connsiteX56" fmla="*/ 277674 w 557114"/>
                <a:gd name="connsiteY56" fmla="*/ 319707 h 608062"/>
                <a:gd name="connsiteX57" fmla="*/ 239901 w 557114"/>
                <a:gd name="connsiteY57" fmla="*/ 311274 h 608062"/>
                <a:gd name="connsiteX58" fmla="*/ 178592 w 557114"/>
                <a:gd name="connsiteY58" fmla="*/ 236890 h 608062"/>
                <a:gd name="connsiteX59" fmla="*/ 149740 w 557114"/>
                <a:gd name="connsiteY59" fmla="*/ 184774 h 608062"/>
                <a:gd name="connsiteX60" fmla="*/ 161034 w 557114"/>
                <a:gd name="connsiteY60" fmla="*/ 159001 h 608062"/>
                <a:gd name="connsiteX61" fmla="*/ 153062 w 557114"/>
                <a:gd name="connsiteY61" fmla="*/ 104895 h 608062"/>
                <a:gd name="connsiteX62" fmla="*/ 276250 w 557114"/>
                <a:gd name="connsiteY62" fmla="*/ 0 h 60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557114" h="608062">
                  <a:moveTo>
                    <a:pt x="243589" y="355438"/>
                  </a:moveTo>
                  <a:lnTo>
                    <a:pt x="277656" y="355438"/>
                  </a:lnTo>
                  <a:lnTo>
                    <a:pt x="277940" y="355438"/>
                  </a:lnTo>
                  <a:lnTo>
                    <a:pt x="278604" y="355438"/>
                  </a:lnTo>
                  <a:lnTo>
                    <a:pt x="279174" y="355438"/>
                  </a:lnTo>
                  <a:lnTo>
                    <a:pt x="279458" y="355438"/>
                  </a:lnTo>
                  <a:lnTo>
                    <a:pt x="279553" y="355438"/>
                  </a:lnTo>
                  <a:lnTo>
                    <a:pt x="313620" y="355438"/>
                  </a:lnTo>
                  <a:cubicBezTo>
                    <a:pt x="325007" y="355438"/>
                    <a:pt x="330511" y="364630"/>
                    <a:pt x="324438" y="375432"/>
                  </a:cubicBezTo>
                  <a:cubicBezTo>
                    <a:pt x="321781" y="379980"/>
                    <a:pt x="298152" y="430202"/>
                    <a:pt x="298152" y="430202"/>
                  </a:cubicBezTo>
                  <a:lnTo>
                    <a:pt x="301948" y="510272"/>
                  </a:lnTo>
                  <a:cubicBezTo>
                    <a:pt x="317700" y="481655"/>
                    <a:pt x="343131" y="422432"/>
                    <a:pt x="356891" y="389172"/>
                  </a:cubicBezTo>
                  <a:cubicBezTo>
                    <a:pt x="356891" y="389172"/>
                    <a:pt x="356891" y="389172"/>
                    <a:pt x="356986" y="389172"/>
                  </a:cubicBezTo>
                  <a:cubicBezTo>
                    <a:pt x="359832" y="381117"/>
                    <a:pt x="367519" y="375337"/>
                    <a:pt x="376628" y="375337"/>
                  </a:cubicBezTo>
                  <a:cubicBezTo>
                    <a:pt x="379096" y="375337"/>
                    <a:pt x="381373" y="375716"/>
                    <a:pt x="383556" y="376474"/>
                  </a:cubicBezTo>
                  <a:cubicBezTo>
                    <a:pt x="383650" y="376474"/>
                    <a:pt x="383650" y="376474"/>
                    <a:pt x="383745" y="376569"/>
                  </a:cubicBezTo>
                  <a:cubicBezTo>
                    <a:pt x="387446" y="377706"/>
                    <a:pt x="464973" y="411724"/>
                    <a:pt x="518588" y="438920"/>
                  </a:cubicBezTo>
                  <a:cubicBezTo>
                    <a:pt x="542595" y="451049"/>
                    <a:pt x="557114" y="466305"/>
                    <a:pt x="557114" y="482224"/>
                  </a:cubicBezTo>
                  <a:lnTo>
                    <a:pt x="557114" y="608062"/>
                  </a:lnTo>
                  <a:lnTo>
                    <a:pt x="279743" y="608062"/>
                  </a:lnTo>
                  <a:lnTo>
                    <a:pt x="279458" y="608062"/>
                  </a:lnTo>
                  <a:lnTo>
                    <a:pt x="279364" y="608062"/>
                  </a:lnTo>
                  <a:lnTo>
                    <a:pt x="279174" y="608062"/>
                  </a:lnTo>
                  <a:lnTo>
                    <a:pt x="278984" y="608062"/>
                  </a:lnTo>
                  <a:lnTo>
                    <a:pt x="278604" y="608062"/>
                  </a:lnTo>
                  <a:lnTo>
                    <a:pt x="278130" y="608062"/>
                  </a:lnTo>
                  <a:lnTo>
                    <a:pt x="277940" y="608062"/>
                  </a:lnTo>
                  <a:lnTo>
                    <a:pt x="277845" y="608062"/>
                  </a:lnTo>
                  <a:lnTo>
                    <a:pt x="277750" y="608062"/>
                  </a:lnTo>
                  <a:lnTo>
                    <a:pt x="277656" y="608062"/>
                  </a:lnTo>
                  <a:lnTo>
                    <a:pt x="277371" y="608062"/>
                  </a:lnTo>
                  <a:lnTo>
                    <a:pt x="0" y="608062"/>
                  </a:lnTo>
                  <a:lnTo>
                    <a:pt x="0" y="482224"/>
                  </a:lnTo>
                  <a:cubicBezTo>
                    <a:pt x="0" y="466305"/>
                    <a:pt x="14519" y="451049"/>
                    <a:pt x="38621" y="438920"/>
                  </a:cubicBezTo>
                  <a:cubicBezTo>
                    <a:pt x="92141" y="411724"/>
                    <a:pt x="169668" y="377706"/>
                    <a:pt x="173464" y="376569"/>
                  </a:cubicBezTo>
                  <a:cubicBezTo>
                    <a:pt x="173464" y="376474"/>
                    <a:pt x="173464" y="376474"/>
                    <a:pt x="173558" y="376474"/>
                  </a:cubicBezTo>
                  <a:cubicBezTo>
                    <a:pt x="175741" y="375716"/>
                    <a:pt x="178018" y="375337"/>
                    <a:pt x="180486" y="375337"/>
                  </a:cubicBezTo>
                  <a:cubicBezTo>
                    <a:pt x="189595" y="375337"/>
                    <a:pt x="197282" y="381117"/>
                    <a:pt x="200223" y="389172"/>
                  </a:cubicBezTo>
                  <a:cubicBezTo>
                    <a:pt x="214078" y="422432"/>
                    <a:pt x="239414" y="481655"/>
                    <a:pt x="255166" y="510272"/>
                  </a:cubicBezTo>
                  <a:lnTo>
                    <a:pt x="258962" y="430202"/>
                  </a:lnTo>
                  <a:cubicBezTo>
                    <a:pt x="258962" y="430202"/>
                    <a:pt x="235333" y="379980"/>
                    <a:pt x="232676" y="375432"/>
                  </a:cubicBezTo>
                  <a:cubicBezTo>
                    <a:pt x="226603" y="364630"/>
                    <a:pt x="232107" y="355438"/>
                    <a:pt x="243589" y="355438"/>
                  </a:cubicBezTo>
                  <a:close/>
                  <a:moveTo>
                    <a:pt x="276250" y="0"/>
                  </a:moveTo>
                  <a:cubicBezTo>
                    <a:pt x="276725" y="0"/>
                    <a:pt x="277199" y="0"/>
                    <a:pt x="277674" y="0"/>
                  </a:cubicBezTo>
                  <a:cubicBezTo>
                    <a:pt x="277769" y="0"/>
                    <a:pt x="277769" y="0"/>
                    <a:pt x="277863" y="0"/>
                  </a:cubicBezTo>
                  <a:cubicBezTo>
                    <a:pt x="277863" y="0"/>
                    <a:pt x="277863" y="0"/>
                    <a:pt x="277958" y="0"/>
                  </a:cubicBezTo>
                  <a:cubicBezTo>
                    <a:pt x="278433" y="0"/>
                    <a:pt x="278907" y="0"/>
                    <a:pt x="279382" y="0"/>
                  </a:cubicBezTo>
                  <a:cubicBezTo>
                    <a:pt x="385487" y="0"/>
                    <a:pt x="405417" y="75615"/>
                    <a:pt x="402570" y="104895"/>
                  </a:cubicBezTo>
                  <a:cubicBezTo>
                    <a:pt x="400387" y="128395"/>
                    <a:pt x="394693" y="159001"/>
                    <a:pt x="394693" y="159001"/>
                  </a:cubicBezTo>
                  <a:cubicBezTo>
                    <a:pt x="394693" y="159001"/>
                    <a:pt x="405892" y="164118"/>
                    <a:pt x="405892" y="184774"/>
                  </a:cubicBezTo>
                  <a:cubicBezTo>
                    <a:pt x="402001" y="236511"/>
                    <a:pt x="381311" y="214149"/>
                    <a:pt x="377040" y="236890"/>
                  </a:cubicBezTo>
                  <a:cubicBezTo>
                    <a:pt x="370017" y="274603"/>
                    <a:pt x="336610" y="301893"/>
                    <a:pt x="315731" y="311274"/>
                  </a:cubicBezTo>
                  <a:cubicBezTo>
                    <a:pt x="303583" y="316770"/>
                    <a:pt x="291055" y="319518"/>
                    <a:pt x="277958" y="319707"/>
                  </a:cubicBezTo>
                  <a:lnTo>
                    <a:pt x="277958" y="319802"/>
                  </a:lnTo>
                  <a:cubicBezTo>
                    <a:pt x="277863" y="319802"/>
                    <a:pt x="277863" y="319802"/>
                    <a:pt x="277863" y="319802"/>
                  </a:cubicBezTo>
                  <a:cubicBezTo>
                    <a:pt x="277769" y="319802"/>
                    <a:pt x="277769" y="319802"/>
                    <a:pt x="277674" y="319802"/>
                  </a:cubicBezTo>
                  <a:lnTo>
                    <a:pt x="277674" y="319707"/>
                  </a:lnTo>
                  <a:cubicBezTo>
                    <a:pt x="264577" y="319518"/>
                    <a:pt x="252049" y="316770"/>
                    <a:pt x="239901" y="311274"/>
                  </a:cubicBezTo>
                  <a:cubicBezTo>
                    <a:pt x="219022" y="301893"/>
                    <a:pt x="185615" y="274603"/>
                    <a:pt x="178592" y="236890"/>
                  </a:cubicBezTo>
                  <a:cubicBezTo>
                    <a:pt x="174321" y="214149"/>
                    <a:pt x="153631" y="236511"/>
                    <a:pt x="149740" y="184774"/>
                  </a:cubicBezTo>
                  <a:cubicBezTo>
                    <a:pt x="149740" y="164118"/>
                    <a:pt x="161034" y="159001"/>
                    <a:pt x="161034" y="159001"/>
                  </a:cubicBezTo>
                  <a:cubicBezTo>
                    <a:pt x="161034" y="159001"/>
                    <a:pt x="155245" y="128395"/>
                    <a:pt x="153062" y="104895"/>
                  </a:cubicBezTo>
                  <a:cubicBezTo>
                    <a:pt x="150215" y="75615"/>
                    <a:pt x="170145" y="0"/>
                    <a:pt x="27625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4138832" y="4212052"/>
            <a:ext cx="339738" cy="339738"/>
            <a:chOff x="4354694" y="3701262"/>
            <a:chExt cx="339738" cy="339738"/>
          </a:xfrm>
        </p:grpSpPr>
        <p:sp>
          <p:nvSpPr>
            <p:cNvPr id="48" name="椭圆 47"/>
            <p:cNvSpPr/>
            <p:nvPr/>
          </p:nvSpPr>
          <p:spPr>
            <a:xfrm>
              <a:off x="4354694" y="3701262"/>
              <a:ext cx="339738" cy="339738"/>
            </a:xfrm>
            <a:prstGeom prst="ellipse">
              <a:avLst/>
            </a:prstGeom>
            <a:solidFill>
              <a:srgbClr val="6952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rgbClr val="69527C"/>
                </a:solidFill>
                <a:cs typeface="+mn-ea"/>
                <a:sym typeface="+mn-lt"/>
              </a:endParaRPr>
            </a:p>
          </p:txBody>
        </p:sp>
        <p:sp>
          <p:nvSpPr>
            <p:cNvPr id="49" name="student-with-graduation-cap_57073"/>
            <p:cNvSpPr>
              <a:spLocks noChangeAspect="1"/>
            </p:cNvSpPr>
            <p:nvPr/>
          </p:nvSpPr>
          <p:spPr bwMode="auto">
            <a:xfrm>
              <a:off x="4424477" y="3738438"/>
              <a:ext cx="201712" cy="240155"/>
            </a:xfrm>
            <a:custGeom>
              <a:avLst/>
              <a:gdLst>
                <a:gd name="connsiteX0" fmla="*/ 172784 w 510964"/>
                <a:gd name="connsiteY0" fmla="*/ 386345 h 608344"/>
                <a:gd name="connsiteX1" fmla="*/ 182733 w 510964"/>
                <a:gd name="connsiteY1" fmla="*/ 392738 h 608344"/>
                <a:gd name="connsiteX2" fmla="*/ 255039 w 510964"/>
                <a:gd name="connsiteY2" fmla="*/ 508213 h 608344"/>
                <a:gd name="connsiteX3" fmla="*/ 255531 w 510964"/>
                <a:gd name="connsiteY3" fmla="*/ 508115 h 608344"/>
                <a:gd name="connsiteX4" fmla="*/ 255925 w 510964"/>
                <a:gd name="connsiteY4" fmla="*/ 508213 h 608344"/>
                <a:gd name="connsiteX5" fmla="*/ 328231 w 510964"/>
                <a:gd name="connsiteY5" fmla="*/ 392738 h 608344"/>
                <a:gd name="connsiteX6" fmla="*/ 338278 w 510964"/>
                <a:gd name="connsiteY6" fmla="*/ 386345 h 608344"/>
                <a:gd name="connsiteX7" fmla="*/ 343795 w 510964"/>
                <a:gd name="connsiteY7" fmla="*/ 387820 h 608344"/>
                <a:gd name="connsiteX8" fmla="*/ 408023 w 510964"/>
                <a:gd name="connsiteY8" fmla="*/ 420771 h 608344"/>
                <a:gd name="connsiteX9" fmla="*/ 510964 w 510964"/>
                <a:gd name="connsiteY9" fmla="*/ 490213 h 608344"/>
                <a:gd name="connsiteX10" fmla="*/ 510964 w 510964"/>
                <a:gd name="connsiteY10" fmla="*/ 491984 h 608344"/>
                <a:gd name="connsiteX11" fmla="*/ 510964 w 510964"/>
                <a:gd name="connsiteY11" fmla="*/ 606672 h 608344"/>
                <a:gd name="connsiteX12" fmla="*/ 510964 w 510964"/>
                <a:gd name="connsiteY12" fmla="*/ 608344 h 608344"/>
                <a:gd name="connsiteX13" fmla="*/ 255925 w 510964"/>
                <a:gd name="connsiteY13" fmla="*/ 608344 h 608344"/>
                <a:gd name="connsiteX14" fmla="*/ 255531 w 510964"/>
                <a:gd name="connsiteY14" fmla="*/ 608344 h 608344"/>
                <a:gd name="connsiteX15" fmla="*/ 255039 w 510964"/>
                <a:gd name="connsiteY15" fmla="*/ 608344 h 608344"/>
                <a:gd name="connsiteX16" fmla="*/ 0 w 510964"/>
                <a:gd name="connsiteY16" fmla="*/ 608344 h 608344"/>
                <a:gd name="connsiteX17" fmla="*/ 0 w 510964"/>
                <a:gd name="connsiteY17" fmla="*/ 606672 h 608344"/>
                <a:gd name="connsiteX18" fmla="*/ 0 w 510964"/>
                <a:gd name="connsiteY18" fmla="*/ 491984 h 608344"/>
                <a:gd name="connsiteX19" fmla="*/ 0 w 510964"/>
                <a:gd name="connsiteY19" fmla="*/ 490213 h 608344"/>
                <a:gd name="connsiteX20" fmla="*/ 102941 w 510964"/>
                <a:gd name="connsiteY20" fmla="*/ 420771 h 608344"/>
                <a:gd name="connsiteX21" fmla="*/ 167169 w 510964"/>
                <a:gd name="connsiteY21" fmla="*/ 387820 h 608344"/>
                <a:gd name="connsiteX22" fmla="*/ 172784 w 510964"/>
                <a:gd name="connsiteY22" fmla="*/ 386345 h 608344"/>
                <a:gd name="connsiteX23" fmla="*/ 255517 w 510964"/>
                <a:gd name="connsiteY23" fmla="*/ 0 h 608344"/>
                <a:gd name="connsiteX24" fmla="*/ 267931 w 510964"/>
                <a:gd name="connsiteY24" fmla="*/ 3639 h 608344"/>
                <a:gd name="connsiteX25" fmla="*/ 438857 w 510964"/>
                <a:gd name="connsiteY25" fmla="*/ 87048 h 608344"/>
                <a:gd name="connsiteX26" fmla="*/ 446935 w 510964"/>
                <a:gd name="connsiteY26" fmla="*/ 96786 h 608344"/>
                <a:gd name="connsiteX27" fmla="*/ 441024 w 510964"/>
                <a:gd name="connsiteY27" fmla="*/ 105245 h 608344"/>
                <a:gd name="connsiteX28" fmla="*/ 430483 w 510964"/>
                <a:gd name="connsiteY28" fmla="*/ 110655 h 608344"/>
                <a:gd name="connsiteX29" fmla="*/ 430483 w 510964"/>
                <a:gd name="connsiteY29" fmla="*/ 165736 h 608344"/>
                <a:gd name="connsiteX30" fmla="*/ 436985 w 510964"/>
                <a:gd name="connsiteY30" fmla="*/ 176851 h 608344"/>
                <a:gd name="connsiteX31" fmla="*/ 431665 w 510964"/>
                <a:gd name="connsiteY31" fmla="*/ 186982 h 608344"/>
                <a:gd name="connsiteX32" fmla="*/ 439054 w 510964"/>
                <a:gd name="connsiteY32" fmla="*/ 227506 h 608344"/>
                <a:gd name="connsiteX33" fmla="*/ 408809 w 510964"/>
                <a:gd name="connsiteY33" fmla="*/ 227506 h 608344"/>
                <a:gd name="connsiteX34" fmla="*/ 416198 w 510964"/>
                <a:gd name="connsiteY34" fmla="*/ 186982 h 608344"/>
                <a:gd name="connsiteX35" fmla="*/ 410878 w 510964"/>
                <a:gd name="connsiteY35" fmla="*/ 176851 h 608344"/>
                <a:gd name="connsiteX36" fmla="*/ 417479 w 510964"/>
                <a:gd name="connsiteY36" fmla="*/ 165736 h 608344"/>
                <a:gd name="connsiteX37" fmla="*/ 417479 w 510964"/>
                <a:gd name="connsiteY37" fmla="*/ 116950 h 608344"/>
                <a:gd name="connsiteX38" fmla="*/ 376397 w 510964"/>
                <a:gd name="connsiteY38" fmla="*/ 136818 h 608344"/>
                <a:gd name="connsiteX39" fmla="*/ 375905 w 510964"/>
                <a:gd name="connsiteY39" fmla="*/ 157277 h 608344"/>
                <a:gd name="connsiteX40" fmla="*/ 369107 w 510964"/>
                <a:gd name="connsiteY40" fmla="*/ 201834 h 608344"/>
                <a:gd name="connsiteX41" fmla="*/ 379845 w 510964"/>
                <a:gd name="connsiteY41" fmla="*/ 226719 h 608344"/>
                <a:gd name="connsiteX42" fmla="*/ 379747 w 510964"/>
                <a:gd name="connsiteY42" fmla="*/ 227014 h 608344"/>
                <a:gd name="connsiteX43" fmla="*/ 379845 w 510964"/>
                <a:gd name="connsiteY43" fmla="*/ 228490 h 608344"/>
                <a:gd name="connsiteX44" fmla="*/ 351768 w 510964"/>
                <a:gd name="connsiteY44" fmla="*/ 279342 h 608344"/>
                <a:gd name="connsiteX45" fmla="*/ 291969 w 510964"/>
                <a:gd name="connsiteY45" fmla="*/ 351833 h 608344"/>
                <a:gd name="connsiteX46" fmla="*/ 255517 w 510964"/>
                <a:gd name="connsiteY46" fmla="*/ 360095 h 608344"/>
                <a:gd name="connsiteX47" fmla="*/ 219066 w 510964"/>
                <a:gd name="connsiteY47" fmla="*/ 351833 h 608344"/>
                <a:gd name="connsiteX48" fmla="*/ 159267 w 510964"/>
                <a:gd name="connsiteY48" fmla="*/ 279342 h 608344"/>
                <a:gd name="connsiteX49" fmla="*/ 131190 w 510964"/>
                <a:gd name="connsiteY49" fmla="*/ 228490 h 608344"/>
                <a:gd name="connsiteX50" fmla="*/ 131190 w 510964"/>
                <a:gd name="connsiteY50" fmla="*/ 227014 h 608344"/>
                <a:gd name="connsiteX51" fmla="*/ 131190 w 510964"/>
                <a:gd name="connsiteY51" fmla="*/ 226719 h 608344"/>
                <a:gd name="connsiteX52" fmla="*/ 141830 w 510964"/>
                <a:gd name="connsiteY52" fmla="*/ 201834 h 608344"/>
                <a:gd name="connsiteX53" fmla="*/ 135032 w 510964"/>
                <a:gd name="connsiteY53" fmla="*/ 157277 h 608344"/>
                <a:gd name="connsiteX54" fmla="*/ 134539 w 510964"/>
                <a:gd name="connsiteY54" fmla="*/ 136818 h 608344"/>
                <a:gd name="connsiteX55" fmla="*/ 70011 w 510964"/>
                <a:gd name="connsiteY55" fmla="*/ 105245 h 608344"/>
                <a:gd name="connsiteX56" fmla="*/ 64002 w 510964"/>
                <a:gd name="connsiteY56" fmla="*/ 96786 h 608344"/>
                <a:gd name="connsiteX57" fmla="*/ 72080 w 510964"/>
                <a:gd name="connsiteY57" fmla="*/ 87048 h 608344"/>
                <a:gd name="connsiteX58" fmla="*/ 243006 w 510964"/>
                <a:gd name="connsiteY58" fmla="*/ 3639 h 608344"/>
                <a:gd name="connsiteX59" fmla="*/ 255517 w 510964"/>
                <a:gd name="connsiteY59" fmla="*/ 0 h 608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510964" h="608344">
                  <a:moveTo>
                    <a:pt x="172784" y="386345"/>
                  </a:moveTo>
                  <a:cubicBezTo>
                    <a:pt x="177217" y="386345"/>
                    <a:pt x="180960" y="389001"/>
                    <a:pt x="182733" y="392738"/>
                  </a:cubicBezTo>
                  <a:cubicBezTo>
                    <a:pt x="200169" y="421853"/>
                    <a:pt x="232480" y="506640"/>
                    <a:pt x="255039" y="508213"/>
                  </a:cubicBezTo>
                  <a:cubicBezTo>
                    <a:pt x="255236" y="508213"/>
                    <a:pt x="255334" y="508115"/>
                    <a:pt x="255531" y="508115"/>
                  </a:cubicBezTo>
                  <a:cubicBezTo>
                    <a:pt x="255630" y="508115"/>
                    <a:pt x="255827" y="508213"/>
                    <a:pt x="255925" y="508213"/>
                  </a:cubicBezTo>
                  <a:cubicBezTo>
                    <a:pt x="278484" y="506640"/>
                    <a:pt x="310795" y="421853"/>
                    <a:pt x="328231" y="392738"/>
                  </a:cubicBezTo>
                  <a:cubicBezTo>
                    <a:pt x="330004" y="389001"/>
                    <a:pt x="333846" y="386345"/>
                    <a:pt x="338278" y="386345"/>
                  </a:cubicBezTo>
                  <a:cubicBezTo>
                    <a:pt x="340249" y="386345"/>
                    <a:pt x="342120" y="386935"/>
                    <a:pt x="343795" y="387820"/>
                  </a:cubicBezTo>
                  <a:cubicBezTo>
                    <a:pt x="350099" y="391263"/>
                    <a:pt x="386942" y="413197"/>
                    <a:pt x="408023" y="420771"/>
                  </a:cubicBezTo>
                  <a:cubicBezTo>
                    <a:pt x="479047" y="446345"/>
                    <a:pt x="510964" y="472410"/>
                    <a:pt x="510964" y="490213"/>
                  </a:cubicBezTo>
                  <a:lnTo>
                    <a:pt x="510964" y="491984"/>
                  </a:lnTo>
                  <a:lnTo>
                    <a:pt x="510964" y="606672"/>
                  </a:lnTo>
                  <a:lnTo>
                    <a:pt x="510964" y="608344"/>
                  </a:lnTo>
                  <a:lnTo>
                    <a:pt x="255925" y="608344"/>
                  </a:lnTo>
                  <a:lnTo>
                    <a:pt x="255531" y="608344"/>
                  </a:lnTo>
                  <a:lnTo>
                    <a:pt x="255039" y="608344"/>
                  </a:lnTo>
                  <a:lnTo>
                    <a:pt x="0" y="608344"/>
                  </a:lnTo>
                  <a:lnTo>
                    <a:pt x="0" y="606672"/>
                  </a:lnTo>
                  <a:lnTo>
                    <a:pt x="0" y="491984"/>
                  </a:lnTo>
                  <a:lnTo>
                    <a:pt x="0" y="490213"/>
                  </a:lnTo>
                  <a:cubicBezTo>
                    <a:pt x="0" y="472410"/>
                    <a:pt x="31917" y="446345"/>
                    <a:pt x="102941" y="420771"/>
                  </a:cubicBezTo>
                  <a:cubicBezTo>
                    <a:pt x="124121" y="413197"/>
                    <a:pt x="160865" y="391263"/>
                    <a:pt x="167169" y="387820"/>
                  </a:cubicBezTo>
                  <a:cubicBezTo>
                    <a:pt x="168844" y="386935"/>
                    <a:pt x="170715" y="386345"/>
                    <a:pt x="172784" y="386345"/>
                  </a:cubicBezTo>
                  <a:close/>
                  <a:moveTo>
                    <a:pt x="255517" y="0"/>
                  </a:moveTo>
                  <a:cubicBezTo>
                    <a:pt x="258966" y="295"/>
                    <a:pt x="263005" y="1279"/>
                    <a:pt x="267931" y="3639"/>
                  </a:cubicBezTo>
                  <a:cubicBezTo>
                    <a:pt x="279260" y="9049"/>
                    <a:pt x="393933" y="65016"/>
                    <a:pt x="438857" y="87048"/>
                  </a:cubicBezTo>
                  <a:cubicBezTo>
                    <a:pt x="445162" y="90098"/>
                    <a:pt x="447526" y="93540"/>
                    <a:pt x="446935" y="96786"/>
                  </a:cubicBezTo>
                  <a:cubicBezTo>
                    <a:pt x="447427" y="99933"/>
                    <a:pt x="445162" y="102884"/>
                    <a:pt x="441024" y="105245"/>
                  </a:cubicBezTo>
                  <a:cubicBezTo>
                    <a:pt x="439448" y="106130"/>
                    <a:pt x="435605" y="108097"/>
                    <a:pt x="430483" y="110655"/>
                  </a:cubicBezTo>
                  <a:lnTo>
                    <a:pt x="430483" y="165736"/>
                  </a:lnTo>
                  <a:cubicBezTo>
                    <a:pt x="434325" y="167998"/>
                    <a:pt x="436985" y="172031"/>
                    <a:pt x="436985" y="176851"/>
                  </a:cubicBezTo>
                  <a:cubicBezTo>
                    <a:pt x="436985" y="181080"/>
                    <a:pt x="434817" y="184621"/>
                    <a:pt x="431665" y="186982"/>
                  </a:cubicBezTo>
                  <a:cubicBezTo>
                    <a:pt x="431665" y="186982"/>
                    <a:pt x="437576" y="220129"/>
                    <a:pt x="439054" y="227506"/>
                  </a:cubicBezTo>
                  <a:cubicBezTo>
                    <a:pt x="440630" y="234883"/>
                    <a:pt x="407036" y="236654"/>
                    <a:pt x="408809" y="227506"/>
                  </a:cubicBezTo>
                  <a:cubicBezTo>
                    <a:pt x="410582" y="218260"/>
                    <a:pt x="416198" y="186982"/>
                    <a:pt x="416198" y="186982"/>
                  </a:cubicBezTo>
                  <a:cubicBezTo>
                    <a:pt x="413045" y="184621"/>
                    <a:pt x="410878" y="181080"/>
                    <a:pt x="410878" y="176851"/>
                  </a:cubicBezTo>
                  <a:cubicBezTo>
                    <a:pt x="410878" y="172031"/>
                    <a:pt x="413636" y="167998"/>
                    <a:pt x="417479" y="165736"/>
                  </a:cubicBezTo>
                  <a:lnTo>
                    <a:pt x="417479" y="116950"/>
                  </a:lnTo>
                  <a:cubicBezTo>
                    <a:pt x="403588" y="123737"/>
                    <a:pt x="386938" y="131802"/>
                    <a:pt x="376397" y="136818"/>
                  </a:cubicBezTo>
                  <a:cubicBezTo>
                    <a:pt x="376299" y="144294"/>
                    <a:pt x="376200" y="157080"/>
                    <a:pt x="375905" y="157277"/>
                  </a:cubicBezTo>
                  <a:cubicBezTo>
                    <a:pt x="373836" y="175670"/>
                    <a:pt x="370191" y="196031"/>
                    <a:pt x="369107" y="201834"/>
                  </a:cubicBezTo>
                  <a:cubicBezTo>
                    <a:pt x="370880" y="202719"/>
                    <a:pt x="379845" y="208621"/>
                    <a:pt x="379845" y="226719"/>
                  </a:cubicBezTo>
                  <a:cubicBezTo>
                    <a:pt x="379845" y="226818"/>
                    <a:pt x="379747" y="226916"/>
                    <a:pt x="379747" y="227014"/>
                  </a:cubicBezTo>
                  <a:cubicBezTo>
                    <a:pt x="379845" y="227506"/>
                    <a:pt x="379845" y="227998"/>
                    <a:pt x="379845" y="228490"/>
                  </a:cubicBezTo>
                  <a:cubicBezTo>
                    <a:pt x="376003" y="278948"/>
                    <a:pt x="355906" y="257211"/>
                    <a:pt x="351768" y="279342"/>
                  </a:cubicBezTo>
                  <a:cubicBezTo>
                    <a:pt x="344872" y="316030"/>
                    <a:pt x="312263" y="342587"/>
                    <a:pt x="291969" y="351833"/>
                  </a:cubicBezTo>
                  <a:cubicBezTo>
                    <a:pt x="280245" y="357144"/>
                    <a:pt x="268128" y="359800"/>
                    <a:pt x="255517" y="360095"/>
                  </a:cubicBezTo>
                  <a:cubicBezTo>
                    <a:pt x="242809" y="359800"/>
                    <a:pt x="230790" y="357144"/>
                    <a:pt x="219066" y="351833"/>
                  </a:cubicBezTo>
                  <a:cubicBezTo>
                    <a:pt x="198772" y="342587"/>
                    <a:pt x="166163" y="316030"/>
                    <a:pt x="159267" y="279342"/>
                  </a:cubicBezTo>
                  <a:cubicBezTo>
                    <a:pt x="155129" y="257211"/>
                    <a:pt x="135032" y="278948"/>
                    <a:pt x="131190" y="228490"/>
                  </a:cubicBezTo>
                  <a:cubicBezTo>
                    <a:pt x="131190" y="227998"/>
                    <a:pt x="131190" y="227506"/>
                    <a:pt x="131190" y="227014"/>
                  </a:cubicBezTo>
                  <a:cubicBezTo>
                    <a:pt x="131190" y="226916"/>
                    <a:pt x="131190" y="226818"/>
                    <a:pt x="131190" y="226719"/>
                  </a:cubicBezTo>
                  <a:cubicBezTo>
                    <a:pt x="131190" y="208621"/>
                    <a:pt x="140056" y="202719"/>
                    <a:pt x="141830" y="201834"/>
                  </a:cubicBezTo>
                  <a:cubicBezTo>
                    <a:pt x="140844" y="196031"/>
                    <a:pt x="137199" y="175670"/>
                    <a:pt x="135032" y="157277"/>
                  </a:cubicBezTo>
                  <a:cubicBezTo>
                    <a:pt x="134835" y="157080"/>
                    <a:pt x="134638" y="144294"/>
                    <a:pt x="134539" y="136818"/>
                  </a:cubicBezTo>
                  <a:cubicBezTo>
                    <a:pt x="115427" y="127671"/>
                    <a:pt x="75824" y="108589"/>
                    <a:pt x="70011" y="105245"/>
                  </a:cubicBezTo>
                  <a:cubicBezTo>
                    <a:pt x="65775" y="102884"/>
                    <a:pt x="63608" y="99933"/>
                    <a:pt x="64002" y="96786"/>
                  </a:cubicBezTo>
                  <a:cubicBezTo>
                    <a:pt x="63509" y="93540"/>
                    <a:pt x="65775" y="90098"/>
                    <a:pt x="72080" y="87048"/>
                  </a:cubicBezTo>
                  <a:cubicBezTo>
                    <a:pt x="117102" y="65016"/>
                    <a:pt x="231677" y="9049"/>
                    <a:pt x="243006" y="3639"/>
                  </a:cubicBezTo>
                  <a:cubicBezTo>
                    <a:pt x="247932" y="1279"/>
                    <a:pt x="252069" y="295"/>
                    <a:pt x="25551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0" name="文本框 49"/>
          <p:cNvSpPr txBox="1"/>
          <p:nvPr/>
        </p:nvSpPr>
        <p:spPr>
          <a:xfrm>
            <a:off x="3452767" y="2710732"/>
            <a:ext cx="5318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rgbClr val="69527C"/>
                </a:solidFill>
                <a:cs typeface="+mn-ea"/>
                <a:sym typeface="+mn-lt"/>
              </a:rPr>
              <a:t>恳请导师指正</a:t>
            </a:r>
            <a:endParaRPr lang="zh-CN" altLang="en-US" sz="6000" dirty="0">
              <a:solidFill>
                <a:srgbClr val="69527C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椭圆 22"/>
          <p:cNvSpPr/>
          <p:nvPr/>
        </p:nvSpPr>
        <p:spPr>
          <a:xfrm rot="13296845">
            <a:off x="148213" y="210884"/>
            <a:ext cx="3735415" cy="3735414"/>
          </a:xfrm>
          <a:prstGeom prst="ellipse">
            <a:avLst/>
          </a:prstGeom>
          <a:solidFill>
            <a:srgbClr val="BDB0C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任意多边形 21"/>
          <p:cNvSpPr/>
          <p:nvPr/>
        </p:nvSpPr>
        <p:spPr>
          <a:xfrm rot="15479564">
            <a:off x="-970883" y="-381039"/>
            <a:ext cx="2630572" cy="2632765"/>
          </a:xfrm>
          <a:custGeom>
            <a:avLst/>
            <a:gdLst>
              <a:gd name="connsiteX0" fmla="*/ 1397239 w 4086261"/>
              <a:gd name="connsiteY0" fmla="*/ 3983323 h 4089669"/>
              <a:gd name="connsiteX1" fmla="*/ 2692486 w 4086261"/>
              <a:gd name="connsiteY1" fmla="*/ 3983323 h 4089669"/>
              <a:gd name="connsiteX2" fmla="*/ 2519794 w 4086261"/>
              <a:gd name="connsiteY2" fmla="*/ 4033742 h 4089669"/>
              <a:gd name="connsiteX3" fmla="*/ 1544250 w 4086261"/>
              <a:gd name="connsiteY3" fmla="*/ 4027800 h 4089669"/>
              <a:gd name="connsiteX4" fmla="*/ 804026 w 4086261"/>
              <a:gd name="connsiteY4" fmla="*/ 3670142 h 4089669"/>
              <a:gd name="connsiteX5" fmla="*/ 3281458 w 4086261"/>
              <a:gd name="connsiteY5" fmla="*/ 3670141 h 4089669"/>
              <a:gd name="connsiteX6" fmla="*/ 3255881 w 4086261"/>
              <a:gd name="connsiteY6" fmla="*/ 3691053 h 4089669"/>
              <a:gd name="connsiteX7" fmla="*/ 3081303 w 4086261"/>
              <a:gd name="connsiteY7" fmla="*/ 3806551 h 4089669"/>
              <a:gd name="connsiteX8" fmla="*/ 3002472 w 4086261"/>
              <a:gd name="connsiteY8" fmla="*/ 3847940 h 4089669"/>
              <a:gd name="connsiteX9" fmla="*/ 1083093 w 4086261"/>
              <a:gd name="connsiteY9" fmla="*/ 3847940 h 4089669"/>
              <a:gd name="connsiteX10" fmla="*/ 998337 w 4086261"/>
              <a:gd name="connsiteY10" fmla="*/ 3803064 h 4089669"/>
              <a:gd name="connsiteX11" fmla="*/ 831558 w 4086261"/>
              <a:gd name="connsiteY11" fmla="*/ 3692597 h 4089669"/>
              <a:gd name="connsiteX12" fmla="*/ 478160 w 4086261"/>
              <a:gd name="connsiteY12" fmla="*/ 3356959 h 4089669"/>
              <a:gd name="connsiteX13" fmla="*/ 3608881 w 4086261"/>
              <a:gd name="connsiteY13" fmla="*/ 3356958 h 4089669"/>
              <a:gd name="connsiteX14" fmla="*/ 3563012 w 4086261"/>
              <a:gd name="connsiteY14" fmla="*/ 3413196 h 4089669"/>
              <a:gd name="connsiteX15" fmla="*/ 3441689 w 4086261"/>
              <a:gd name="connsiteY15" fmla="*/ 3534757 h 4089669"/>
              <a:gd name="connsiteX16" fmla="*/ 644751 w 4086261"/>
              <a:gd name="connsiteY16" fmla="*/ 3534758 h 4089669"/>
              <a:gd name="connsiteX17" fmla="*/ 529408 w 4086261"/>
              <a:gd name="connsiteY17" fmla="*/ 3419640 h 4089669"/>
              <a:gd name="connsiteX18" fmla="*/ 260816 w 4086261"/>
              <a:gd name="connsiteY18" fmla="*/ 3043774 h 4089669"/>
              <a:gd name="connsiteX19" fmla="*/ 3825638 w 4086261"/>
              <a:gd name="connsiteY19" fmla="*/ 3043773 h 4089669"/>
              <a:gd name="connsiteX20" fmla="*/ 3801359 w 4086261"/>
              <a:gd name="connsiteY20" fmla="*/ 3089628 h 4089669"/>
              <a:gd name="connsiteX21" fmla="*/ 3713965 w 4086261"/>
              <a:gd name="connsiteY21" fmla="*/ 3221573 h 4089669"/>
              <a:gd name="connsiteX22" fmla="*/ 373087 w 4086261"/>
              <a:gd name="connsiteY22" fmla="*/ 3221573 h 4089669"/>
              <a:gd name="connsiteX23" fmla="*/ 281415 w 4086261"/>
              <a:gd name="connsiteY23" fmla="*/ 3083007 h 4089669"/>
              <a:gd name="connsiteX24" fmla="*/ 119720 w 4086261"/>
              <a:gd name="connsiteY24" fmla="*/ 2736921 h 4089669"/>
              <a:gd name="connsiteX25" fmla="*/ 3967092 w 4086261"/>
              <a:gd name="connsiteY25" fmla="*/ 2736920 h 4089669"/>
              <a:gd name="connsiteX26" fmla="*/ 3894194 w 4086261"/>
              <a:gd name="connsiteY26" fmla="*/ 2914295 h 4089669"/>
              <a:gd name="connsiteX27" fmla="*/ 3893969 w 4086261"/>
              <a:gd name="connsiteY27" fmla="*/ 2914719 h 4089669"/>
              <a:gd name="connsiteX28" fmla="*/ 193057 w 4086261"/>
              <a:gd name="connsiteY28" fmla="*/ 2914720 h 4089669"/>
              <a:gd name="connsiteX29" fmla="*/ 185946 w 4086261"/>
              <a:gd name="connsiteY29" fmla="*/ 2901176 h 4089669"/>
              <a:gd name="connsiteX30" fmla="*/ 37017 w 4086261"/>
              <a:gd name="connsiteY30" fmla="*/ 2430067 h 4089669"/>
              <a:gd name="connsiteX31" fmla="*/ 4048918 w 4086261"/>
              <a:gd name="connsiteY31" fmla="*/ 2430066 h 4089669"/>
              <a:gd name="connsiteX32" fmla="*/ 4026095 w 4086261"/>
              <a:gd name="connsiteY32" fmla="*/ 2543715 h 4089669"/>
              <a:gd name="connsiteX33" fmla="*/ 4006687 w 4086261"/>
              <a:gd name="connsiteY33" fmla="*/ 2607865 h 4089669"/>
              <a:gd name="connsiteX34" fmla="*/ 79439 w 4086261"/>
              <a:gd name="connsiteY34" fmla="*/ 2607866 h 4089669"/>
              <a:gd name="connsiteX35" fmla="*/ 54223 w 4086261"/>
              <a:gd name="connsiteY35" fmla="*/ 2521499 h 4089669"/>
              <a:gd name="connsiteX36" fmla="*/ 121 w 4086261"/>
              <a:gd name="connsiteY36" fmla="*/ 2113142 h 4089669"/>
              <a:gd name="connsiteX37" fmla="*/ 4085162 w 4086261"/>
              <a:gd name="connsiteY37" fmla="*/ 2113142 h 4089669"/>
              <a:gd name="connsiteX38" fmla="*/ 4084854 w 4086261"/>
              <a:gd name="connsiteY38" fmla="*/ 2156166 h 4089669"/>
              <a:gd name="connsiteX39" fmla="*/ 4070955 w 4086261"/>
              <a:gd name="connsiteY39" fmla="*/ 2290941 h 4089669"/>
              <a:gd name="connsiteX40" fmla="*/ 14357 w 4086261"/>
              <a:gd name="connsiteY40" fmla="*/ 2290941 h 4089669"/>
              <a:gd name="connsiteX41" fmla="*/ 0 w 4086261"/>
              <a:gd name="connsiteY41" fmla="*/ 2130050 h 4089669"/>
              <a:gd name="connsiteX42" fmla="*/ 14854 w 4086261"/>
              <a:gd name="connsiteY42" fmla="*/ 1803107 h 4089669"/>
              <a:gd name="connsiteX43" fmla="*/ 4072294 w 4086261"/>
              <a:gd name="connsiteY43" fmla="*/ 1803107 h 4089669"/>
              <a:gd name="connsiteX44" fmla="*/ 4086261 w 4086261"/>
              <a:gd name="connsiteY44" fmla="*/ 1959620 h 4089669"/>
              <a:gd name="connsiteX45" fmla="*/ 4086108 w 4086261"/>
              <a:gd name="connsiteY45" fmla="*/ 1980906 h 4089669"/>
              <a:gd name="connsiteX46" fmla="*/ 1067 w 4086261"/>
              <a:gd name="connsiteY46" fmla="*/ 1980906 h 4089669"/>
              <a:gd name="connsiteX47" fmla="*/ 1406 w 4086261"/>
              <a:gd name="connsiteY47" fmla="*/ 1933504 h 4089669"/>
              <a:gd name="connsiteX48" fmla="*/ 77117 w 4086261"/>
              <a:gd name="connsiteY48" fmla="*/ 1489925 h 4089669"/>
              <a:gd name="connsiteX49" fmla="*/ 4009193 w 4086261"/>
              <a:gd name="connsiteY49" fmla="*/ 1489925 h 4089669"/>
              <a:gd name="connsiteX50" fmla="*/ 4032038 w 4086261"/>
              <a:gd name="connsiteY50" fmla="*/ 1568171 h 4089669"/>
              <a:gd name="connsiteX51" fmla="*/ 4050772 w 4086261"/>
              <a:gd name="connsiteY51" fmla="*/ 1667724 h 4089669"/>
              <a:gd name="connsiteX52" fmla="*/ 35712 w 4086261"/>
              <a:gd name="connsiteY52" fmla="*/ 1667724 h 4089669"/>
              <a:gd name="connsiteX53" fmla="*/ 60165 w 4086261"/>
              <a:gd name="connsiteY53" fmla="*/ 1545955 h 4089669"/>
              <a:gd name="connsiteX54" fmla="*/ 191505 w 4086261"/>
              <a:gd name="connsiteY54" fmla="*/ 1176742 h 4089669"/>
              <a:gd name="connsiteX55" fmla="*/ 3894145 w 4086261"/>
              <a:gd name="connsiteY55" fmla="*/ 1176742 h 4089669"/>
              <a:gd name="connsiteX56" fmla="*/ 3900315 w 4086261"/>
              <a:gd name="connsiteY56" fmla="*/ 1188494 h 4089669"/>
              <a:gd name="connsiteX57" fmla="*/ 3967264 w 4086261"/>
              <a:gd name="connsiteY57" fmla="*/ 1354541 h 4089669"/>
              <a:gd name="connsiteX58" fmla="*/ 118432 w 4086261"/>
              <a:gd name="connsiteY58" fmla="*/ 1354541 h 4089669"/>
              <a:gd name="connsiteX59" fmla="*/ 375302 w 4086261"/>
              <a:gd name="connsiteY59" fmla="*/ 863557 h 4089669"/>
              <a:gd name="connsiteX60" fmla="*/ 3710170 w 4086261"/>
              <a:gd name="connsiteY60" fmla="*/ 863557 h 4089669"/>
              <a:gd name="connsiteX61" fmla="*/ 3804846 w 4086261"/>
              <a:gd name="connsiteY61" fmla="*/ 1006662 h 4089669"/>
              <a:gd name="connsiteX62" fmla="*/ 3823062 w 4086261"/>
              <a:gd name="connsiteY62" fmla="*/ 1041356 h 4089669"/>
              <a:gd name="connsiteX63" fmla="*/ 263027 w 4086261"/>
              <a:gd name="connsiteY63" fmla="*/ 1041356 h 4089669"/>
              <a:gd name="connsiteX64" fmla="*/ 284901 w 4086261"/>
              <a:gd name="connsiteY64" fmla="*/ 1000042 h 4089669"/>
              <a:gd name="connsiteX65" fmla="*/ 1378779 w 4086261"/>
              <a:gd name="connsiteY65" fmla="*/ 110725 h 4089669"/>
              <a:gd name="connsiteX66" fmla="*/ 1566467 w 4086261"/>
              <a:gd name="connsiteY66" fmla="*/ 55927 h 4089669"/>
              <a:gd name="connsiteX67" fmla="*/ 2542011 w 4086261"/>
              <a:gd name="connsiteY67" fmla="*/ 61870 h 4089669"/>
              <a:gd name="connsiteX68" fmla="*/ 2703493 w 4086261"/>
              <a:gd name="connsiteY68" fmla="*/ 110725 h 4089669"/>
              <a:gd name="connsiteX69" fmla="*/ 642784 w 4086261"/>
              <a:gd name="connsiteY69" fmla="*/ 556704 h 4089669"/>
              <a:gd name="connsiteX70" fmla="*/ 3443305 w 4086261"/>
              <a:gd name="connsiteY70" fmla="*/ 556704 h 4089669"/>
              <a:gd name="connsiteX71" fmla="*/ 3556853 w 4086261"/>
              <a:gd name="connsiteY71" fmla="*/ 670030 h 4089669"/>
              <a:gd name="connsiteX72" fmla="*/ 3609565 w 4086261"/>
              <a:gd name="connsiteY72" fmla="*/ 734502 h 4089669"/>
              <a:gd name="connsiteX73" fmla="*/ 475918 w 4086261"/>
              <a:gd name="connsiteY73" fmla="*/ 734503 h 4089669"/>
              <a:gd name="connsiteX74" fmla="*/ 523248 w 4086261"/>
              <a:gd name="connsiteY74" fmla="*/ 676473 h 4089669"/>
              <a:gd name="connsiteX75" fmla="*/ 830380 w 4086261"/>
              <a:gd name="connsiteY75" fmla="*/ 398616 h 4089669"/>
              <a:gd name="connsiteX76" fmla="*/ 1004958 w 4086261"/>
              <a:gd name="connsiteY76" fmla="*/ 283119 h 4089669"/>
              <a:gd name="connsiteX77" fmla="*/ 1068322 w 4086261"/>
              <a:gd name="connsiteY77" fmla="*/ 249850 h 4089669"/>
              <a:gd name="connsiteX78" fmla="*/ 3018504 w 4086261"/>
              <a:gd name="connsiteY78" fmla="*/ 249850 h 4089669"/>
              <a:gd name="connsiteX79" fmla="*/ 3087924 w 4086261"/>
              <a:gd name="connsiteY79" fmla="*/ 286606 h 4089669"/>
              <a:gd name="connsiteX80" fmla="*/ 3254703 w 4086261"/>
              <a:gd name="connsiteY80" fmla="*/ 397072 h 4089669"/>
              <a:gd name="connsiteX81" fmla="*/ 3292192 w 4086261"/>
              <a:gd name="connsiteY81" fmla="*/ 427649 h 4089669"/>
              <a:gd name="connsiteX82" fmla="*/ 794871 w 4086261"/>
              <a:gd name="connsiteY82" fmla="*/ 427649 h 408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086261" h="4089669">
                <a:moveTo>
                  <a:pt x="1397239" y="3983323"/>
                </a:moveTo>
                <a:lnTo>
                  <a:pt x="2692486" y="3983323"/>
                </a:lnTo>
                <a:lnTo>
                  <a:pt x="2519794" y="4033742"/>
                </a:lnTo>
                <a:cubicBezTo>
                  <a:pt x="2196895" y="4110978"/>
                  <a:pt x="1861734" y="4107484"/>
                  <a:pt x="1544250" y="4027800"/>
                </a:cubicBezTo>
                <a:close/>
                <a:moveTo>
                  <a:pt x="804026" y="3670142"/>
                </a:moveTo>
                <a:lnTo>
                  <a:pt x="3281458" y="3670141"/>
                </a:lnTo>
                <a:lnTo>
                  <a:pt x="3255881" y="3691053"/>
                </a:lnTo>
                <a:cubicBezTo>
                  <a:pt x="3199057" y="3732915"/>
                  <a:pt x="3140784" y="3771402"/>
                  <a:pt x="3081303" y="3806551"/>
                </a:cubicBezTo>
                <a:lnTo>
                  <a:pt x="3002472" y="3847940"/>
                </a:lnTo>
                <a:lnTo>
                  <a:pt x="1083093" y="3847940"/>
                </a:lnTo>
                <a:lnTo>
                  <a:pt x="998337" y="3803064"/>
                </a:lnTo>
                <a:cubicBezTo>
                  <a:pt x="941239" y="3769168"/>
                  <a:pt x="885565" y="3732334"/>
                  <a:pt x="831558" y="3692597"/>
                </a:cubicBezTo>
                <a:close/>
                <a:moveTo>
                  <a:pt x="478160" y="3356959"/>
                </a:moveTo>
                <a:lnTo>
                  <a:pt x="3608881" y="3356958"/>
                </a:lnTo>
                <a:lnTo>
                  <a:pt x="3563012" y="3413196"/>
                </a:lnTo>
                <a:lnTo>
                  <a:pt x="3441689" y="3534757"/>
                </a:lnTo>
                <a:lnTo>
                  <a:pt x="644751" y="3534758"/>
                </a:lnTo>
                <a:lnTo>
                  <a:pt x="529408" y="3419640"/>
                </a:lnTo>
                <a:close/>
                <a:moveTo>
                  <a:pt x="260816" y="3043774"/>
                </a:moveTo>
                <a:lnTo>
                  <a:pt x="3825638" y="3043773"/>
                </a:lnTo>
                <a:lnTo>
                  <a:pt x="3801359" y="3089628"/>
                </a:lnTo>
                <a:lnTo>
                  <a:pt x="3713965" y="3221573"/>
                </a:lnTo>
                <a:lnTo>
                  <a:pt x="373087" y="3221573"/>
                </a:lnTo>
                <a:lnTo>
                  <a:pt x="281415" y="3083007"/>
                </a:lnTo>
                <a:close/>
                <a:moveTo>
                  <a:pt x="119720" y="2736921"/>
                </a:moveTo>
                <a:lnTo>
                  <a:pt x="3967092" y="2736920"/>
                </a:lnTo>
                <a:lnTo>
                  <a:pt x="3894194" y="2914295"/>
                </a:lnTo>
                <a:lnTo>
                  <a:pt x="3893969" y="2914719"/>
                </a:lnTo>
                <a:lnTo>
                  <a:pt x="193057" y="2914720"/>
                </a:lnTo>
                <a:lnTo>
                  <a:pt x="185946" y="2901176"/>
                </a:lnTo>
                <a:close/>
                <a:moveTo>
                  <a:pt x="37017" y="2430067"/>
                </a:moveTo>
                <a:lnTo>
                  <a:pt x="4048918" y="2430066"/>
                </a:lnTo>
                <a:lnTo>
                  <a:pt x="4026095" y="2543715"/>
                </a:lnTo>
                <a:lnTo>
                  <a:pt x="4006687" y="2607865"/>
                </a:lnTo>
                <a:lnTo>
                  <a:pt x="79439" y="2607866"/>
                </a:lnTo>
                <a:lnTo>
                  <a:pt x="54223" y="2521499"/>
                </a:lnTo>
                <a:close/>
                <a:moveTo>
                  <a:pt x="121" y="2113142"/>
                </a:moveTo>
                <a:lnTo>
                  <a:pt x="4085162" y="2113142"/>
                </a:lnTo>
                <a:lnTo>
                  <a:pt x="4084854" y="2156166"/>
                </a:lnTo>
                <a:lnTo>
                  <a:pt x="4070955" y="2290941"/>
                </a:lnTo>
                <a:lnTo>
                  <a:pt x="14357" y="2290941"/>
                </a:lnTo>
                <a:lnTo>
                  <a:pt x="0" y="2130050"/>
                </a:lnTo>
                <a:close/>
                <a:moveTo>
                  <a:pt x="14854" y="1803107"/>
                </a:moveTo>
                <a:lnTo>
                  <a:pt x="4072294" y="1803107"/>
                </a:lnTo>
                <a:lnTo>
                  <a:pt x="4086261" y="1959620"/>
                </a:lnTo>
                <a:lnTo>
                  <a:pt x="4086108" y="1980906"/>
                </a:lnTo>
                <a:lnTo>
                  <a:pt x="1067" y="1980906"/>
                </a:lnTo>
                <a:lnTo>
                  <a:pt x="1406" y="1933504"/>
                </a:lnTo>
                <a:close/>
                <a:moveTo>
                  <a:pt x="77117" y="1489925"/>
                </a:moveTo>
                <a:lnTo>
                  <a:pt x="4009193" y="1489925"/>
                </a:lnTo>
                <a:lnTo>
                  <a:pt x="4032038" y="1568171"/>
                </a:lnTo>
                <a:lnTo>
                  <a:pt x="4050772" y="1667724"/>
                </a:lnTo>
                <a:lnTo>
                  <a:pt x="35712" y="1667724"/>
                </a:lnTo>
                <a:lnTo>
                  <a:pt x="60165" y="1545955"/>
                </a:lnTo>
                <a:close/>
                <a:moveTo>
                  <a:pt x="191505" y="1176742"/>
                </a:moveTo>
                <a:lnTo>
                  <a:pt x="3894145" y="1176742"/>
                </a:lnTo>
                <a:lnTo>
                  <a:pt x="3900315" y="1188494"/>
                </a:lnTo>
                <a:lnTo>
                  <a:pt x="3967264" y="1354541"/>
                </a:lnTo>
                <a:lnTo>
                  <a:pt x="118432" y="1354541"/>
                </a:lnTo>
                <a:close/>
                <a:moveTo>
                  <a:pt x="375302" y="863557"/>
                </a:moveTo>
                <a:lnTo>
                  <a:pt x="3710170" y="863557"/>
                </a:lnTo>
                <a:lnTo>
                  <a:pt x="3804846" y="1006662"/>
                </a:lnTo>
                <a:lnTo>
                  <a:pt x="3823062" y="1041356"/>
                </a:lnTo>
                <a:lnTo>
                  <a:pt x="263027" y="1041356"/>
                </a:lnTo>
                <a:lnTo>
                  <a:pt x="284901" y="1000042"/>
                </a:lnTo>
                <a:close/>
                <a:moveTo>
                  <a:pt x="1378779" y="110725"/>
                </a:moveTo>
                <a:lnTo>
                  <a:pt x="1566467" y="55927"/>
                </a:lnTo>
                <a:cubicBezTo>
                  <a:pt x="1889366" y="-21308"/>
                  <a:pt x="2224527" y="-17814"/>
                  <a:pt x="2542011" y="61870"/>
                </a:cubicBezTo>
                <a:lnTo>
                  <a:pt x="2703493" y="110725"/>
                </a:lnTo>
                <a:close/>
                <a:moveTo>
                  <a:pt x="642784" y="556704"/>
                </a:moveTo>
                <a:lnTo>
                  <a:pt x="3443305" y="556704"/>
                </a:lnTo>
                <a:lnTo>
                  <a:pt x="3556853" y="670030"/>
                </a:lnTo>
                <a:lnTo>
                  <a:pt x="3609565" y="734502"/>
                </a:lnTo>
                <a:lnTo>
                  <a:pt x="475918" y="734503"/>
                </a:lnTo>
                <a:lnTo>
                  <a:pt x="523248" y="676473"/>
                </a:lnTo>
                <a:close/>
                <a:moveTo>
                  <a:pt x="830380" y="398616"/>
                </a:moveTo>
                <a:cubicBezTo>
                  <a:pt x="887204" y="356755"/>
                  <a:pt x="945476" y="318268"/>
                  <a:pt x="1004958" y="283119"/>
                </a:cubicBezTo>
                <a:lnTo>
                  <a:pt x="1068322" y="249850"/>
                </a:lnTo>
                <a:lnTo>
                  <a:pt x="3018504" y="249850"/>
                </a:lnTo>
                <a:lnTo>
                  <a:pt x="3087924" y="286606"/>
                </a:lnTo>
                <a:cubicBezTo>
                  <a:pt x="3145022" y="320501"/>
                  <a:pt x="3200695" y="357336"/>
                  <a:pt x="3254703" y="397072"/>
                </a:cubicBezTo>
                <a:lnTo>
                  <a:pt x="3292192" y="427649"/>
                </a:lnTo>
                <a:lnTo>
                  <a:pt x="794871" y="427649"/>
                </a:lnTo>
                <a:close/>
              </a:path>
            </a:pathLst>
          </a:custGeom>
          <a:solidFill>
            <a:srgbClr val="806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椭圆 29"/>
          <p:cNvSpPr/>
          <p:nvPr/>
        </p:nvSpPr>
        <p:spPr>
          <a:xfrm rot="13296845">
            <a:off x="3135734" y="286472"/>
            <a:ext cx="1303487" cy="1303487"/>
          </a:xfrm>
          <a:prstGeom prst="ellipse">
            <a:avLst/>
          </a:prstGeom>
          <a:solidFill>
            <a:srgbClr val="69527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1204598" y="5773331"/>
            <a:ext cx="431315" cy="431315"/>
          </a:xfrm>
          <a:prstGeom prst="ellipse">
            <a:avLst/>
          </a:prstGeom>
          <a:solidFill>
            <a:srgbClr val="9F90B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椭圆 30"/>
          <p:cNvSpPr/>
          <p:nvPr/>
        </p:nvSpPr>
        <p:spPr>
          <a:xfrm rot="4537738">
            <a:off x="-442112" y="4409668"/>
            <a:ext cx="1688989" cy="1688989"/>
          </a:xfrm>
          <a:prstGeom prst="ellipse">
            <a:avLst/>
          </a:prstGeom>
          <a:solidFill>
            <a:srgbClr val="BDB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任意多边形 32"/>
          <p:cNvSpPr/>
          <p:nvPr/>
        </p:nvSpPr>
        <p:spPr>
          <a:xfrm rot="6720457">
            <a:off x="396007" y="3972939"/>
            <a:ext cx="1617182" cy="1618530"/>
          </a:xfrm>
          <a:custGeom>
            <a:avLst/>
            <a:gdLst>
              <a:gd name="connsiteX0" fmla="*/ 1397239 w 4086261"/>
              <a:gd name="connsiteY0" fmla="*/ 3983323 h 4089669"/>
              <a:gd name="connsiteX1" fmla="*/ 2692486 w 4086261"/>
              <a:gd name="connsiteY1" fmla="*/ 3983323 h 4089669"/>
              <a:gd name="connsiteX2" fmla="*/ 2519794 w 4086261"/>
              <a:gd name="connsiteY2" fmla="*/ 4033742 h 4089669"/>
              <a:gd name="connsiteX3" fmla="*/ 1544250 w 4086261"/>
              <a:gd name="connsiteY3" fmla="*/ 4027800 h 4089669"/>
              <a:gd name="connsiteX4" fmla="*/ 804026 w 4086261"/>
              <a:gd name="connsiteY4" fmla="*/ 3670142 h 4089669"/>
              <a:gd name="connsiteX5" fmla="*/ 3281458 w 4086261"/>
              <a:gd name="connsiteY5" fmla="*/ 3670141 h 4089669"/>
              <a:gd name="connsiteX6" fmla="*/ 3255881 w 4086261"/>
              <a:gd name="connsiteY6" fmla="*/ 3691053 h 4089669"/>
              <a:gd name="connsiteX7" fmla="*/ 3081303 w 4086261"/>
              <a:gd name="connsiteY7" fmla="*/ 3806551 h 4089669"/>
              <a:gd name="connsiteX8" fmla="*/ 3002472 w 4086261"/>
              <a:gd name="connsiteY8" fmla="*/ 3847940 h 4089669"/>
              <a:gd name="connsiteX9" fmla="*/ 1083093 w 4086261"/>
              <a:gd name="connsiteY9" fmla="*/ 3847940 h 4089669"/>
              <a:gd name="connsiteX10" fmla="*/ 998337 w 4086261"/>
              <a:gd name="connsiteY10" fmla="*/ 3803064 h 4089669"/>
              <a:gd name="connsiteX11" fmla="*/ 831558 w 4086261"/>
              <a:gd name="connsiteY11" fmla="*/ 3692597 h 4089669"/>
              <a:gd name="connsiteX12" fmla="*/ 478160 w 4086261"/>
              <a:gd name="connsiteY12" fmla="*/ 3356959 h 4089669"/>
              <a:gd name="connsiteX13" fmla="*/ 3608881 w 4086261"/>
              <a:gd name="connsiteY13" fmla="*/ 3356958 h 4089669"/>
              <a:gd name="connsiteX14" fmla="*/ 3563012 w 4086261"/>
              <a:gd name="connsiteY14" fmla="*/ 3413196 h 4089669"/>
              <a:gd name="connsiteX15" fmla="*/ 3441689 w 4086261"/>
              <a:gd name="connsiteY15" fmla="*/ 3534757 h 4089669"/>
              <a:gd name="connsiteX16" fmla="*/ 644751 w 4086261"/>
              <a:gd name="connsiteY16" fmla="*/ 3534758 h 4089669"/>
              <a:gd name="connsiteX17" fmla="*/ 529408 w 4086261"/>
              <a:gd name="connsiteY17" fmla="*/ 3419640 h 4089669"/>
              <a:gd name="connsiteX18" fmla="*/ 260816 w 4086261"/>
              <a:gd name="connsiteY18" fmla="*/ 3043774 h 4089669"/>
              <a:gd name="connsiteX19" fmla="*/ 3825638 w 4086261"/>
              <a:gd name="connsiteY19" fmla="*/ 3043773 h 4089669"/>
              <a:gd name="connsiteX20" fmla="*/ 3801359 w 4086261"/>
              <a:gd name="connsiteY20" fmla="*/ 3089628 h 4089669"/>
              <a:gd name="connsiteX21" fmla="*/ 3713965 w 4086261"/>
              <a:gd name="connsiteY21" fmla="*/ 3221573 h 4089669"/>
              <a:gd name="connsiteX22" fmla="*/ 373087 w 4086261"/>
              <a:gd name="connsiteY22" fmla="*/ 3221573 h 4089669"/>
              <a:gd name="connsiteX23" fmla="*/ 281415 w 4086261"/>
              <a:gd name="connsiteY23" fmla="*/ 3083007 h 4089669"/>
              <a:gd name="connsiteX24" fmla="*/ 119720 w 4086261"/>
              <a:gd name="connsiteY24" fmla="*/ 2736921 h 4089669"/>
              <a:gd name="connsiteX25" fmla="*/ 3967092 w 4086261"/>
              <a:gd name="connsiteY25" fmla="*/ 2736920 h 4089669"/>
              <a:gd name="connsiteX26" fmla="*/ 3894194 w 4086261"/>
              <a:gd name="connsiteY26" fmla="*/ 2914295 h 4089669"/>
              <a:gd name="connsiteX27" fmla="*/ 3893969 w 4086261"/>
              <a:gd name="connsiteY27" fmla="*/ 2914719 h 4089669"/>
              <a:gd name="connsiteX28" fmla="*/ 193057 w 4086261"/>
              <a:gd name="connsiteY28" fmla="*/ 2914720 h 4089669"/>
              <a:gd name="connsiteX29" fmla="*/ 185946 w 4086261"/>
              <a:gd name="connsiteY29" fmla="*/ 2901176 h 4089669"/>
              <a:gd name="connsiteX30" fmla="*/ 37017 w 4086261"/>
              <a:gd name="connsiteY30" fmla="*/ 2430067 h 4089669"/>
              <a:gd name="connsiteX31" fmla="*/ 4048918 w 4086261"/>
              <a:gd name="connsiteY31" fmla="*/ 2430066 h 4089669"/>
              <a:gd name="connsiteX32" fmla="*/ 4026095 w 4086261"/>
              <a:gd name="connsiteY32" fmla="*/ 2543715 h 4089669"/>
              <a:gd name="connsiteX33" fmla="*/ 4006687 w 4086261"/>
              <a:gd name="connsiteY33" fmla="*/ 2607865 h 4089669"/>
              <a:gd name="connsiteX34" fmla="*/ 79439 w 4086261"/>
              <a:gd name="connsiteY34" fmla="*/ 2607866 h 4089669"/>
              <a:gd name="connsiteX35" fmla="*/ 54223 w 4086261"/>
              <a:gd name="connsiteY35" fmla="*/ 2521499 h 4089669"/>
              <a:gd name="connsiteX36" fmla="*/ 121 w 4086261"/>
              <a:gd name="connsiteY36" fmla="*/ 2113142 h 4089669"/>
              <a:gd name="connsiteX37" fmla="*/ 4085162 w 4086261"/>
              <a:gd name="connsiteY37" fmla="*/ 2113142 h 4089669"/>
              <a:gd name="connsiteX38" fmla="*/ 4084854 w 4086261"/>
              <a:gd name="connsiteY38" fmla="*/ 2156166 h 4089669"/>
              <a:gd name="connsiteX39" fmla="*/ 4070955 w 4086261"/>
              <a:gd name="connsiteY39" fmla="*/ 2290941 h 4089669"/>
              <a:gd name="connsiteX40" fmla="*/ 14357 w 4086261"/>
              <a:gd name="connsiteY40" fmla="*/ 2290941 h 4089669"/>
              <a:gd name="connsiteX41" fmla="*/ 0 w 4086261"/>
              <a:gd name="connsiteY41" fmla="*/ 2130050 h 4089669"/>
              <a:gd name="connsiteX42" fmla="*/ 14854 w 4086261"/>
              <a:gd name="connsiteY42" fmla="*/ 1803107 h 4089669"/>
              <a:gd name="connsiteX43" fmla="*/ 4072294 w 4086261"/>
              <a:gd name="connsiteY43" fmla="*/ 1803107 h 4089669"/>
              <a:gd name="connsiteX44" fmla="*/ 4086261 w 4086261"/>
              <a:gd name="connsiteY44" fmla="*/ 1959620 h 4089669"/>
              <a:gd name="connsiteX45" fmla="*/ 4086108 w 4086261"/>
              <a:gd name="connsiteY45" fmla="*/ 1980906 h 4089669"/>
              <a:gd name="connsiteX46" fmla="*/ 1067 w 4086261"/>
              <a:gd name="connsiteY46" fmla="*/ 1980906 h 4089669"/>
              <a:gd name="connsiteX47" fmla="*/ 1406 w 4086261"/>
              <a:gd name="connsiteY47" fmla="*/ 1933504 h 4089669"/>
              <a:gd name="connsiteX48" fmla="*/ 77117 w 4086261"/>
              <a:gd name="connsiteY48" fmla="*/ 1489925 h 4089669"/>
              <a:gd name="connsiteX49" fmla="*/ 4009193 w 4086261"/>
              <a:gd name="connsiteY49" fmla="*/ 1489925 h 4089669"/>
              <a:gd name="connsiteX50" fmla="*/ 4032038 w 4086261"/>
              <a:gd name="connsiteY50" fmla="*/ 1568171 h 4089669"/>
              <a:gd name="connsiteX51" fmla="*/ 4050772 w 4086261"/>
              <a:gd name="connsiteY51" fmla="*/ 1667724 h 4089669"/>
              <a:gd name="connsiteX52" fmla="*/ 35712 w 4086261"/>
              <a:gd name="connsiteY52" fmla="*/ 1667724 h 4089669"/>
              <a:gd name="connsiteX53" fmla="*/ 60165 w 4086261"/>
              <a:gd name="connsiteY53" fmla="*/ 1545955 h 4089669"/>
              <a:gd name="connsiteX54" fmla="*/ 191505 w 4086261"/>
              <a:gd name="connsiteY54" fmla="*/ 1176742 h 4089669"/>
              <a:gd name="connsiteX55" fmla="*/ 3894145 w 4086261"/>
              <a:gd name="connsiteY55" fmla="*/ 1176742 h 4089669"/>
              <a:gd name="connsiteX56" fmla="*/ 3900315 w 4086261"/>
              <a:gd name="connsiteY56" fmla="*/ 1188494 h 4089669"/>
              <a:gd name="connsiteX57" fmla="*/ 3967264 w 4086261"/>
              <a:gd name="connsiteY57" fmla="*/ 1354541 h 4089669"/>
              <a:gd name="connsiteX58" fmla="*/ 118432 w 4086261"/>
              <a:gd name="connsiteY58" fmla="*/ 1354541 h 4089669"/>
              <a:gd name="connsiteX59" fmla="*/ 375302 w 4086261"/>
              <a:gd name="connsiteY59" fmla="*/ 863557 h 4089669"/>
              <a:gd name="connsiteX60" fmla="*/ 3710170 w 4086261"/>
              <a:gd name="connsiteY60" fmla="*/ 863557 h 4089669"/>
              <a:gd name="connsiteX61" fmla="*/ 3804846 w 4086261"/>
              <a:gd name="connsiteY61" fmla="*/ 1006662 h 4089669"/>
              <a:gd name="connsiteX62" fmla="*/ 3823062 w 4086261"/>
              <a:gd name="connsiteY62" fmla="*/ 1041356 h 4089669"/>
              <a:gd name="connsiteX63" fmla="*/ 263027 w 4086261"/>
              <a:gd name="connsiteY63" fmla="*/ 1041356 h 4089669"/>
              <a:gd name="connsiteX64" fmla="*/ 284901 w 4086261"/>
              <a:gd name="connsiteY64" fmla="*/ 1000042 h 4089669"/>
              <a:gd name="connsiteX65" fmla="*/ 1378779 w 4086261"/>
              <a:gd name="connsiteY65" fmla="*/ 110725 h 4089669"/>
              <a:gd name="connsiteX66" fmla="*/ 1566467 w 4086261"/>
              <a:gd name="connsiteY66" fmla="*/ 55927 h 4089669"/>
              <a:gd name="connsiteX67" fmla="*/ 2542011 w 4086261"/>
              <a:gd name="connsiteY67" fmla="*/ 61870 h 4089669"/>
              <a:gd name="connsiteX68" fmla="*/ 2703493 w 4086261"/>
              <a:gd name="connsiteY68" fmla="*/ 110725 h 4089669"/>
              <a:gd name="connsiteX69" fmla="*/ 642784 w 4086261"/>
              <a:gd name="connsiteY69" fmla="*/ 556704 h 4089669"/>
              <a:gd name="connsiteX70" fmla="*/ 3443305 w 4086261"/>
              <a:gd name="connsiteY70" fmla="*/ 556704 h 4089669"/>
              <a:gd name="connsiteX71" fmla="*/ 3556853 w 4086261"/>
              <a:gd name="connsiteY71" fmla="*/ 670030 h 4089669"/>
              <a:gd name="connsiteX72" fmla="*/ 3609565 w 4086261"/>
              <a:gd name="connsiteY72" fmla="*/ 734502 h 4089669"/>
              <a:gd name="connsiteX73" fmla="*/ 475918 w 4086261"/>
              <a:gd name="connsiteY73" fmla="*/ 734503 h 4089669"/>
              <a:gd name="connsiteX74" fmla="*/ 523248 w 4086261"/>
              <a:gd name="connsiteY74" fmla="*/ 676473 h 4089669"/>
              <a:gd name="connsiteX75" fmla="*/ 830380 w 4086261"/>
              <a:gd name="connsiteY75" fmla="*/ 398616 h 4089669"/>
              <a:gd name="connsiteX76" fmla="*/ 1004958 w 4086261"/>
              <a:gd name="connsiteY76" fmla="*/ 283119 h 4089669"/>
              <a:gd name="connsiteX77" fmla="*/ 1068322 w 4086261"/>
              <a:gd name="connsiteY77" fmla="*/ 249850 h 4089669"/>
              <a:gd name="connsiteX78" fmla="*/ 3018504 w 4086261"/>
              <a:gd name="connsiteY78" fmla="*/ 249850 h 4089669"/>
              <a:gd name="connsiteX79" fmla="*/ 3087924 w 4086261"/>
              <a:gd name="connsiteY79" fmla="*/ 286606 h 4089669"/>
              <a:gd name="connsiteX80" fmla="*/ 3254703 w 4086261"/>
              <a:gd name="connsiteY80" fmla="*/ 397072 h 4089669"/>
              <a:gd name="connsiteX81" fmla="*/ 3292192 w 4086261"/>
              <a:gd name="connsiteY81" fmla="*/ 427649 h 4089669"/>
              <a:gd name="connsiteX82" fmla="*/ 794871 w 4086261"/>
              <a:gd name="connsiteY82" fmla="*/ 427649 h 408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086261" h="4089669">
                <a:moveTo>
                  <a:pt x="1397239" y="3983323"/>
                </a:moveTo>
                <a:lnTo>
                  <a:pt x="2692486" y="3983323"/>
                </a:lnTo>
                <a:lnTo>
                  <a:pt x="2519794" y="4033742"/>
                </a:lnTo>
                <a:cubicBezTo>
                  <a:pt x="2196895" y="4110978"/>
                  <a:pt x="1861734" y="4107484"/>
                  <a:pt x="1544250" y="4027800"/>
                </a:cubicBezTo>
                <a:close/>
                <a:moveTo>
                  <a:pt x="804026" y="3670142"/>
                </a:moveTo>
                <a:lnTo>
                  <a:pt x="3281458" y="3670141"/>
                </a:lnTo>
                <a:lnTo>
                  <a:pt x="3255881" y="3691053"/>
                </a:lnTo>
                <a:cubicBezTo>
                  <a:pt x="3199057" y="3732915"/>
                  <a:pt x="3140784" y="3771402"/>
                  <a:pt x="3081303" y="3806551"/>
                </a:cubicBezTo>
                <a:lnTo>
                  <a:pt x="3002472" y="3847940"/>
                </a:lnTo>
                <a:lnTo>
                  <a:pt x="1083093" y="3847940"/>
                </a:lnTo>
                <a:lnTo>
                  <a:pt x="998337" y="3803064"/>
                </a:lnTo>
                <a:cubicBezTo>
                  <a:pt x="941239" y="3769168"/>
                  <a:pt x="885565" y="3732334"/>
                  <a:pt x="831558" y="3692597"/>
                </a:cubicBezTo>
                <a:close/>
                <a:moveTo>
                  <a:pt x="478160" y="3356959"/>
                </a:moveTo>
                <a:lnTo>
                  <a:pt x="3608881" y="3356958"/>
                </a:lnTo>
                <a:lnTo>
                  <a:pt x="3563012" y="3413196"/>
                </a:lnTo>
                <a:lnTo>
                  <a:pt x="3441689" y="3534757"/>
                </a:lnTo>
                <a:lnTo>
                  <a:pt x="644751" y="3534758"/>
                </a:lnTo>
                <a:lnTo>
                  <a:pt x="529408" y="3419640"/>
                </a:lnTo>
                <a:close/>
                <a:moveTo>
                  <a:pt x="260816" y="3043774"/>
                </a:moveTo>
                <a:lnTo>
                  <a:pt x="3825638" y="3043773"/>
                </a:lnTo>
                <a:lnTo>
                  <a:pt x="3801359" y="3089628"/>
                </a:lnTo>
                <a:lnTo>
                  <a:pt x="3713965" y="3221573"/>
                </a:lnTo>
                <a:lnTo>
                  <a:pt x="373087" y="3221573"/>
                </a:lnTo>
                <a:lnTo>
                  <a:pt x="281415" y="3083007"/>
                </a:lnTo>
                <a:close/>
                <a:moveTo>
                  <a:pt x="119720" y="2736921"/>
                </a:moveTo>
                <a:lnTo>
                  <a:pt x="3967092" y="2736920"/>
                </a:lnTo>
                <a:lnTo>
                  <a:pt x="3894194" y="2914295"/>
                </a:lnTo>
                <a:lnTo>
                  <a:pt x="3893969" y="2914719"/>
                </a:lnTo>
                <a:lnTo>
                  <a:pt x="193057" y="2914720"/>
                </a:lnTo>
                <a:lnTo>
                  <a:pt x="185946" y="2901176"/>
                </a:lnTo>
                <a:close/>
                <a:moveTo>
                  <a:pt x="37017" y="2430067"/>
                </a:moveTo>
                <a:lnTo>
                  <a:pt x="4048918" y="2430066"/>
                </a:lnTo>
                <a:lnTo>
                  <a:pt x="4026095" y="2543715"/>
                </a:lnTo>
                <a:lnTo>
                  <a:pt x="4006687" y="2607865"/>
                </a:lnTo>
                <a:lnTo>
                  <a:pt x="79439" y="2607866"/>
                </a:lnTo>
                <a:lnTo>
                  <a:pt x="54223" y="2521499"/>
                </a:lnTo>
                <a:close/>
                <a:moveTo>
                  <a:pt x="121" y="2113142"/>
                </a:moveTo>
                <a:lnTo>
                  <a:pt x="4085162" y="2113142"/>
                </a:lnTo>
                <a:lnTo>
                  <a:pt x="4084854" y="2156166"/>
                </a:lnTo>
                <a:lnTo>
                  <a:pt x="4070955" y="2290941"/>
                </a:lnTo>
                <a:lnTo>
                  <a:pt x="14357" y="2290941"/>
                </a:lnTo>
                <a:lnTo>
                  <a:pt x="0" y="2130050"/>
                </a:lnTo>
                <a:close/>
                <a:moveTo>
                  <a:pt x="14854" y="1803107"/>
                </a:moveTo>
                <a:lnTo>
                  <a:pt x="4072294" y="1803107"/>
                </a:lnTo>
                <a:lnTo>
                  <a:pt x="4086261" y="1959620"/>
                </a:lnTo>
                <a:lnTo>
                  <a:pt x="4086108" y="1980906"/>
                </a:lnTo>
                <a:lnTo>
                  <a:pt x="1067" y="1980906"/>
                </a:lnTo>
                <a:lnTo>
                  <a:pt x="1406" y="1933504"/>
                </a:lnTo>
                <a:close/>
                <a:moveTo>
                  <a:pt x="77117" y="1489925"/>
                </a:moveTo>
                <a:lnTo>
                  <a:pt x="4009193" y="1489925"/>
                </a:lnTo>
                <a:lnTo>
                  <a:pt x="4032038" y="1568171"/>
                </a:lnTo>
                <a:lnTo>
                  <a:pt x="4050772" y="1667724"/>
                </a:lnTo>
                <a:lnTo>
                  <a:pt x="35712" y="1667724"/>
                </a:lnTo>
                <a:lnTo>
                  <a:pt x="60165" y="1545955"/>
                </a:lnTo>
                <a:close/>
                <a:moveTo>
                  <a:pt x="191505" y="1176742"/>
                </a:moveTo>
                <a:lnTo>
                  <a:pt x="3894145" y="1176742"/>
                </a:lnTo>
                <a:lnTo>
                  <a:pt x="3900315" y="1188494"/>
                </a:lnTo>
                <a:lnTo>
                  <a:pt x="3967264" y="1354541"/>
                </a:lnTo>
                <a:lnTo>
                  <a:pt x="118432" y="1354541"/>
                </a:lnTo>
                <a:close/>
                <a:moveTo>
                  <a:pt x="375302" y="863557"/>
                </a:moveTo>
                <a:lnTo>
                  <a:pt x="3710170" y="863557"/>
                </a:lnTo>
                <a:lnTo>
                  <a:pt x="3804846" y="1006662"/>
                </a:lnTo>
                <a:lnTo>
                  <a:pt x="3823062" y="1041356"/>
                </a:lnTo>
                <a:lnTo>
                  <a:pt x="263027" y="1041356"/>
                </a:lnTo>
                <a:lnTo>
                  <a:pt x="284901" y="1000042"/>
                </a:lnTo>
                <a:close/>
                <a:moveTo>
                  <a:pt x="1378779" y="110725"/>
                </a:moveTo>
                <a:lnTo>
                  <a:pt x="1566467" y="55927"/>
                </a:lnTo>
                <a:cubicBezTo>
                  <a:pt x="1889366" y="-21308"/>
                  <a:pt x="2224527" y="-17814"/>
                  <a:pt x="2542011" y="61870"/>
                </a:cubicBezTo>
                <a:lnTo>
                  <a:pt x="2703493" y="110725"/>
                </a:lnTo>
                <a:close/>
                <a:moveTo>
                  <a:pt x="642784" y="556704"/>
                </a:moveTo>
                <a:lnTo>
                  <a:pt x="3443305" y="556704"/>
                </a:lnTo>
                <a:lnTo>
                  <a:pt x="3556853" y="670030"/>
                </a:lnTo>
                <a:lnTo>
                  <a:pt x="3609565" y="734502"/>
                </a:lnTo>
                <a:lnTo>
                  <a:pt x="475918" y="734503"/>
                </a:lnTo>
                <a:lnTo>
                  <a:pt x="523248" y="676473"/>
                </a:lnTo>
                <a:close/>
                <a:moveTo>
                  <a:pt x="830380" y="398616"/>
                </a:moveTo>
                <a:cubicBezTo>
                  <a:pt x="887204" y="356755"/>
                  <a:pt x="945476" y="318268"/>
                  <a:pt x="1004958" y="283119"/>
                </a:cubicBezTo>
                <a:lnTo>
                  <a:pt x="1068322" y="249850"/>
                </a:lnTo>
                <a:lnTo>
                  <a:pt x="3018504" y="249850"/>
                </a:lnTo>
                <a:lnTo>
                  <a:pt x="3087924" y="286606"/>
                </a:lnTo>
                <a:cubicBezTo>
                  <a:pt x="3145022" y="320501"/>
                  <a:pt x="3200695" y="357336"/>
                  <a:pt x="3254703" y="397072"/>
                </a:cubicBezTo>
                <a:lnTo>
                  <a:pt x="3292192" y="427649"/>
                </a:lnTo>
                <a:lnTo>
                  <a:pt x="794871" y="427649"/>
                </a:lnTo>
                <a:close/>
              </a:path>
            </a:pathLst>
          </a:custGeom>
          <a:solidFill>
            <a:srgbClr val="806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椭圆 33"/>
          <p:cNvSpPr/>
          <p:nvPr/>
        </p:nvSpPr>
        <p:spPr>
          <a:xfrm rot="4537738">
            <a:off x="2141704" y="6148208"/>
            <a:ext cx="1159788" cy="1159788"/>
          </a:xfrm>
          <a:prstGeom prst="ellipse">
            <a:avLst/>
          </a:prstGeom>
          <a:solidFill>
            <a:srgbClr val="69527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7006112" y="5228814"/>
            <a:ext cx="2611209" cy="175272"/>
          </a:xfrm>
          <a:prstGeom prst="roundRect">
            <a:avLst/>
          </a:prstGeom>
          <a:solidFill>
            <a:srgbClr val="BDB0C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B698E"/>
              </a:solidFill>
              <a:cs typeface="+mn-ea"/>
              <a:sym typeface="+mn-lt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7001251" y="3986404"/>
            <a:ext cx="2611209" cy="175272"/>
          </a:xfrm>
          <a:prstGeom prst="roundRect">
            <a:avLst/>
          </a:prstGeom>
          <a:solidFill>
            <a:srgbClr val="BDB0C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B698E"/>
              </a:solidFill>
              <a:cs typeface="+mn-ea"/>
              <a:sym typeface="+mn-lt"/>
            </a:endParaRPr>
          </a:p>
        </p:txBody>
      </p:sp>
      <p:sp>
        <p:nvSpPr>
          <p:cNvPr id="26" name="圆角矩形 25"/>
          <p:cNvSpPr/>
          <p:nvPr/>
        </p:nvSpPr>
        <p:spPr>
          <a:xfrm>
            <a:off x="6991830" y="2769045"/>
            <a:ext cx="2611209" cy="175272"/>
          </a:xfrm>
          <a:prstGeom prst="roundRect">
            <a:avLst/>
          </a:prstGeom>
          <a:solidFill>
            <a:srgbClr val="BDB0C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B698E"/>
              </a:solidFill>
              <a:cs typeface="+mn-ea"/>
              <a:sym typeface="+mn-lt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6980689" y="1566795"/>
            <a:ext cx="2611209" cy="175272"/>
          </a:xfrm>
          <a:prstGeom prst="roundRect">
            <a:avLst/>
          </a:prstGeom>
          <a:solidFill>
            <a:srgbClr val="BDB0C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B698E"/>
              </a:solidFill>
              <a:cs typeface="+mn-ea"/>
              <a:sym typeface="+mn-lt"/>
            </a:endParaRPr>
          </a:p>
        </p:txBody>
      </p:sp>
      <p:sp>
        <p:nvSpPr>
          <p:cNvPr id="28" name="文本框 16"/>
          <p:cNvSpPr txBox="1"/>
          <p:nvPr/>
        </p:nvSpPr>
        <p:spPr>
          <a:xfrm>
            <a:off x="6952914" y="1256130"/>
            <a:ext cx="2822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69527C"/>
                </a:solidFill>
                <a:cs typeface="+mn-ea"/>
                <a:sym typeface="+mn-lt"/>
              </a:rPr>
              <a:t>选题背景与意义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69527C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6096000" y="1310113"/>
            <a:ext cx="682908" cy="682908"/>
          </a:xfrm>
          <a:prstGeom prst="ellipse">
            <a:avLst/>
          </a:prstGeom>
          <a:solidFill>
            <a:srgbClr val="6952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9" name="文本框 18"/>
          <p:cNvSpPr txBox="1"/>
          <p:nvPr/>
        </p:nvSpPr>
        <p:spPr>
          <a:xfrm>
            <a:off x="6155997" y="1455327"/>
            <a:ext cx="555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01</a:t>
            </a: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6954557" y="1750534"/>
            <a:ext cx="4485503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background and significance of Topic selection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2" name="文本框 20"/>
          <p:cNvSpPr txBox="1"/>
          <p:nvPr/>
        </p:nvSpPr>
        <p:spPr>
          <a:xfrm>
            <a:off x="6964056" y="2447265"/>
            <a:ext cx="3024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9527C"/>
                </a:solidFill>
                <a:effectLst/>
                <a:uLnTx/>
                <a:uFillTx/>
                <a:cs typeface="+mn-ea"/>
                <a:sym typeface="+mn-lt"/>
              </a:rPr>
              <a:t>研究过程及方法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69527C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3" name="椭圆 52"/>
          <p:cNvSpPr/>
          <p:nvPr/>
        </p:nvSpPr>
        <p:spPr>
          <a:xfrm>
            <a:off x="6107142" y="2501248"/>
            <a:ext cx="682908" cy="682908"/>
          </a:xfrm>
          <a:prstGeom prst="ellipse">
            <a:avLst/>
          </a:prstGeom>
          <a:solidFill>
            <a:srgbClr val="6952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4" name="文本框 22"/>
          <p:cNvSpPr txBox="1"/>
          <p:nvPr/>
        </p:nvSpPr>
        <p:spPr>
          <a:xfrm>
            <a:off x="6167139" y="2646462"/>
            <a:ext cx="555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02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6965699" y="2941669"/>
            <a:ext cx="3433444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Research process and methods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6" name="文本框 24"/>
          <p:cNvSpPr txBox="1"/>
          <p:nvPr/>
        </p:nvSpPr>
        <p:spPr>
          <a:xfrm>
            <a:off x="6964056" y="3682740"/>
            <a:ext cx="3026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69527C"/>
                </a:solidFill>
                <a:cs typeface="+mn-ea"/>
                <a:sym typeface="+mn-lt"/>
              </a:rPr>
              <a:t>研究成果及运用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69527C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" name="椭圆 56"/>
          <p:cNvSpPr/>
          <p:nvPr/>
        </p:nvSpPr>
        <p:spPr>
          <a:xfrm>
            <a:off x="6107142" y="3736723"/>
            <a:ext cx="682908" cy="682908"/>
          </a:xfrm>
          <a:prstGeom prst="ellipse">
            <a:avLst/>
          </a:prstGeom>
          <a:solidFill>
            <a:srgbClr val="6952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" name="文本框 26"/>
          <p:cNvSpPr txBox="1"/>
          <p:nvPr/>
        </p:nvSpPr>
        <p:spPr>
          <a:xfrm>
            <a:off x="6167139" y="3881937"/>
            <a:ext cx="555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03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6923365" y="4177144"/>
            <a:ext cx="3433444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Research results and application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0" name="文本框 28"/>
          <p:cNvSpPr txBox="1"/>
          <p:nvPr/>
        </p:nvSpPr>
        <p:spPr>
          <a:xfrm>
            <a:off x="6970577" y="4914035"/>
            <a:ext cx="2822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9527C"/>
                </a:solidFill>
                <a:effectLst/>
                <a:uLnTx/>
                <a:uFillTx/>
                <a:cs typeface="+mn-ea"/>
                <a:sym typeface="+mn-lt"/>
              </a:rPr>
              <a:t>论文归纳与小结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69527C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1" name="椭圆 60"/>
          <p:cNvSpPr/>
          <p:nvPr/>
        </p:nvSpPr>
        <p:spPr>
          <a:xfrm>
            <a:off x="6113663" y="4968018"/>
            <a:ext cx="682908" cy="682908"/>
          </a:xfrm>
          <a:prstGeom prst="ellipse">
            <a:avLst/>
          </a:prstGeom>
          <a:solidFill>
            <a:srgbClr val="6952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2" name="文本框 30"/>
          <p:cNvSpPr txBox="1"/>
          <p:nvPr/>
        </p:nvSpPr>
        <p:spPr>
          <a:xfrm>
            <a:off x="6173660" y="5113232"/>
            <a:ext cx="555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04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6972220" y="5408439"/>
            <a:ext cx="4203116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Summary of Papers and Acknowledgements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4" name="文本框 32"/>
          <p:cNvSpPr txBox="1"/>
          <p:nvPr/>
        </p:nvSpPr>
        <p:spPr>
          <a:xfrm>
            <a:off x="1005695" y="2343371"/>
            <a:ext cx="1910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CONTENTS</a:t>
            </a:r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5" name="PA_文本框 2"/>
          <p:cNvSpPr txBox="1"/>
          <p:nvPr/>
        </p:nvSpPr>
        <p:spPr>
          <a:xfrm>
            <a:off x="948110" y="1539022"/>
            <a:ext cx="2012544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4800" b="1" dirty="0">
                <a:solidFill>
                  <a:schemeClr val="bg1"/>
                </a:solidFill>
                <a:cs typeface="+mn-ea"/>
                <a:sym typeface="+mn-lt"/>
              </a:rPr>
              <a:t>目录</a:t>
            </a:r>
            <a:endParaRPr lang="en-US" sz="4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977900" y="1513260"/>
            <a:ext cx="10236200" cy="4207933"/>
          </a:xfrm>
          <a:prstGeom prst="roundRect">
            <a:avLst>
              <a:gd name="adj" fmla="val 4192"/>
            </a:avLst>
          </a:prstGeom>
          <a:solidFill>
            <a:srgbClr val="9F90B1"/>
          </a:solidFill>
          <a:ln w="152400">
            <a:solidFill>
              <a:srgbClr val="BDB0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4608487" y="2183629"/>
            <a:ext cx="673121" cy="673119"/>
          </a:xfrm>
          <a:prstGeom prst="ellipse">
            <a:avLst/>
          </a:prstGeom>
          <a:solidFill>
            <a:srgbClr val="6952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cs typeface="+mn-ea"/>
                <a:sym typeface="+mn-lt"/>
              </a:rPr>
              <a:t>内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5367401" y="2183629"/>
            <a:ext cx="673121" cy="673119"/>
          </a:xfrm>
          <a:prstGeom prst="ellipse">
            <a:avLst/>
          </a:prstGeom>
          <a:solidFill>
            <a:srgbClr val="6952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cs typeface="+mn-ea"/>
                <a:sym typeface="+mn-lt"/>
              </a:rPr>
              <a:t>容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121402" y="2185946"/>
            <a:ext cx="673121" cy="673119"/>
          </a:xfrm>
          <a:prstGeom prst="ellipse">
            <a:avLst/>
          </a:prstGeom>
          <a:solidFill>
            <a:srgbClr val="6952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cs typeface="+mn-ea"/>
                <a:sym typeface="+mn-lt"/>
              </a:rPr>
              <a:t>概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6880315" y="2185946"/>
            <a:ext cx="673121" cy="673119"/>
          </a:xfrm>
          <a:prstGeom prst="ellipse">
            <a:avLst/>
          </a:prstGeom>
          <a:solidFill>
            <a:srgbClr val="6952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cs typeface="+mn-ea"/>
                <a:sym typeface="+mn-lt"/>
              </a:rPr>
              <a:t>述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432241" y="3120273"/>
            <a:ext cx="732751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您的内容打在这里，或者通过复制您的文本后，在此框中选择粘贴，并选择只保留文字，建议使用微软雅黑字体。您的内容打在这里，或者通过复制您的文本后，在此框中选择粘贴，并选择只保留文字，建议使用微软雅黑字体。您的内容打在这里，或者通过复制您的文本后，在此框中选择粘贴，并选择只保留文字，建议使用微软雅黑字体。您的内容打在这里，或者通过复制您的文本后，在此框中选择粘贴，并选择只保留文字，建议使用微软雅黑字体。</a:t>
            </a:r>
            <a:endParaRPr lang="zh-CN" altLang="en-US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3953539" y="4720316"/>
            <a:ext cx="1371600" cy="38070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rgbClr val="69527C"/>
                </a:solidFill>
                <a:cs typeface="+mn-ea"/>
                <a:sym typeface="+mn-lt"/>
              </a:rPr>
              <a:t>关键词</a:t>
            </a:r>
            <a:endParaRPr lang="zh-CN" altLang="en-US" sz="1600" dirty="0">
              <a:solidFill>
                <a:srgbClr val="69527C"/>
              </a:solidFill>
              <a:cs typeface="+mn-ea"/>
              <a:sym typeface="+mn-lt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401339" y="4720316"/>
            <a:ext cx="1371600" cy="38070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rgbClr val="69527C"/>
                </a:solidFill>
                <a:cs typeface="+mn-ea"/>
                <a:sym typeface="+mn-lt"/>
              </a:rPr>
              <a:t>关键词</a:t>
            </a:r>
            <a:endParaRPr lang="zh-CN" altLang="en-US" sz="1600" dirty="0">
              <a:solidFill>
                <a:srgbClr val="69527C"/>
              </a:solidFill>
              <a:cs typeface="+mn-ea"/>
              <a:sym typeface="+mn-lt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6849139" y="4721238"/>
            <a:ext cx="1371600" cy="38070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rgbClr val="69527C"/>
                </a:solidFill>
                <a:cs typeface="+mn-ea"/>
                <a:sym typeface="+mn-lt"/>
              </a:rPr>
              <a:t>关键词</a:t>
            </a:r>
            <a:endParaRPr lang="zh-CN" altLang="en-US" sz="1600" dirty="0">
              <a:solidFill>
                <a:srgbClr val="69527C"/>
              </a:solidFill>
              <a:cs typeface="+mn-ea"/>
              <a:sym typeface="+mn-lt"/>
            </a:endParaRPr>
          </a:p>
        </p:txBody>
      </p:sp>
      <p:sp>
        <p:nvSpPr>
          <p:cNvPr id="26" name="任意多边形 25"/>
          <p:cNvSpPr/>
          <p:nvPr/>
        </p:nvSpPr>
        <p:spPr>
          <a:xfrm flipH="1">
            <a:off x="1" y="5950817"/>
            <a:ext cx="12192000" cy="916807"/>
          </a:xfrm>
          <a:custGeom>
            <a:avLst/>
            <a:gdLst>
              <a:gd name="connsiteX0" fmla="*/ 1 w 12192000"/>
              <a:gd name="connsiteY0" fmla="*/ 0 h 916807"/>
              <a:gd name="connsiteX1" fmla="*/ 1 w 12192000"/>
              <a:gd name="connsiteY1" fmla="*/ 661738 h 916807"/>
              <a:gd name="connsiteX2" fmla="*/ 0 w 12192000"/>
              <a:gd name="connsiteY2" fmla="*/ 661738 h 916807"/>
              <a:gd name="connsiteX3" fmla="*/ 0 w 12192000"/>
              <a:gd name="connsiteY3" fmla="*/ 916807 h 916807"/>
              <a:gd name="connsiteX4" fmla="*/ 12192000 w 12192000"/>
              <a:gd name="connsiteY4" fmla="*/ 916807 h 916807"/>
              <a:gd name="connsiteX5" fmla="*/ 12192000 w 12192000"/>
              <a:gd name="connsiteY5" fmla="*/ 661738 h 916807"/>
              <a:gd name="connsiteX6" fmla="*/ 661739 w 12192000"/>
              <a:gd name="connsiteY6" fmla="*/ 661738 h 91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916807">
                <a:moveTo>
                  <a:pt x="1" y="0"/>
                </a:moveTo>
                <a:lnTo>
                  <a:pt x="1" y="661738"/>
                </a:lnTo>
                <a:lnTo>
                  <a:pt x="0" y="661738"/>
                </a:lnTo>
                <a:lnTo>
                  <a:pt x="0" y="916807"/>
                </a:lnTo>
                <a:lnTo>
                  <a:pt x="12192000" y="916807"/>
                </a:lnTo>
                <a:lnTo>
                  <a:pt x="12192000" y="661738"/>
                </a:lnTo>
                <a:lnTo>
                  <a:pt x="661739" y="661738"/>
                </a:lnTo>
                <a:close/>
              </a:path>
            </a:pathLst>
          </a:custGeom>
          <a:solidFill>
            <a:srgbClr val="6952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任意多边形 26"/>
          <p:cNvSpPr/>
          <p:nvPr/>
        </p:nvSpPr>
        <p:spPr>
          <a:xfrm rot="2182719">
            <a:off x="428399" y="448552"/>
            <a:ext cx="525224" cy="525662"/>
          </a:xfrm>
          <a:custGeom>
            <a:avLst/>
            <a:gdLst>
              <a:gd name="connsiteX0" fmla="*/ 1397239 w 4086261"/>
              <a:gd name="connsiteY0" fmla="*/ 3983323 h 4089669"/>
              <a:gd name="connsiteX1" fmla="*/ 2692486 w 4086261"/>
              <a:gd name="connsiteY1" fmla="*/ 3983323 h 4089669"/>
              <a:gd name="connsiteX2" fmla="*/ 2519794 w 4086261"/>
              <a:gd name="connsiteY2" fmla="*/ 4033742 h 4089669"/>
              <a:gd name="connsiteX3" fmla="*/ 1544250 w 4086261"/>
              <a:gd name="connsiteY3" fmla="*/ 4027800 h 4089669"/>
              <a:gd name="connsiteX4" fmla="*/ 804026 w 4086261"/>
              <a:gd name="connsiteY4" fmla="*/ 3670142 h 4089669"/>
              <a:gd name="connsiteX5" fmla="*/ 3281458 w 4086261"/>
              <a:gd name="connsiteY5" fmla="*/ 3670141 h 4089669"/>
              <a:gd name="connsiteX6" fmla="*/ 3255881 w 4086261"/>
              <a:gd name="connsiteY6" fmla="*/ 3691053 h 4089669"/>
              <a:gd name="connsiteX7" fmla="*/ 3081303 w 4086261"/>
              <a:gd name="connsiteY7" fmla="*/ 3806551 h 4089669"/>
              <a:gd name="connsiteX8" fmla="*/ 3002472 w 4086261"/>
              <a:gd name="connsiteY8" fmla="*/ 3847940 h 4089669"/>
              <a:gd name="connsiteX9" fmla="*/ 1083093 w 4086261"/>
              <a:gd name="connsiteY9" fmla="*/ 3847940 h 4089669"/>
              <a:gd name="connsiteX10" fmla="*/ 998337 w 4086261"/>
              <a:gd name="connsiteY10" fmla="*/ 3803064 h 4089669"/>
              <a:gd name="connsiteX11" fmla="*/ 831558 w 4086261"/>
              <a:gd name="connsiteY11" fmla="*/ 3692597 h 4089669"/>
              <a:gd name="connsiteX12" fmla="*/ 478160 w 4086261"/>
              <a:gd name="connsiteY12" fmla="*/ 3356959 h 4089669"/>
              <a:gd name="connsiteX13" fmla="*/ 3608881 w 4086261"/>
              <a:gd name="connsiteY13" fmla="*/ 3356958 h 4089669"/>
              <a:gd name="connsiteX14" fmla="*/ 3563012 w 4086261"/>
              <a:gd name="connsiteY14" fmla="*/ 3413196 h 4089669"/>
              <a:gd name="connsiteX15" fmla="*/ 3441689 w 4086261"/>
              <a:gd name="connsiteY15" fmla="*/ 3534757 h 4089669"/>
              <a:gd name="connsiteX16" fmla="*/ 644751 w 4086261"/>
              <a:gd name="connsiteY16" fmla="*/ 3534758 h 4089669"/>
              <a:gd name="connsiteX17" fmla="*/ 529408 w 4086261"/>
              <a:gd name="connsiteY17" fmla="*/ 3419640 h 4089669"/>
              <a:gd name="connsiteX18" fmla="*/ 260816 w 4086261"/>
              <a:gd name="connsiteY18" fmla="*/ 3043774 h 4089669"/>
              <a:gd name="connsiteX19" fmla="*/ 3825638 w 4086261"/>
              <a:gd name="connsiteY19" fmla="*/ 3043773 h 4089669"/>
              <a:gd name="connsiteX20" fmla="*/ 3801359 w 4086261"/>
              <a:gd name="connsiteY20" fmla="*/ 3089628 h 4089669"/>
              <a:gd name="connsiteX21" fmla="*/ 3713965 w 4086261"/>
              <a:gd name="connsiteY21" fmla="*/ 3221573 h 4089669"/>
              <a:gd name="connsiteX22" fmla="*/ 373087 w 4086261"/>
              <a:gd name="connsiteY22" fmla="*/ 3221573 h 4089669"/>
              <a:gd name="connsiteX23" fmla="*/ 281415 w 4086261"/>
              <a:gd name="connsiteY23" fmla="*/ 3083007 h 4089669"/>
              <a:gd name="connsiteX24" fmla="*/ 119720 w 4086261"/>
              <a:gd name="connsiteY24" fmla="*/ 2736921 h 4089669"/>
              <a:gd name="connsiteX25" fmla="*/ 3967092 w 4086261"/>
              <a:gd name="connsiteY25" fmla="*/ 2736920 h 4089669"/>
              <a:gd name="connsiteX26" fmla="*/ 3894194 w 4086261"/>
              <a:gd name="connsiteY26" fmla="*/ 2914295 h 4089669"/>
              <a:gd name="connsiteX27" fmla="*/ 3893969 w 4086261"/>
              <a:gd name="connsiteY27" fmla="*/ 2914719 h 4089669"/>
              <a:gd name="connsiteX28" fmla="*/ 193057 w 4086261"/>
              <a:gd name="connsiteY28" fmla="*/ 2914720 h 4089669"/>
              <a:gd name="connsiteX29" fmla="*/ 185946 w 4086261"/>
              <a:gd name="connsiteY29" fmla="*/ 2901176 h 4089669"/>
              <a:gd name="connsiteX30" fmla="*/ 37017 w 4086261"/>
              <a:gd name="connsiteY30" fmla="*/ 2430067 h 4089669"/>
              <a:gd name="connsiteX31" fmla="*/ 4048918 w 4086261"/>
              <a:gd name="connsiteY31" fmla="*/ 2430066 h 4089669"/>
              <a:gd name="connsiteX32" fmla="*/ 4026095 w 4086261"/>
              <a:gd name="connsiteY32" fmla="*/ 2543715 h 4089669"/>
              <a:gd name="connsiteX33" fmla="*/ 4006687 w 4086261"/>
              <a:gd name="connsiteY33" fmla="*/ 2607865 h 4089669"/>
              <a:gd name="connsiteX34" fmla="*/ 79439 w 4086261"/>
              <a:gd name="connsiteY34" fmla="*/ 2607866 h 4089669"/>
              <a:gd name="connsiteX35" fmla="*/ 54223 w 4086261"/>
              <a:gd name="connsiteY35" fmla="*/ 2521499 h 4089669"/>
              <a:gd name="connsiteX36" fmla="*/ 121 w 4086261"/>
              <a:gd name="connsiteY36" fmla="*/ 2113142 h 4089669"/>
              <a:gd name="connsiteX37" fmla="*/ 4085162 w 4086261"/>
              <a:gd name="connsiteY37" fmla="*/ 2113142 h 4089669"/>
              <a:gd name="connsiteX38" fmla="*/ 4084854 w 4086261"/>
              <a:gd name="connsiteY38" fmla="*/ 2156166 h 4089669"/>
              <a:gd name="connsiteX39" fmla="*/ 4070955 w 4086261"/>
              <a:gd name="connsiteY39" fmla="*/ 2290941 h 4089669"/>
              <a:gd name="connsiteX40" fmla="*/ 14357 w 4086261"/>
              <a:gd name="connsiteY40" fmla="*/ 2290941 h 4089669"/>
              <a:gd name="connsiteX41" fmla="*/ 0 w 4086261"/>
              <a:gd name="connsiteY41" fmla="*/ 2130050 h 4089669"/>
              <a:gd name="connsiteX42" fmla="*/ 14854 w 4086261"/>
              <a:gd name="connsiteY42" fmla="*/ 1803107 h 4089669"/>
              <a:gd name="connsiteX43" fmla="*/ 4072294 w 4086261"/>
              <a:gd name="connsiteY43" fmla="*/ 1803107 h 4089669"/>
              <a:gd name="connsiteX44" fmla="*/ 4086261 w 4086261"/>
              <a:gd name="connsiteY44" fmla="*/ 1959620 h 4089669"/>
              <a:gd name="connsiteX45" fmla="*/ 4086108 w 4086261"/>
              <a:gd name="connsiteY45" fmla="*/ 1980906 h 4089669"/>
              <a:gd name="connsiteX46" fmla="*/ 1067 w 4086261"/>
              <a:gd name="connsiteY46" fmla="*/ 1980906 h 4089669"/>
              <a:gd name="connsiteX47" fmla="*/ 1406 w 4086261"/>
              <a:gd name="connsiteY47" fmla="*/ 1933504 h 4089669"/>
              <a:gd name="connsiteX48" fmla="*/ 77117 w 4086261"/>
              <a:gd name="connsiteY48" fmla="*/ 1489925 h 4089669"/>
              <a:gd name="connsiteX49" fmla="*/ 4009193 w 4086261"/>
              <a:gd name="connsiteY49" fmla="*/ 1489925 h 4089669"/>
              <a:gd name="connsiteX50" fmla="*/ 4032038 w 4086261"/>
              <a:gd name="connsiteY50" fmla="*/ 1568171 h 4089669"/>
              <a:gd name="connsiteX51" fmla="*/ 4050772 w 4086261"/>
              <a:gd name="connsiteY51" fmla="*/ 1667724 h 4089669"/>
              <a:gd name="connsiteX52" fmla="*/ 35712 w 4086261"/>
              <a:gd name="connsiteY52" fmla="*/ 1667724 h 4089669"/>
              <a:gd name="connsiteX53" fmla="*/ 60165 w 4086261"/>
              <a:gd name="connsiteY53" fmla="*/ 1545955 h 4089669"/>
              <a:gd name="connsiteX54" fmla="*/ 191505 w 4086261"/>
              <a:gd name="connsiteY54" fmla="*/ 1176742 h 4089669"/>
              <a:gd name="connsiteX55" fmla="*/ 3894145 w 4086261"/>
              <a:gd name="connsiteY55" fmla="*/ 1176742 h 4089669"/>
              <a:gd name="connsiteX56" fmla="*/ 3900315 w 4086261"/>
              <a:gd name="connsiteY56" fmla="*/ 1188494 h 4089669"/>
              <a:gd name="connsiteX57" fmla="*/ 3967264 w 4086261"/>
              <a:gd name="connsiteY57" fmla="*/ 1354541 h 4089669"/>
              <a:gd name="connsiteX58" fmla="*/ 118432 w 4086261"/>
              <a:gd name="connsiteY58" fmla="*/ 1354541 h 4089669"/>
              <a:gd name="connsiteX59" fmla="*/ 375302 w 4086261"/>
              <a:gd name="connsiteY59" fmla="*/ 863557 h 4089669"/>
              <a:gd name="connsiteX60" fmla="*/ 3710170 w 4086261"/>
              <a:gd name="connsiteY60" fmla="*/ 863557 h 4089669"/>
              <a:gd name="connsiteX61" fmla="*/ 3804846 w 4086261"/>
              <a:gd name="connsiteY61" fmla="*/ 1006662 h 4089669"/>
              <a:gd name="connsiteX62" fmla="*/ 3823062 w 4086261"/>
              <a:gd name="connsiteY62" fmla="*/ 1041356 h 4089669"/>
              <a:gd name="connsiteX63" fmla="*/ 263027 w 4086261"/>
              <a:gd name="connsiteY63" fmla="*/ 1041356 h 4089669"/>
              <a:gd name="connsiteX64" fmla="*/ 284901 w 4086261"/>
              <a:gd name="connsiteY64" fmla="*/ 1000042 h 4089669"/>
              <a:gd name="connsiteX65" fmla="*/ 1378779 w 4086261"/>
              <a:gd name="connsiteY65" fmla="*/ 110725 h 4089669"/>
              <a:gd name="connsiteX66" fmla="*/ 1566467 w 4086261"/>
              <a:gd name="connsiteY66" fmla="*/ 55927 h 4089669"/>
              <a:gd name="connsiteX67" fmla="*/ 2542011 w 4086261"/>
              <a:gd name="connsiteY67" fmla="*/ 61870 h 4089669"/>
              <a:gd name="connsiteX68" fmla="*/ 2703493 w 4086261"/>
              <a:gd name="connsiteY68" fmla="*/ 110725 h 4089669"/>
              <a:gd name="connsiteX69" fmla="*/ 642784 w 4086261"/>
              <a:gd name="connsiteY69" fmla="*/ 556704 h 4089669"/>
              <a:gd name="connsiteX70" fmla="*/ 3443305 w 4086261"/>
              <a:gd name="connsiteY70" fmla="*/ 556704 h 4089669"/>
              <a:gd name="connsiteX71" fmla="*/ 3556853 w 4086261"/>
              <a:gd name="connsiteY71" fmla="*/ 670030 h 4089669"/>
              <a:gd name="connsiteX72" fmla="*/ 3609565 w 4086261"/>
              <a:gd name="connsiteY72" fmla="*/ 734502 h 4089669"/>
              <a:gd name="connsiteX73" fmla="*/ 475918 w 4086261"/>
              <a:gd name="connsiteY73" fmla="*/ 734503 h 4089669"/>
              <a:gd name="connsiteX74" fmla="*/ 523248 w 4086261"/>
              <a:gd name="connsiteY74" fmla="*/ 676473 h 4089669"/>
              <a:gd name="connsiteX75" fmla="*/ 830380 w 4086261"/>
              <a:gd name="connsiteY75" fmla="*/ 398616 h 4089669"/>
              <a:gd name="connsiteX76" fmla="*/ 1004958 w 4086261"/>
              <a:gd name="connsiteY76" fmla="*/ 283119 h 4089669"/>
              <a:gd name="connsiteX77" fmla="*/ 1068322 w 4086261"/>
              <a:gd name="connsiteY77" fmla="*/ 249850 h 4089669"/>
              <a:gd name="connsiteX78" fmla="*/ 3018504 w 4086261"/>
              <a:gd name="connsiteY78" fmla="*/ 249850 h 4089669"/>
              <a:gd name="connsiteX79" fmla="*/ 3087924 w 4086261"/>
              <a:gd name="connsiteY79" fmla="*/ 286606 h 4089669"/>
              <a:gd name="connsiteX80" fmla="*/ 3254703 w 4086261"/>
              <a:gd name="connsiteY80" fmla="*/ 397072 h 4089669"/>
              <a:gd name="connsiteX81" fmla="*/ 3292192 w 4086261"/>
              <a:gd name="connsiteY81" fmla="*/ 427649 h 4089669"/>
              <a:gd name="connsiteX82" fmla="*/ 794871 w 4086261"/>
              <a:gd name="connsiteY82" fmla="*/ 427649 h 408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086261" h="4089669">
                <a:moveTo>
                  <a:pt x="1397239" y="3983323"/>
                </a:moveTo>
                <a:lnTo>
                  <a:pt x="2692486" y="3983323"/>
                </a:lnTo>
                <a:lnTo>
                  <a:pt x="2519794" y="4033742"/>
                </a:lnTo>
                <a:cubicBezTo>
                  <a:pt x="2196895" y="4110978"/>
                  <a:pt x="1861734" y="4107484"/>
                  <a:pt x="1544250" y="4027800"/>
                </a:cubicBezTo>
                <a:close/>
                <a:moveTo>
                  <a:pt x="804026" y="3670142"/>
                </a:moveTo>
                <a:lnTo>
                  <a:pt x="3281458" y="3670141"/>
                </a:lnTo>
                <a:lnTo>
                  <a:pt x="3255881" y="3691053"/>
                </a:lnTo>
                <a:cubicBezTo>
                  <a:pt x="3199057" y="3732915"/>
                  <a:pt x="3140784" y="3771402"/>
                  <a:pt x="3081303" y="3806551"/>
                </a:cubicBezTo>
                <a:lnTo>
                  <a:pt x="3002472" y="3847940"/>
                </a:lnTo>
                <a:lnTo>
                  <a:pt x="1083093" y="3847940"/>
                </a:lnTo>
                <a:lnTo>
                  <a:pt x="998337" y="3803064"/>
                </a:lnTo>
                <a:cubicBezTo>
                  <a:pt x="941239" y="3769168"/>
                  <a:pt x="885565" y="3732334"/>
                  <a:pt x="831558" y="3692597"/>
                </a:cubicBezTo>
                <a:close/>
                <a:moveTo>
                  <a:pt x="478160" y="3356959"/>
                </a:moveTo>
                <a:lnTo>
                  <a:pt x="3608881" y="3356958"/>
                </a:lnTo>
                <a:lnTo>
                  <a:pt x="3563012" y="3413196"/>
                </a:lnTo>
                <a:lnTo>
                  <a:pt x="3441689" y="3534757"/>
                </a:lnTo>
                <a:lnTo>
                  <a:pt x="644751" y="3534758"/>
                </a:lnTo>
                <a:lnTo>
                  <a:pt x="529408" y="3419640"/>
                </a:lnTo>
                <a:close/>
                <a:moveTo>
                  <a:pt x="260816" y="3043774"/>
                </a:moveTo>
                <a:lnTo>
                  <a:pt x="3825638" y="3043773"/>
                </a:lnTo>
                <a:lnTo>
                  <a:pt x="3801359" y="3089628"/>
                </a:lnTo>
                <a:lnTo>
                  <a:pt x="3713965" y="3221573"/>
                </a:lnTo>
                <a:lnTo>
                  <a:pt x="373087" y="3221573"/>
                </a:lnTo>
                <a:lnTo>
                  <a:pt x="281415" y="3083007"/>
                </a:lnTo>
                <a:close/>
                <a:moveTo>
                  <a:pt x="119720" y="2736921"/>
                </a:moveTo>
                <a:lnTo>
                  <a:pt x="3967092" y="2736920"/>
                </a:lnTo>
                <a:lnTo>
                  <a:pt x="3894194" y="2914295"/>
                </a:lnTo>
                <a:lnTo>
                  <a:pt x="3893969" y="2914719"/>
                </a:lnTo>
                <a:lnTo>
                  <a:pt x="193057" y="2914720"/>
                </a:lnTo>
                <a:lnTo>
                  <a:pt x="185946" y="2901176"/>
                </a:lnTo>
                <a:close/>
                <a:moveTo>
                  <a:pt x="37017" y="2430067"/>
                </a:moveTo>
                <a:lnTo>
                  <a:pt x="4048918" y="2430066"/>
                </a:lnTo>
                <a:lnTo>
                  <a:pt x="4026095" y="2543715"/>
                </a:lnTo>
                <a:lnTo>
                  <a:pt x="4006687" y="2607865"/>
                </a:lnTo>
                <a:lnTo>
                  <a:pt x="79439" y="2607866"/>
                </a:lnTo>
                <a:lnTo>
                  <a:pt x="54223" y="2521499"/>
                </a:lnTo>
                <a:close/>
                <a:moveTo>
                  <a:pt x="121" y="2113142"/>
                </a:moveTo>
                <a:lnTo>
                  <a:pt x="4085162" y="2113142"/>
                </a:lnTo>
                <a:lnTo>
                  <a:pt x="4084854" y="2156166"/>
                </a:lnTo>
                <a:lnTo>
                  <a:pt x="4070955" y="2290941"/>
                </a:lnTo>
                <a:lnTo>
                  <a:pt x="14357" y="2290941"/>
                </a:lnTo>
                <a:lnTo>
                  <a:pt x="0" y="2130050"/>
                </a:lnTo>
                <a:close/>
                <a:moveTo>
                  <a:pt x="14854" y="1803107"/>
                </a:moveTo>
                <a:lnTo>
                  <a:pt x="4072294" y="1803107"/>
                </a:lnTo>
                <a:lnTo>
                  <a:pt x="4086261" y="1959620"/>
                </a:lnTo>
                <a:lnTo>
                  <a:pt x="4086108" y="1980906"/>
                </a:lnTo>
                <a:lnTo>
                  <a:pt x="1067" y="1980906"/>
                </a:lnTo>
                <a:lnTo>
                  <a:pt x="1406" y="1933504"/>
                </a:lnTo>
                <a:close/>
                <a:moveTo>
                  <a:pt x="77117" y="1489925"/>
                </a:moveTo>
                <a:lnTo>
                  <a:pt x="4009193" y="1489925"/>
                </a:lnTo>
                <a:lnTo>
                  <a:pt x="4032038" y="1568171"/>
                </a:lnTo>
                <a:lnTo>
                  <a:pt x="4050772" y="1667724"/>
                </a:lnTo>
                <a:lnTo>
                  <a:pt x="35712" y="1667724"/>
                </a:lnTo>
                <a:lnTo>
                  <a:pt x="60165" y="1545955"/>
                </a:lnTo>
                <a:close/>
                <a:moveTo>
                  <a:pt x="191505" y="1176742"/>
                </a:moveTo>
                <a:lnTo>
                  <a:pt x="3894145" y="1176742"/>
                </a:lnTo>
                <a:lnTo>
                  <a:pt x="3900315" y="1188494"/>
                </a:lnTo>
                <a:lnTo>
                  <a:pt x="3967264" y="1354541"/>
                </a:lnTo>
                <a:lnTo>
                  <a:pt x="118432" y="1354541"/>
                </a:lnTo>
                <a:close/>
                <a:moveTo>
                  <a:pt x="375302" y="863557"/>
                </a:moveTo>
                <a:lnTo>
                  <a:pt x="3710170" y="863557"/>
                </a:lnTo>
                <a:lnTo>
                  <a:pt x="3804846" y="1006662"/>
                </a:lnTo>
                <a:lnTo>
                  <a:pt x="3823062" y="1041356"/>
                </a:lnTo>
                <a:lnTo>
                  <a:pt x="263027" y="1041356"/>
                </a:lnTo>
                <a:lnTo>
                  <a:pt x="284901" y="1000042"/>
                </a:lnTo>
                <a:close/>
                <a:moveTo>
                  <a:pt x="1378779" y="110725"/>
                </a:moveTo>
                <a:lnTo>
                  <a:pt x="1566467" y="55927"/>
                </a:lnTo>
                <a:cubicBezTo>
                  <a:pt x="1889366" y="-21308"/>
                  <a:pt x="2224527" y="-17814"/>
                  <a:pt x="2542011" y="61870"/>
                </a:cubicBezTo>
                <a:lnTo>
                  <a:pt x="2703493" y="110725"/>
                </a:lnTo>
                <a:close/>
                <a:moveTo>
                  <a:pt x="642784" y="556704"/>
                </a:moveTo>
                <a:lnTo>
                  <a:pt x="3443305" y="556704"/>
                </a:lnTo>
                <a:lnTo>
                  <a:pt x="3556853" y="670030"/>
                </a:lnTo>
                <a:lnTo>
                  <a:pt x="3609565" y="734502"/>
                </a:lnTo>
                <a:lnTo>
                  <a:pt x="475918" y="734503"/>
                </a:lnTo>
                <a:lnTo>
                  <a:pt x="523248" y="676473"/>
                </a:lnTo>
                <a:close/>
                <a:moveTo>
                  <a:pt x="830380" y="398616"/>
                </a:moveTo>
                <a:cubicBezTo>
                  <a:pt x="887204" y="356755"/>
                  <a:pt x="945476" y="318268"/>
                  <a:pt x="1004958" y="283119"/>
                </a:cubicBezTo>
                <a:lnTo>
                  <a:pt x="1068322" y="249850"/>
                </a:lnTo>
                <a:lnTo>
                  <a:pt x="3018504" y="249850"/>
                </a:lnTo>
                <a:lnTo>
                  <a:pt x="3087924" y="286606"/>
                </a:lnTo>
                <a:cubicBezTo>
                  <a:pt x="3145022" y="320501"/>
                  <a:pt x="3200695" y="357336"/>
                  <a:pt x="3254703" y="397072"/>
                </a:cubicBezTo>
                <a:lnTo>
                  <a:pt x="3292192" y="427649"/>
                </a:lnTo>
                <a:lnTo>
                  <a:pt x="794871" y="427649"/>
                </a:lnTo>
                <a:close/>
              </a:path>
            </a:pathLst>
          </a:custGeom>
          <a:solidFill>
            <a:srgbClr val="BDB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779945" y="352482"/>
            <a:ext cx="278389" cy="278389"/>
          </a:xfrm>
          <a:prstGeom prst="ellipse">
            <a:avLst/>
          </a:prstGeom>
          <a:solidFill>
            <a:srgbClr val="69527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058334" y="449773"/>
            <a:ext cx="1854199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dirty="0">
                <a:solidFill>
                  <a:srgbClr val="69527C"/>
                </a:solidFill>
                <a:cs typeface="+mn-ea"/>
                <a:sym typeface="+mn-lt"/>
              </a:rPr>
              <a:t>论文摘要</a:t>
            </a:r>
            <a:endParaRPr lang="zh-CN" altLang="en-US" sz="2800" dirty="0">
              <a:solidFill>
                <a:srgbClr val="69527C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-820256" y="-719137"/>
            <a:ext cx="4474640" cy="3920148"/>
            <a:chOff x="-1308099" y="-978936"/>
            <a:chExt cx="5066112" cy="4438327"/>
          </a:xfrm>
        </p:grpSpPr>
        <p:sp>
          <p:nvSpPr>
            <p:cNvPr id="23" name="椭圆 22"/>
            <p:cNvSpPr/>
            <p:nvPr/>
          </p:nvSpPr>
          <p:spPr>
            <a:xfrm>
              <a:off x="-1308099" y="-978936"/>
              <a:ext cx="3644900" cy="3644900"/>
            </a:xfrm>
            <a:prstGeom prst="ellipse">
              <a:avLst/>
            </a:prstGeom>
            <a:solidFill>
              <a:srgbClr val="BDB0C2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 rot="2182719">
              <a:off x="1191184" y="-690123"/>
              <a:ext cx="2566829" cy="2568970"/>
            </a:xfrm>
            <a:custGeom>
              <a:avLst/>
              <a:gdLst>
                <a:gd name="connsiteX0" fmla="*/ 1397239 w 4086261"/>
                <a:gd name="connsiteY0" fmla="*/ 3983323 h 4089669"/>
                <a:gd name="connsiteX1" fmla="*/ 2692486 w 4086261"/>
                <a:gd name="connsiteY1" fmla="*/ 3983323 h 4089669"/>
                <a:gd name="connsiteX2" fmla="*/ 2519794 w 4086261"/>
                <a:gd name="connsiteY2" fmla="*/ 4033742 h 4089669"/>
                <a:gd name="connsiteX3" fmla="*/ 1544250 w 4086261"/>
                <a:gd name="connsiteY3" fmla="*/ 4027800 h 4089669"/>
                <a:gd name="connsiteX4" fmla="*/ 804026 w 4086261"/>
                <a:gd name="connsiteY4" fmla="*/ 3670142 h 4089669"/>
                <a:gd name="connsiteX5" fmla="*/ 3281458 w 4086261"/>
                <a:gd name="connsiteY5" fmla="*/ 3670141 h 4089669"/>
                <a:gd name="connsiteX6" fmla="*/ 3255881 w 4086261"/>
                <a:gd name="connsiteY6" fmla="*/ 3691053 h 4089669"/>
                <a:gd name="connsiteX7" fmla="*/ 3081303 w 4086261"/>
                <a:gd name="connsiteY7" fmla="*/ 3806551 h 4089669"/>
                <a:gd name="connsiteX8" fmla="*/ 3002472 w 4086261"/>
                <a:gd name="connsiteY8" fmla="*/ 3847940 h 4089669"/>
                <a:gd name="connsiteX9" fmla="*/ 1083093 w 4086261"/>
                <a:gd name="connsiteY9" fmla="*/ 3847940 h 4089669"/>
                <a:gd name="connsiteX10" fmla="*/ 998337 w 4086261"/>
                <a:gd name="connsiteY10" fmla="*/ 3803064 h 4089669"/>
                <a:gd name="connsiteX11" fmla="*/ 831558 w 4086261"/>
                <a:gd name="connsiteY11" fmla="*/ 3692597 h 4089669"/>
                <a:gd name="connsiteX12" fmla="*/ 478160 w 4086261"/>
                <a:gd name="connsiteY12" fmla="*/ 3356959 h 4089669"/>
                <a:gd name="connsiteX13" fmla="*/ 3608881 w 4086261"/>
                <a:gd name="connsiteY13" fmla="*/ 3356958 h 4089669"/>
                <a:gd name="connsiteX14" fmla="*/ 3563012 w 4086261"/>
                <a:gd name="connsiteY14" fmla="*/ 3413196 h 4089669"/>
                <a:gd name="connsiteX15" fmla="*/ 3441689 w 4086261"/>
                <a:gd name="connsiteY15" fmla="*/ 3534757 h 4089669"/>
                <a:gd name="connsiteX16" fmla="*/ 644751 w 4086261"/>
                <a:gd name="connsiteY16" fmla="*/ 3534758 h 4089669"/>
                <a:gd name="connsiteX17" fmla="*/ 529408 w 4086261"/>
                <a:gd name="connsiteY17" fmla="*/ 3419640 h 4089669"/>
                <a:gd name="connsiteX18" fmla="*/ 260816 w 4086261"/>
                <a:gd name="connsiteY18" fmla="*/ 3043774 h 4089669"/>
                <a:gd name="connsiteX19" fmla="*/ 3825638 w 4086261"/>
                <a:gd name="connsiteY19" fmla="*/ 3043773 h 4089669"/>
                <a:gd name="connsiteX20" fmla="*/ 3801359 w 4086261"/>
                <a:gd name="connsiteY20" fmla="*/ 3089628 h 4089669"/>
                <a:gd name="connsiteX21" fmla="*/ 3713965 w 4086261"/>
                <a:gd name="connsiteY21" fmla="*/ 3221573 h 4089669"/>
                <a:gd name="connsiteX22" fmla="*/ 373087 w 4086261"/>
                <a:gd name="connsiteY22" fmla="*/ 3221573 h 4089669"/>
                <a:gd name="connsiteX23" fmla="*/ 281415 w 4086261"/>
                <a:gd name="connsiteY23" fmla="*/ 3083007 h 4089669"/>
                <a:gd name="connsiteX24" fmla="*/ 119720 w 4086261"/>
                <a:gd name="connsiteY24" fmla="*/ 2736921 h 4089669"/>
                <a:gd name="connsiteX25" fmla="*/ 3967092 w 4086261"/>
                <a:gd name="connsiteY25" fmla="*/ 2736920 h 4089669"/>
                <a:gd name="connsiteX26" fmla="*/ 3894194 w 4086261"/>
                <a:gd name="connsiteY26" fmla="*/ 2914295 h 4089669"/>
                <a:gd name="connsiteX27" fmla="*/ 3893969 w 4086261"/>
                <a:gd name="connsiteY27" fmla="*/ 2914719 h 4089669"/>
                <a:gd name="connsiteX28" fmla="*/ 193057 w 4086261"/>
                <a:gd name="connsiteY28" fmla="*/ 2914720 h 4089669"/>
                <a:gd name="connsiteX29" fmla="*/ 185946 w 4086261"/>
                <a:gd name="connsiteY29" fmla="*/ 2901176 h 4089669"/>
                <a:gd name="connsiteX30" fmla="*/ 37017 w 4086261"/>
                <a:gd name="connsiteY30" fmla="*/ 2430067 h 4089669"/>
                <a:gd name="connsiteX31" fmla="*/ 4048918 w 4086261"/>
                <a:gd name="connsiteY31" fmla="*/ 2430066 h 4089669"/>
                <a:gd name="connsiteX32" fmla="*/ 4026095 w 4086261"/>
                <a:gd name="connsiteY32" fmla="*/ 2543715 h 4089669"/>
                <a:gd name="connsiteX33" fmla="*/ 4006687 w 4086261"/>
                <a:gd name="connsiteY33" fmla="*/ 2607865 h 4089669"/>
                <a:gd name="connsiteX34" fmla="*/ 79439 w 4086261"/>
                <a:gd name="connsiteY34" fmla="*/ 2607866 h 4089669"/>
                <a:gd name="connsiteX35" fmla="*/ 54223 w 4086261"/>
                <a:gd name="connsiteY35" fmla="*/ 2521499 h 4089669"/>
                <a:gd name="connsiteX36" fmla="*/ 121 w 4086261"/>
                <a:gd name="connsiteY36" fmla="*/ 2113142 h 4089669"/>
                <a:gd name="connsiteX37" fmla="*/ 4085162 w 4086261"/>
                <a:gd name="connsiteY37" fmla="*/ 2113142 h 4089669"/>
                <a:gd name="connsiteX38" fmla="*/ 4084854 w 4086261"/>
                <a:gd name="connsiteY38" fmla="*/ 2156166 h 4089669"/>
                <a:gd name="connsiteX39" fmla="*/ 4070955 w 4086261"/>
                <a:gd name="connsiteY39" fmla="*/ 2290941 h 4089669"/>
                <a:gd name="connsiteX40" fmla="*/ 14357 w 4086261"/>
                <a:gd name="connsiteY40" fmla="*/ 2290941 h 4089669"/>
                <a:gd name="connsiteX41" fmla="*/ 0 w 4086261"/>
                <a:gd name="connsiteY41" fmla="*/ 2130050 h 4089669"/>
                <a:gd name="connsiteX42" fmla="*/ 14854 w 4086261"/>
                <a:gd name="connsiteY42" fmla="*/ 1803107 h 4089669"/>
                <a:gd name="connsiteX43" fmla="*/ 4072294 w 4086261"/>
                <a:gd name="connsiteY43" fmla="*/ 1803107 h 4089669"/>
                <a:gd name="connsiteX44" fmla="*/ 4086261 w 4086261"/>
                <a:gd name="connsiteY44" fmla="*/ 1959620 h 4089669"/>
                <a:gd name="connsiteX45" fmla="*/ 4086108 w 4086261"/>
                <a:gd name="connsiteY45" fmla="*/ 1980906 h 4089669"/>
                <a:gd name="connsiteX46" fmla="*/ 1067 w 4086261"/>
                <a:gd name="connsiteY46" fmla="*/ 1980906 h 4089669"/>
                <a:gd name="connsiteX47" fmla="*/ 1406 w 4086261"/>
                <a:gd name="connsiteY47" fmla="*/ 1933504 h 4089669"/>
                <a:gd name="connsiteX48" fmla="*/ 77117 w 4086261"/>
                <a:gd name="connsiteY48" fmla="*/ 1489925 h 4089669"/>
                <a:gd name="connsiteX49" fmla="*/ 4009193 w 4086261"/>
                <a:gd name="connsiteY49" fmla="*/ 1489925 h 4089669"/>
                <a:gd name="connsiteX50" fmla="*/ 4032038 w 4086261"/>
                <a:gd name="connsiteY50" fmla="*/ 1568171 h 4089669"/>
                <a:gd name="connsiteX51" fmla="*/ 4050772 w 4086261"/>
                <a:gd name="connsiteY51" fmla="*/ 1667724 h 4089669"/>
                <a:gd name="connsiteX52" fmla="*/ 35712 w 4086261"/>
                <a:gd name="connsiteY52" fmla="*/ 1667724 h 4089669"/>
                <a:gd name="connsiteX53" fmla="*/ 60165 w 4086261"/>
                <a:gd name="connsiteY53" fmla="*/ 1545955 h 4089669"/>
                <a:gd name="connsiteX54" fmla="*/ 191505 w 4086261"/>
                <a:gd name="connsiteY54" fmla="*/ 1176742 h 4089669"/>
                <a:gd name="connsiteX55" fmla="*/ 3894145 w 4086261"/>
                <a:gd name="connsiteY55" fmla="*/ 1176742 h 4089669"/>
                <a:gd name="connsiteX56" fmla="*/ 3900315 w 4086261"/>
                <a:gd name="connsiteY56" fmla="*/ 1188494 h 4089669"/>
                <a:gd name="connsiteX57" fmla="*/ 3967264 w 4086261"/>
                <a:gd name="connsiteY57" fmla="*/ 1354541 h 4089669"/>
                <a:gd name="connsiteX58" fmla="*/ 118432 w 4086261"/>
                <a:gd name="connsiteY58" fmla="*/ 1354541 h 4089669"/>
                <a:gd name="connsiteX59" fmla="*/ 375302 w 4086261"/>
                <a:gd name="connsiteY59" fmla="*/ 863557 h 4089669"/>
                <a:gd name="connsiteX60" fmla="*/ 3710170 w 4086261"/>
                <a:gd name="connsiteY60" fmla="*/ 863557 h 4089669"/>
                <a:gd name="connsiteX61" fmla="*/ 3804846 w 4086261"/>
                <a:gd name="connsiteY61" fmla="*/ 1006662 h 4089669"/>
                <a:gd name="connsiteX62" fmla="*/ 3823062 w 4086261"/>
                <a:gd name="connsiteY62" fmla="*/ 1041356 h 4089669"/>
                <a:gd name="connsiteX63" fmla="*/ 263027 w 4086261"/>
                <a:gd name="connsiteY63" fmla="*/ 1041356 h 4089669"/>
                <a:gd name="connsiteX64" fmla="*/ 284901 w 4086261"/>
                <a:gd name="connsiteY64" fmla="*/ 1000042 h 4089669"/>
                <a:gd name="connsiteX65" fmla="*/ 1378779 w 4086261"/>
                <a:gd name="connsiteY65" fmla="*/ 110725 h 4089669"/>
                <a:gd name="connsiteX66" fmla="*/ 1566467 w 4086261"/>
                <a:gd name="connsiteY66" fmla="*/ 55927 h 4089669"/>
                <a:gd name="connsiteX67" fmla="*/ 2542011 w 4086261"/>
                <a:gd name="connsiteY67" fmla="*/ 61870 h 4089669"/>
                <a:gd name="connsiteX68" fmla="*/ 2703493 w 4086261"/>
                <a:gd name="connsiteY68" fmla="*/ 110725 h 4089669"/>
                <a:gd name="connsiteX69" fmla="*/ 642784 w 4086261"/>
                <a:gd name="connsiteY69" fmla="*/ 556704 h 4089669"/>
                <a:gd name="connsiteX70" fmla="*/ 3443305 w 4086261"/>
                <a:gd name="connsiteY70" fmla="*/ 556704 h 4089669"/>
                <a:gd name="connsiteX71" fmla="*/ 3556853 w 4086261"/>
                <a:gd name="connsiteY71" fmla="*/ 670030 h 4089669"/>
                <a:gd name="connsiteX72" fmla="*/ 3609565 w 4086261"/>
                <a:gd name="connsiteY72" fmla="*/ 734502 h 4089669"/>
                <a:gd name="connsiteX73" fmla="*/ 475918 w 4086261"/>
                <a:gd name="connsiteY73" fmla="*/ 734503 h 4089669"/>
                <a:gd name="connsiteX74" fmla="*/ 523248 w 4086261"/>
                <a:gd name="connsiteY74" fmla="*/ 676473 h 4089669"/>
                <a:gd name="connsiteX75" fmla="*/ 830380 w 4086261"/>
                <a:gd name="connsiteY75" fmla="*/ 398616 h 4089669"/>
                <a:gd name="connsiteX76" fmla="*/ 1004958 w 4086261"/>
                <a:gd name="connsiteY76" fmla="*/ 283119 h 4089669"/>
                <a:gd name="connsiteX77" fmla="*/ 1068322 w 4086261"/>
                <a:gd name="connsiteY77" fmla="*/ 249850 h 4089669"/>
                <a:gd name="connsiteX78" fmla="*/ 3018504 w 4086261"/>
                <a:gd name="connsiteY78" fmla="*/ 249850 h 4089669"/>
                <a:gd name="connsiteX79" fmla="*/ 3087924 w 4086261"/>
                <a:gd name="connsiteY79" fmla="*/ 286606 h 4089669"/>
                <a:gd name="connsiteX80" fmla="*/ 3254703 w 4086261"/>
                <a:gd name="connsiteY80" fmla="*/ 397072 h 4089669"/>
                <a:gd name="connsiteX81" fmla="*/ 3292192 w 4086261"/>
                <a:gd name="connsiteY81" fmla="*/ 427649 h 4089669"/>
                <a:gd name="connsiteX82" fmla="*/ 794871 w 4086261"/>
                <a:gd name="connsiteY82" fmla="*/ 427649 h 4089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4086261" h="4089669">
                  <a:moveTo>
                    <a:pt x="1397239" y="3983323"/>
                  </a:moveTo>
                  <a:lnTo>
                    <a:pt x="2692486" y="3983323"/>
                  </a:lnTo>
                  <a:lnTo>
                    <a:pt x="2519794" y="4033742"/>
                  </a:lnTo>
                  <a:cubicBezTo>
                    <a:pt x="2196895" y="4110978"/>
                    <a:pt x="1861734" y="4107484"/>
                    <a:pt x="1544250" y="4027800"/>
                  </a:cubicBezTo>
                  <a:close/>
                  <a:moveTo>
                    <a:pt x="804026" y="3670142"/>
                  </a:moveTo>
                  <a:lnTo>
                    <a:pt x="3281458" y="3670141"/>
                  </a:lnTo>
                  <a:lnTo>
                    <a:pt x="3255881" y="3691053"/>
                  </a:lnTo>
                  <a:cubicBezTo>
                    <a:pt x="3199057" y="3732915"/>
                    <a:pt x="3140784" y="3771402"/>
                    <a:pt x="3081303" y="3806551"/>
                  </a:cubicBezTo>
                  <a:lnTo>
                    <a:pt x="3002472" y="3847940"/>
                  </a:lnTo>
                  <a:lnTo>
                    <a:pt x="1083093" y="3847940"/>
                  </a:lnTo>
                  <a:lnTo>
                    <a:pt x="998337" y="3803064"/>
                  </a:lnTo>
                  <a:cubicBezTo>
                    <a:pt x="941239" y="3769168"/>
                    <a:pt x="885565" y="3732334"/>
                    <a:pt x="831558" y="3692597"/>
                  </a:cubicBezTo>
                  <a:close/>
                  <a:moveTo>
                    <a:pt x="478160" y="3356959"/>
                  </a:moveTo>
                  <a:lnTo>
                    <a:pt x="3608881" y="3356958"/>
                  </a:lnTo>
                  <a:lnTo>
                    <a:pt x="3563012" y="3413196"/>
                  </a:lnTo>
                  <a:lnTo>
                    <a:pt x="3441689" y="3534757"/>
                  </a:lnTo>
                  <a:lnTo>
                    <a:pt x="644751" y="3534758"/>
                  </a:lnTo>
                  <a:lnTo>
                    <a:pt x="529408" y="3419640"/>
                  </a:lnTo>
                  <a:close/>
                  <a:moveTo>
                    <a:pt x="260816" y="3043774"/>
                  </a:moveTo>
                  <a:lnTo>
                    <a:pt x="3825638" y="3043773"/>
                  </a:lnTo>
                  <a:lnTo>
                    <a:pt x="3801359" y="3089628"/>
                  </a:lnTo>
                  <a:lnTo>
                    <a:pt x="3713965" y="3221573"/>
                  </a:lnTo>
                  <a:lnTo>
                    <a:pt x="373087" y="3221573"/>
                  </a:lnTo>
                  <a:lnTo>
                    <a:pt x="281415" y="3083007"/>
                  </a:lnTo>
                  <a:close/>
                  <a:moveTo>
                    <a:pt x="119720" y="2736921"/>
                  </a:moveTo>
                  <a:lnTo>
                    <a:pt x="3967092" y="2736920"/>
                  </a:lnTo>
                  <a:lnTo>
                    <a:pt x="3894194" y="2914295"/>
                  </a:lnTo>
                  <a:lnTo>
                    <a:pt x="3893969" y="2914719"/>
                  </a:lnTo>
                  <a:lnTo>
                    <a:pt x="193057" y="2914720"/>
                  </a:lnTo>
                  <a:lnTo>
                    <a:pt x="185946" y="2901176"/>
                  </a:lnTo>
                  <a:close/>
                  <a:moveTo>
                    <a:pt x="37017" y="2430067"/>
                  </a:moveTo>
                  <a:lnTo>
                    <a:pt x="4048918" y="2430066"/>
                  </a:lnTo>
                  <a:lnTo>
                    <a:pt x="4026095" y="2543715"/>
                  </a:lnTo>
                  <a:lnTo>
                    <a:pt x="4006687" y="2607865"/>
                  </a:lnTo>
                  <a:lnTo>
                    <a:pt x="79439" y="2607866"/>
                  </a:lnTo>
                  <a:lnTo>
                    <a:pt x="54223" y="2521499"/>
                  </a:lnTo>
                  <a:close/>
                  <a:moveTo>
                    <a:pt x="121" y="2113142"/>
                  </a:moveTo>
                  <a:lnTo>
                    <a:pt x="4085162" y="2113142"/>
                  </a:lnTo>
                  <a:lnTo>
                    <a:pt x="4084854" y="2156166"/>
                  </a:lnTo>
                  <a:lnTo>
                    <a:pt x="4070955" y="2290941"/>
                  </a:lnTo>
                  <a:lnTo>
                    <a:pt x="14357" y="2290941"/>
                  </a:lnTo>
                  <a:lnTo>
                    <a:pt x="0" y="2130050"/>
                  </a:lnTo>
                  <a:close/>
                  <a:moveTo>
                    <a:pt x="14854" y="1803107"/>
                  </a:moveTo>
                  <a:lnTo>
                    <a:pt x="4072294" y="1803107"/>
                  </a:lnTo>
                  <a:lnTo>
                    <a:pt x="4086261" y="1959620"/>
                  </a:lnTo>
                  <a:lnTo>
                    <a:pt x="4086108" y="1980906"/>
                  </a:lnTo>
                  <a:lnTo>
                    <a:pt x="1067" y="1980906"/>
                  </a:lnTo>
                  <a:lnTo>
                    <a:pt x="1406" y="1933504"/>
                  </a:lnTo>
                  <a:close/>
                  <a:moveTo>
                    <a:pt x="77117" y="1489925"/>
                  </a:moveTo>
                  <a:lnTo>
                    <a:pt x="4009193" y="1489925"/>
                  </a:lnTo>
                  <a:lnTo>
                    <a:pt x="4032038" y="1568171"/>
                  </a:lnTo>
                  <a:lnTo>
                    <a:pt x="4050772" y="1667724"/>
                  </a:lnTo>
                  <a:lnTo>
                    <a:pt x="35712" y="1667724"/>
                  </a:lnTo>
                  <a:lnTo>
                    <a:pt x="60165" y="1545955"/>
                  </a:lnTo>
                  <a:close/>
                  <a:moveTo>
                    <a:pt x="191505" y="1176742"/>
                  </a:moveTo>
                  <a:lnTo>
                    <a:pt x="3894145" y="1176742"/>
                  </a:lnTo>
                  <a:lnTo>
                    <a:pt x="3900315" y="1188494"/>
                  </a:lnTo>
                  <a:lnTo>
                    <a:pt x="3967264" y="1354541"/>
                  </a:lnTo>
                  <a:lnTo>
                    <a:pt x="118432" y="1354541"/>
                  </a:lnTo>
                  <a:close/>
                  <a:moveTo>
                    <a:pt x="375302" y="863557"/>
                  </a:moveTo>
                  <a:lnTo>
                    <a:pt x="3710170" y="863557"/>
                  </a:lnTo>
                  <a:lnTo>
                    <a:pt x="3804846" y="1006662"/>
                  </a:lnTo>
                  <a:lnTo>
                    <a:pt x="3823062" y="1041356"/>
                  </a:lnTo>
                  <a:lnTo>
                    <a:pt x="263027" y="1041356"/>
                  </a:lnTo>
                  <a:lnTo>
                    <a:pt x="284901" y="1000042"/>
                  </a:lnTo>
                  <a:close/>
                  <a:moveTo>
                    <a:pt x="1378779" y="110725"/>
                  </a:moveTo>
                  <a:lnTo>
                    <a:pt x="1566467" y="55927"/>
                  </a:lnTo>
                  <a:cubicBezTo>
                    <a:pt x="1889366" y="-21308"/>
                    <a:pt x="2224527" y="-17814"/>
                    <a:pt x="2542011" y="61870"/>
                  </a:cubicBezTo>
                  <a:lnTo>
                    <a:pt x="2703493" y="110725"/>
                  </a:lnTo>
                  <a:close/>
                  <a:moveTo>
                    <a:pt x="642784" y="556704"/>
                  </a:moveTo>
                  <a:lnTo>
                    <a:pt x="3443305" y="556704"/>
                  </a:lnTo>
                  <a:lnTo>
                    <a:pt x="3556853" y="670030"/>
                  </a:lnTo>
                  <a:lnTo>
                    <a:pt x="3609565" y="734502"/>
                  </a:lnTo>
                  <a:lnTo>
                    <a:pt x="475918" y="734503"/>
                  </a:lnTo>
                  <a:lnTo>
                    <a:pt x="523248" y="676473"/>
                  </a:lnTo>
                  <a:close/>
                  <a:moveTo>
                    <a:pt x="830380" y="398616"/>
                  </a:moveTo>
                  <a:cubicBezTo>
                    <a:pt x="887204" y="356755"/>
                    <a:pt x="945476" y="318268"/>
                    <a:pt x="1004958" y="283119"/>
                  </a:cubicBezTo>
                  <a:lnTo>
                    <a:pt x="1068322" y="249850"/>
                  </a:lnTo>
                  <a:lnTo>
                    <a:pt x="3018504" y="249850"/>
                  </a:lnTo>
                  <a:lnTo>
                    <a:pt x="3087924" y="286606"/>
                  </a:lnTo>
                  <a:cubicBezTo>
                    <a:pt x="3145022" y="320501"/>
                    <a:pt x="3200695" y="357336"/>
                    <a:pt x="3254703" y="397072"/>
                  </a:cubicBezTo>
                  <a:lnTo>
                    <a:pt x="3292192" y="427649"/>
                  </a:lnTo>
                  <a:lnTo>
                    <a:pt x="794871" y="427649"/>
                  </a:lnTo>
                  <a:close/>
                </a:path>
              </a:pathLst>
            </a:custGeom>
            <a:solidFill>
              <a:srgbClr val="806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-675001" y="2187489"/>
              <a:ext cx="1271902" cy="1271902"/>
            </a:xfrm>
            <a:prstGeom prst="ellipse">
              <a:avLst/>
            </a:prstGeom>
            <a:solidFill>
              <a:srgbClr val="69527C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2" name="椭圆 31"/>
          <p:cNvSpPr/>
          <p:nvPr/>
        </p:nvSpPr>
        <p:spPr>
          <a:xfrm>
            <a:off x="1115698" y="5366931"/>
            <a:ext cx="431315" cy="431315"/>
          </a:xfrm>
          <a:prstGeom prst="ellipse">
            <a:avLst/>
          </a:prstGeom>
          <a:solidFill>
            <a:srgbClr val="9F90B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8825560" y="3882233"/>
            <a:ext cx="4787166" cy="4935456"/>
            <a:chOff x="8624579" y="3718280"/>
            <a:chExt cx="5419948" cy="5587840"/>
          </a:xfrm>
        </p:grpSpPr>
        <p:sp>
          <p:nvSpPr>
            <p:cNvPr id="31" name="椭圆 30"/>
            <p:cNvSpPr/>
            <p:nvPr/>
          </p:nvSpPr>
          <p:spPr>
            <a:xfrm>
              <a:off x="10399627" y="3718280"/>
              <a:ext cx="3644900" cy="3644900"/>
            </a:xfrm>
            <a:prstGeom prst="ellipse">
              <a:avLst/>
            </a:prstGeom>
            <a:solidFill>
              <a:srgbClr val="BDB0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任意多边形 32"/>
            <p:cNvSpPr/>
            <p:nvPr/>
          </p:nvSpPr>
          <p:spPr>
            <a:xfrm rot="2182719">
              <a:off x="8624579" y="5813272"/>
              <a:ext cx="3489938" cy="3492848"/>
            </a:xfrm>
            <a:custGeom>
              <a:avLst/>
              <a:gdLst>
                <a:gd name="connsiteX0" fmla="*/ 1397239 w 4086261"/>
                <a:gd name="connsiteY0" fmla="*/ 3983323 h 4089669"/>
                <a:gd name="connsiteX1" fmla="*/ 2692486 w 4086261"/>
                <a:gd name="connsiteY1" fmla="*/ 3983323 h 4089669"/>
                <a:gd name="connsiteX2" fmla="*/ 2519794 w 4086261"/>
                <a:gd name="connsiteY2" fmla="*/ 4033742 h 4089669"/>
                <a:gd name="connsiteX3" fmla="*/ 1544250 w 4086261"/>
                <a:gd name="connsiteY3" fmla="*/ 4027800 h 4089669"/>
                <a:gd name="connsiteX4" fmla="*/ 804026 w 4086261"/>
                <a:gd name="connsiteY4" fmla="*/ 3670142 h 4089669"/>
                <a:gd name="connsiteX5" fmla="*/ 3281458 w 4086261"/>
                <a:gd name="connsiteY5" fmla="*/ 3670141 h 4089669"/>
                <a:gd name="connsiteX6" fmla="*/ 3255881 w 4086261"/>
                <a:gd name="connsiteY6" fmla="*/ 3691053 h 4089669"/>
                <a:gd name="connsiteX7" fmla="*/ 3081303 w 4086261"/>
                <a:gd name="connsiteY7" fmla="*/ 3806551 h 4089669"/>
                <a:gd name="connsiteX8" fmla="*/ 3002472 w 4086261"/>
                <a:gd name="connsiteY8" fmla="*/ 3847940 h 4089669"/>
                <a:gd name="connsiteX9" fmla="*/ 1083093 w 4086261"/>
                <a:gd name="connsiteY9" fmla="*/ 3847940 h 4089669"/>
                <a:gd name="connsiteX10" fmla="*/ 998337 w 4086261"/>
                <a:gd name="connsiteY10" fmla="*/ 3803064 h 4089669"/>
                <a:gd name="connsiteX11" fmla="*/ 831558 w 4086261"/>
                <a:gd name="connsiteY11" fmla="*/ 3692597 h 4089669"/>
                <a:gd name="connsiteX12" fmla="*/ 478160 w 4086261"/>
                <a:gd name="connsiteY12" fmla="*/ 3356959 h 4089669"/>
                <a:gd name="connsiteX13" fmla="*/ 3608881 w 4086261"/>
                <a:gd name="connsiteY13" fmla="*/ 3356958 h 4089669"/>
                <a:gd name="connsiteX14" fmla="*/ 3563012 w 4086261"/>
                <a:gd name="connsiteY14" fmla="*/ 3413196 h 4089669"/>
                <a:gd name="connsiteX15" fmla="*/ 3441689 w 4086261"/>
                <a:gd name="connsiteY15" fmla="*/ 3534757 h 4089669"/>
                <a:gd name="connsiteX16" fmla="*/ 644751 w 4086261"/>
                <a:gd name="connsiteY16" fmla="*/ 3534758 h 4089669"/>
                <a:gd name="connsiteX17" fmla="*/ 529408 w 4086261"/>
                <a:gd name="connsiteY17" fmla="*/ 3419640 h 4089669"/>
                <a:gd name="connsiteX18" fmla="*/ 260816 w 4086261"/>
                <a:gd name="connsiteY18" fmla="*/ 3043774 h 4089669"/>
                <a:gd name="connsiteX19" fmla="*/ 3825638 w 4086261"/>
                <a:gd name="connsiteY19" fmla="*/ 3043773 h 4089669"/>
                <a:gd name="connsiteX20" fmla="*/ 3801359 w 4086261"/>
                <a:gd name="connsiteY20" fmla="*/ 3089628 h 4089669"/>
                <a:gd name="connsiteX21" fmla="*/ 3713965 w 4086261"/>
                <a:gd name="connsiteY21" fmla="*/ 3221573 h 4089669"/>
                <a:gd name="connsiteX22" fmla="*/ 373087 w 4086261"/>
                <a:gd name="connsiteY22" fmla="*/ 3221573 h 4089669"/>
                <a:gd name="connsiteX23" fmla="*/ 281415 w 4086261"/>
                <a:gd name="connsiteY23" fmla="*/ 3083007 h 4089669"/>
                <a:gd name="connsiteX24" fmla="*/ 119720 w 4086261"/>
                <a:gd name="connsiteY24" fmla="*/ 2736921 h 4089669"/>
                <a:gd name="connsiteX25" fmla="*/ 3967092 w 4086261"/>
                <a:gd name="connsiteY25" fmla="*/ 2736920 h 4089669"/>
                <a:gd name="connsiteX26" fmla="*/ 3894194 w 4086261"/>
                <a:gd name="connsiteY26" fmla="*/ 2914295 h 4089669"/>
                <a:gd name="connsiteX27" fmla="*/ 3893969 w 4086261"/>
                <a:gd name="connsiteY27" fmla="*/ 2914719 h 4089669"/>
                <a:gd name="connsiteX28" fmla="*/ 193057 w 4086261"/>
                <a:gd name="connsiteY28" fmla="*/ 2914720 h 4089669"/>
                <a:gd name="connsiteX29" fmla="*/ 185946 w 4086261"/>
                <a:gd name="connsiteY29" fmla="*/ 2901176 h 4089669"/>
                <a:gd name="connsiteX30" fmla="*/ 37017 w 4086261"/>
                <a:gd name="connsiteY30" fmla="*/ 2430067 h 4089669"/>
                <a:gd name="connsiteX31" fmla="*/ 4048918 w 4086261"/>
                <a:gd name="connsiteY31" fmla="*/ 2430066 h 4089669"/>
                <a:gd name="connsiteX32" fmla="*/ 4026095 w 4086261"/>
                <a:gd name="connsiteY32" fmla="*/ 2543715 h 4089669"/>
                <a:gd name="connsiteX33" fmla="*/ 4006687 w 4086261"/>
                <a:gd name="connsiteY33" fmla="*/ 2607865 h 4089669"/>
                <a:gd name="connsiteX34" fmla="*/ 79439 w 4086261"/>
                <a:gd name="connsiteY34" fmla="*/ 2607866 h 4089669"/>
                <a:gd name="connsiteX35" fmla="*/ 54223 w 4086261"/>
                <a:gd name="connsiteY35" fmla="*/ 2521499 h 4089669"/>
                <a:gd name="connsiteX36" fmla="*/ 121 w 4086261"/>
                <a:gd name="connsiteY36" fmla="*/ 2113142 h 4089669"/>
                <a:gd name="connsiteX37" fmla="*/ 4085162 w 4086261"/>
                <a:gd name="connsiteY37" fmla="*/ 2113142 h 4089669"/>
                <a:gd name="connsiteX38" fmla="*/ 4084854 w 4086261"/>
                <a:gd name="connsiteY38" fmla="*/ 2156166 h 4089669"/>
                <a:gd name="connsiteX39" fmla="*/ 4070955 w 4086261"/>
                <a:gd name="connsiteY39" fmla="*/ 2290941 h 4089669"/>
                <a:gd name="connsiteX40" fmla="*/ 14357 w 4086261"/>
                <a:gd name="connsiteY40" fmla="*/ 2290941 h 4089669"/>
                <a:gd name="connsiteX41" fmla="*/ 0 w 4086261"/>
                <a:gd name="connsiteY41" fmla="*/ 2130050 h 4089669"/>
                <a:gd name="connsiteX42" fmla="*/ 14854 w 4086261"/>
                <a:gd name="connsiteY42" fmla="*/ 1803107 h 4089669"/>
                <a:gd name="connsiteX43" fmla="*/ 4072294 w 4086261"/>
                <a:gd name="connsiteY43" fmla="*/ 1803107 h 4089669"/>
                <a:gd name="connsiteX44" fmla="*/ 4086261 w 4086261"/>
                <a:gd name="connsiteY44" fmla="*/ 1959620 h 4089669"/>
                <a:gd name="connsiteX45" fmla="*/ 4086108 w 4086261"/>
                <a:gd name="connsiteY45" fmla="*/ 1980906 h 4089669"/>
                <a:gd name="connsiteX46" fmla="*/ 1067 w 4086261"/>
                <a:gd name="connsiteY46" fmla="*/ 1980906 h 4089669"/>
                <a:gd name="connsiteX47" fmla="*/ 1406 w 4086261"/>
                <a:gd name="connsiteY47" fmla="*/ 1933504 h 4089669"/>
                <a:gd name="connsiteX48" fmla="*/ 77117 w 4086261"/>
                <a:gd name="connsiteY48" fmla="*/ 1489925 h 4089669"/>
                <a:gd name="connsiteX49" fmla="*/ 4009193 w 4086261"/>
                <a:gd name="connsiteY49" fmla="*/ 1489925 h 4089669"/>
                <a:gd name="connsiteX50" fmla="*/ 4032038 w 4086261"/>
                <a:gd name="connsiteY50" fmla="*/ 1568171 h 4089669"/>
                <a:gd name="connsiteX51" fmla="*/ 4050772 w 4086261"/>
                <a:gd name="connsiteY51" fmla="*/ 1667724 h 4089669"/>
                <a:gd name="connsiteX52" fmla="*/ 35712 w 4086261"/>
                <a:gd name="connsiteY52" fmla="*/ 1667724 h 4089669"/>
                <a:gd name="connsiteX53" fmla="*/ 60165 w 4086261"/>
                <a:gd name="connsiteY53" fmla="*/ 1545955 h 4089669"/>
                <a:gd name="connsiteX54" fmla="*/ 191505 w 4086261"/>
                <a:gd name="connsiteY54" fmla="*/ 1176742 h 4089669"/>
                <a:gd name="connsiteX55" fmla="*/ 3894145 w 4086261"/>
                <a:gd name="connsiteY55" fmla="*/ 1176742 h 4089669"/>
                <a:gd name="connsiteX56" fmla="*/ 3900315 w 4086261"/>
                <a:gd name="connsiteY56" fmla="*/ 1188494 h 4089669"/>
                <a:gd name="connsiteX57" fmla="*/ 3967264 w 4086261"/>
                <a:gd name="connsiteY57" fmla="*/ 1354541 h 4089669"/>
                <a:gd name="connsiteX58" fmla="*/ 118432 w 4086261"/>
                <a:gd name="connsiteY58" fmla="*/ 1354541 h 4089669"/>
                <a:gd name="connsiteX59" fmla="*/ 375302 w 4086261"/>
                <a:gd name="connsiteY59" fmla="*/ 863557 h 4089669"/>
                <a:gd name="connsiteX60" fmla="*/ 3710170 w 4086261"/>
                <a:gd name="connsiteY60" fmla="*/ 863557 h 4089669"/>
                <a:gd name="connsiteX61" fmla="*/ 3804846 w 4086261"/>
                <a:gd name="connsiteY61" fmla="*/ 1006662 h 4089669"/>
                <a:gd name="connsiteX62" fmla="*/ 3823062 w 4086261"/>
                <a:gd name="connsiteY62" fmla="*/ 1041356 h 4089669"/>
                <a:gd name="connsiteX63" fmla="*/ 263027 w 4086261"/>
                <a:gd name="connsiteY63" fmla="*/ 1041356 h 4089669"/>
                <a:gd name="connsiteX64" fmla="*/ 284901 w 4086261"/>
                <a:gd name="connsiteY64" fmla="*/ 1000042 h 4089669"/>
                <a:gd name="connsiteX65" fmla="*/ 1378779 w 4086261"/>
                <a:gd name="connsiteY65" fmla="*/ 110725 h 4089669"/>
                <a:gd name="connsiteX66" fmla="*/ 1566467 w 4086261"/>
                <a:gd name="connsiteY66" fmla="*/ 55927 h 4089669"/>
                <a:gd name="connsiteX67" fmla="*/ 2542011 w 4086261"/>
                <a:gd name="connsiteY67" fmla="*/ 61870 h 4089669"/>
                <a:gd name="connsiteX68" fmla="*/ 2703493 w 4086261"/>
                <a:gd name="connsiteY68" fmla="*/ 110725 h 4089669"/>
                <a:gd name="connsiteX69" fmla="*/ 642784 w 4086261"/>
                <a:gd name="connsiteY69" fmla="*/ 556704 h 4089669"/>
                <a:gd name="connsiteX70" fmla="*/ 3443305 w 4086261"/>
                <a:gd name="connsiteY70" fmla="*/ 556704 h 4089669"/>
                <a:gd name="connsiteX71" fmla="*/ 3556853 w 4086261"/>
                <a:gd name="connsiteY71" fmla="*/ 670030 h 4089669"/>
                <a:gd name="connsiteX72" fmla="*/ 3609565 w 4086261"/>
                <a:gd name="connsiteY72" fmla="*/ 734502 h 4089669"/>
                <a:gd name="connsiteX73" fmla="*/ 475918 w 4086261"/>
                <a:gd name="connsiteY73" fmla="*/ 734503 h 4089669"/>
                <a:gd name="connsiteX74" fmla="*/ 523248 w 4086261"/>
                <a:gd name="connsiteY74" fmla="*/ 676473 h 4089669"/>
                <a:gd name="connsiteX75" fmla="*/ 830380 w 4086261"/>
                <a:gd name="connsiteY75" fmla="*/ 398616 h 4089669"/>
                <a:gd name="connsiteX76" fmla="*/ 1004958 w 4086261"/>
                <a:gd name="connsiteY76" fmla="*/ 283119 h 4089669"/>
                <a:gd name="connsiteX77" fmla="*/ 1068322 w 4086261"/>
                <a:gd name="connsiteY77" fmla="*/ 249850 h 4089669"/>
                <a:gd name="connsiteX78" fmla="*/ 3018504 w 4086261"/>
                <a:gd name="connsiteY78" fmla="*/ 249850 h 4089669"/>
                <a:gd name="connsiteX79" fmla="*/ 3087924 w 4086261"/>
                <a:gd name="connsiteY79" fmla="*/ 286606 h 4089669"/>
                <a:gd name="connsiteX80" fmla="*/ 3254703 w 4086261"/>
                <a:gd name="connsiteY80" fmla="*/ 397072 h 4089669"/>
                <a:gd name="connsiteX81" fmla="*/ 3292192 w 4086261"/>
                <a:gd name="connsiteY81" fmla="*/ 427649 h 4089669"/>
                <a:gd name="connsiteX82" fmla="*/ 794871 w 4086261"/>
                <a:gd name="connsiteY82" fmla="*/ 427649 h 4089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4086261" h="4089669">
                  <a:moveTo>
                    <a:pt x="1397239" y="3983323"/>
                  </a:moveTo>
                  <a:lnTo>
                    <a:pt x="2692486" y="3983323"/>
                  </a:lnTo>
                  <a:lnTo>
                    <a:pt x="2519794" y="4033742"/>
                  </a:lnTo>
                  <a:cubicBezTo>
                    <a:pt x="2196895" y="4110978"/>
                    <a:pt x="1861734" y="4107484"/>
                    <a:pt x="1544250" y="4027800"/>
                  </a:cubicBezTo>
                  <a:close/>
                  <a:moveTo>
                    <a:pt x="804026" y="3670142"/>
                  </a:moveTo>
                  <a:lnTo>
                    <a:pt x="3281458" y="3670141"/>
                  </a:lnTo>
                  <a:lnTo>
                    <a:pt x="3255881" y="3691053"/>
                  </a:lnTo>
                  <a:cubicBezTo>
                    <a:pt x="3199057" y="3732915"/>
                    <a:pt x="3140784" y="3771402"/>
                    <a:pt x="3081303" y="3806551"/>
                  </a:cubicBezTo>
                  <a:lnTo>
                    <a:pt x="3002472" y="3847940"/>
                  </a:lnTo>
                  <a:lnTo>
                    <a:pt x="1083093" y="3847940"/>
                  </a:lnTo>
                  <a:lnTo>
                    <a:pt x="998337" y="3803064"/>
                  </a:lnTo>
                  <a:cubicBezTo>
                    <a:pt x="941239" y="3769168"/>
                    <a:pt x="885565" y="3732334"/>
                    <a:pt x="831558" y="3692597"/>
                  </a:cubicBezTo>
                  <a:close/>
                  <a:moveTo>
                    <a:pt x="478160" y="3356959"/>
                  </a:moveTo>
                  <a:lnTo>
                    <a:pt x="3608881" y="3356958"/>
                  </a:lnTo>
                  <a:lnTo>
                    <a:pt x="3563012" y="3413196"/>
                  </a:lnTo>
                  <a:lnTo>
                    <a:pt x="3441689" y="3534757"/>
                  </a:lnTo>
                  <a:lnTo>
                    <a:pt x="644751" y="3534758"/>
                  </a:lnTo>
                  <a:lnTo>
                    <a:pt x="529408" y="3419640"/>
                  </a:lnTo>
                  <a:close/>
                  <a:moveTo>
                    <a:pt x="260816" y="3043774"/>
                  </a:moveTo>
                  <a:lnTo>
                    <a:pt x="3825638" y="3043773"/>
                  </a:lnTo>
                  <a:lnTo>
                    <a:pt x="3801359" y="3089628"/>
                  </a:lnTo>
                  <a:lnTo>
                    <a:pt x="3713965" y="3221573"/>
                  </a:lnTo>
                  <a:lnTo>
                    <a:pt x="373087" y="3221573"/>
                  </a:lnTo>
                  <a:lnTo>
                    <a:pt x="281415" y="3083007"/>
                  </a:lnTo>
                  <a:close/>
                  <a:moveTo>
                    <a:pt x="119720" y="2736921"/>
                  </a:moveTo>
                  <a:lnTo>
                    <a:pt x="3967092" y="2736920"/>
                  </a:lnTo>
                  <a:lnTo>
                    <a:pt x="3894194" y="2914295"/>
                  </a:lnTo>
                  <a:lnTo>
                    <a:pt x="3893969" y="2914719"/>
                  </a:lnTo>
                  <a:lnTo>
                    <a:pt x="193057" y="2914720"/>
                  </a:lnTo>
                  <a:lnTo>
                    <a:pt x="185946" y="2901176"/>
                  </a:lnTo>
                  <a:close/>
                  <a:moveTo>
                    <a:pt x="37017" y="2430067"/>
                  </a:moveTo>
                  <a:lnTo>
                    <a:pt x="4048918" y="2430066"/>
                  </a:lnTo>
                  <a:lnTo>
                    <a:pt x="4026095" y="2543715"/>
                  </a:lnTo>
                  <a:lnTo>
                    <a:pt x="4006687" y="2607865"/>
                  </a:lnTo>
                  <a:lnTo>
                    <a:pt x="79439" y="2607866"/>
                  </a:lnTo>
                  <a:lnTo>
                    <a:pt x="54223" y="2521499"/>
                  </a:lnTo>
                  <a:close/>
                  <a:moveTo>
                    <a:pt x="121" y="2113142"/>
                  </a:moveTo>
                  <a:lnTo>
                    <a:pt x="4085162" y="2113142"/>
                  </a:lnTo>
                  <a:lnTo>
                    <a:pt x="4084854" y="2156166"/>
                  </a:lnTo>
                  <a:lnTo>
                    <a:pt x="4070955" y="2290941"/>
                  </a:lnTo>
                  <a:lnTo>
                    <a:pt x="14357" y="2290941"/>
                  </a:lnTo>
                  <a:lnTo>
                    <a:pt x="0" y="2130050"/>
                  </a:lnTo>
                  <a:close/>
                  <a:moveTo>
                    <a:pt x="14854" y="1803107"/>
                  </a:moveTo>
                  <a:lnTo>
                    <a:pt x="4072294" y="1803107"/>
                  </a:lnTo>
                  <a:lnTo>
                    <a:pt x="4086261" y="1959620"/>
                  </a:lnTo>
                  <a:lnTo>
                    <a:pt x="4086108" y="1980906"/>
                  </a:lnTo>
                  <a:lnTo>
                    <a:pt x="1067" y="1980906"/>
                  </a:lnTo>
                  <a:lnTo>
                    <a:pt x="1406" y="1933504"/>
                  </a:lnTo>
                  <a:close/>
                  <a:moveTo>
                    <a:pt x="77117" y="1489925"/>
                  </a:moveTo>
                  <a:lnTo>
                    <a:pt x="4009193" y="1489925"/>
                  </a:lnTo>
                  <a:lnTo>
                    <a:pt x="4032038" y="1568171"/>
                  </a:lnTo>
                  <a:lnTo>
                    <a:pt x="4050772" y="1667724"/>
                  </a:lnTo>
                  <a:lnTo>
                    <a:pt x="35712" y="1667724"/>
                  </a:lnTo>
                  <a:lnTo>
                    <a:pt x="60165" y="1545955"/>
                  </a:lnTo>
                  <a:close/>
                  <a:moveTo>
                    <a:pt x="191505" y="1176742"/>
                  </a:moveTo>
                  <a:lnTo>
                    <a:pt x="3894145" y="1176742"/>
                  </a:lnTo>
                  <a:lnTo>
                    <a:pt x="3900315" y="1188494"/>
                  </a:lnTo>
                  <a:lnTo>
                    <a:pt x="3967264" y="1354541"/>
                  </a:lnTo>
                  <a:lnTo>
                    <a:pt x="118432" y="1354541"/>
                  </a:lnTo>
                  <a:close/>
                  <a:moveTo>
                    <a:pt x="375302" y="863557"/>
                  </a:moveTo>
                  <a:lnTo>
                    <a:pt x="3710170" y="863557"/>
                  </a:lnTo>
                  <a:lnTo>
                    <a:pt x="3804846" y="1006662"/>
                  </a:lnTo>
                  <a:lnTo>
                    <a:pt x="3823062" y="1041356"/>
                  </a:lnTo>
                  <a:lnTo>
                    <a:pt x="263027" y="1041356"/>
                  </a:lnTo>
                  <a:lnTo>
                    <a:pt x="284901" y="1000042"/>
                  </a:lnTo>
                  <a:close/>
                  <a:moveTo>
                    <a:pt x="1378779" y="110725"/>
                  </a:moveTo>
                  <a:lnTo>
                    <a:pt x="1566467" y="55927"/>
                  </a:lnTo>
                  <a:cubicBezTo>
                    <a:pt x="1889366" y="-21308"/>
                    <a:pt x="2224527" y="-17814"/>
                    <a:pt x="2542011" y="61870"/>
                  </a:cubicBezTo>
                  <a:lnTo>
                    <a:pt x="2703493" y="110725"/>
                  </a:lnTo>
                  <a:close/>
                  <a:moveTo>
                    <a:pt x="642784" y="556704"/>
                  </a:moveTo>
                  <a:lnTo>
                    <a:pt x="3443305" y="556704"/>
                  </a:lnTo>
                  <a:lnTo>
                    <a:pt x="3556853" y="670030"/>
                  </a:lnTo>
                  <a:lnTo>
                    <a:pt x="3609565" y="734502"/>
                  </a:lnTo>
                  <a:lnTo>
                    <a:pt x="475918" y="734503"/>
                  </a:lnTo>
                  <a:lnTo>
                    <a:pt x="523248" y="676473"/>
                  </a:lnTo>
                  <a:close/>
                  <a:moveTo>
                    <a:pt x="830380" y="398616"/>
                  </a:moveTo>
                  <a:cubicBezTo>
                    <a:pt x="887204" y="356755"/>
                    <a:pt x="945476" y="318268"/>
                    <a:pt x="1004958" y="283119"/>
                  </a:cubicBezTo>
                  <a:lnTo>
                    <a:pt x="1068322" y="249850"/>
                  </a:lnTo>
                  <a:lnTo>
                    <a:pt x="3018504" y="249850"/>
                  </a:lnTo>
                  <a:lnTo>
                    <a:pt x="3087924" y="286606"/>
                  </a:lnTo>
                  <a:cubicBezTo>
                    <a:pt x="3145022" y="320501"/>
                    <a:pt x="3200695" y="357336"/>
                    <a:pt x="3254703" y="397072"/>
                  </a:cubicBezTo>
                  <a:lnTo>
                    <a:pt x="3292192" y="427649"/>
                  </a:lnTo>
                  <a:lnTo>
                    <a:pt x="794871" y="427649"/>
                  </a:lnTo>
                  <a:close/>
                </a:path>
              </a:pathLst>
            </a:custGeom>
            <a:solidFill>
              <a:srgbClr val="806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9042398" y="5540730"/>
              <a:ext cx="885262" cy="885262"/>
            </a:xfrm>
            <a:prstGeom prst="ellipse">
              <a:avLst/>
            </a:prstGeom>
            <a:solidFill>
              <a:srgbClr val="69527C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" name="椭圆 2"/>
          <p:cNvSpPr/>
          <p:nvPr/>
        </p:nvSpPr>
        <p:spPr>
          <a:xfrm>
            <a:off x="3474951" y="872067"/>
            <a:ext cx="5242098" cy="5242098"/>
          </a:xfrm>
          <a:prstGeom prst="ellipse">
            <a:avLst/>
          </a:prstGeom>
          <a:solidFill>
            <a:srgbClr val="9F90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721453" y="3204395"/>
            <a:ext cx="67401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background and significance of Topic selection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915661" y="3665109"/>
            <a:ext cx="4390940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050" dirty="0">
                <a:solidFill>
                  <a:schemeClr val="bg1">
                    <a:alpha val="50000"/>
                  </a:schemeClr>
                </a:solidFill>
                <a:cs typeface="+mn-ea"/>
                <a:sym typeface="+mn-lt"/>
              </a:rPr>
              <a:t>A designer can use default text to simulate what text would look like. A designer can use default text to simulate what text would look like.</a:t>
            </a:r>
            <a:endParaRPr lang="en-US" altLang="zh-CN" sz="1050" dirty="0">
              <a:solidFill>
                <a:schemeClr val="bg1">
                  <a:alpha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" name="PA_文本框 2"/>
          <p:cNvSpPr txBox="1"/>
          <p:nvPr>
            <p:custDataLst>
              <p:tags r:id="rId1"/>
            </p:custDataLst>
          </p:nvPr>
        </p:nvSpPr>
        <p:spPr>
          <a:xfrm>
            <a:off x="3682341" y="2304791"/>
            <a:ext cx="4852059" cy="76841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</a:lstStyle>
          <a:p>
            <a:pPr algn="ctr"/>
            <a:r>
              <a:rPr lang="zh-CN" altLang="en-US" sz="4000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选题背景与意义</a:t>
            </a:r>
            <a:endParaRPr lang="zh-CN" altLang="en-US" sz="4000" b="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5104693" y="4750015"/>
            <a:ext cx="1978281" cy="397891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n>
                <a:solidFill>
                  <a:srgbClr val="BDB0C2"/>
                </a:solidFill>
              </a:ln>
              <a:solidFill>
                <a:srgbClr val="6F7277"/>
              </a:solidFill>
              <a:cs typeface="+mn-ea"/>
              <a:sym typeface="+mn-lt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5429474" y="4785010"/>
            <a:ext cx="13274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600" b="1" dirty="0">
                <a:solidFill>
                  <a:schemeClr val="bg1"/>
                </a:solidFill>
                <a:cs typeface="+mn-ea"/>
                <a:sym typeface="+mn-lt"/>
              </a:rPr>
              <a:t>PART.01</a:t>
            </a:r>
            <a:endParaRPr lang="zh-CN" altLang="en-US" sz="1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1" y="0"/>
            <a:ext cx="4191422" cy="6858000"/>
          </a:xfrm>
          <a:prstGeom prst="rect">
            <a:avLst/>
          </a:prstGeom>
          <a:solidFill>
            <a:srgbClr val="9F90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191420" y="0"/>
            <a:ext cx="3758779" cy="6858000"/>
          </a:xfrm>
          <a:prstGeom prst="rect">
            <a:avLst/>
          </a:prstGeom>
          <a:blipFill dpi="0" rotWithShape="1">
            <a:blip r:embed="rId1"/>
            <a:srcRect/>
            <a:stretch>
              <a:fillRect l="-50000" r="-8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8555233" y="1828725"/>
            <a:ext cx="709834" cy="709834"/>
          </a:xfrm>
          <a:prstGeom prst="ellipse">
            <a:avLst/>
          </a:prstGeom>
          <a:solidFill>
            <a:srgbClr val="6952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1"/>
          <p:cNvSpPr txBox="1">
            <a:spLocks noChangeArrowheads="1"/>
          </p:cNvSpPr>
          <p:nvPr/>
        </p:nvSpPr>
        <p:spPr bwMode="auto">
          <a:xfrm>
            <a:off x="9453101" y="1831402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" name="1"/>
          <p:cNvSpPr txBox="1">
            <a:spLocks noChangeArrowheads="1"/>
          </p:cNvSpPr>
          <p:nvPr/>
        </p:nvSpPr>
        <p:spPr bwMode="auto">
          <a:xfrm>
            <a:off x="9453102" y="2094632"/>
            <a:ext cx="2281698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8555232" y="4109623"/>
            <a:ext cx="709834" cy="709834"/>
          </a:xfrm>
          <a:prstGeom prst="ellipse">
            <a:avLst/>
          </a:prstGeom>
          <a:solidFill>
            <a:srgbClr val="6952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1"/>
          <p:cNvSpPr txBox="1">
            <a:spLocks noChangeArrowheads="1"/>
          </p:cNvSpPr>
          <p:nvPr/>
        </p:nvSpPr>
        <p:spPr bwMode="auto">
          <a:xfrm>
            <a:off x="9453100" y="4112300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" name="1"/>
          <p:cNvSpPr txBox="1">
            <a:spLocks noChangeArrowheads="1"/>
          </p:cNvSpPr>
          <p:nvPr/>
        </p:nvSpPr>
        <p:spPr bwMode="auto">
          <a:xfrm>
            <a:off x="9453101" y="4375530"/>
            <a:ext cx="2281698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placeholder_286118"/>
          <p:cNvSpPr>
            <a:spLocks noChangeAspect="1"/>
          </p:cNvSpPr>
          <p:nvPr/>
        </p:nvSpPr>
        <p:spPr bwMode="auto">
          <a:xfrm>
            <a:off x="8721940" y="1954811"/>
            <a:ext cx="363653" cy="426620"/>
          </a:xfrm>
          <a:custGeom>
            <a:avLst/>
            <a:gdLst>
              <a:gd name="T0" fmla="*/ 4448 w 5811"/>
              <a:gd name="T1" fmla="*/ 4374 h 6827"/>
              <a:gd name="T2" fmla="*/ 4640 w 5811"/>
              <a:gd name="T3" fmla="*/ 4074 h 6827"/>
              <a:gd name="T4" fmla="*/ 5160 w 5811"/>
              <a:gd name="T5" fmla="*/ 2255 h 6827"/>
              <a:gd name="T6" fmla="*/ 2905 w 5811"/>
              <a:gd name="T7" fmla="*/ 0 h 6827"/>
              <a:gd name="T8" fmla="*/ 650 w 5811"/>
              <a:gd name="T9" fmla="*/ 2255 h 6827"/>
              <a:gd name="T10" fmla="*/ 1363 w 5811"/>
              <a:gd name="T11" fmla="*/ 4373 h 6827"/>
              <a:gd name="T12" fmla="*/ 0 w 5811"/>
              <a:gd name="T13" fmla="*/ 5506 h 6827"/>
              <a:gd name="T14" fmla="*/ 939 w 5811"/>
              <a:gd name="T15" fmla="*/ 6498 h 6827"/>
              <a:gd name="T16" fmla="*/ 2905 w 5811"/>
              <a:gd name="T17" fmla="*/ 6827 h 6827"/>
              <a:gd name="T18" fmla="*/ 4871 w 5811"/>
              <a:gd name="T19" fmla="*/ 6498 h 6827"/>
              <a:gd name="T20" fmla="*/ 5811 w 5811"/>
              <a:gd name="T21" fmla="*/ 5506 h 6827"/>
              <a:gd name="T22" fmla="*/ 4448 w 5811"/>
              <a:gd name="T23" fmla="*/ 4374 h 6827"/>
              <a:gd name="T24" fmla="*/ 2905 w 5811"/>
              <a:gd name="T25" fmla="*/ 1551 h 6827"/>
              <a:gd name="T26" fmla="*/ 3610 w 5811"/>
              <a:gd name="T27" fmla="*/ 2255 h 6827"/>
              <a:gd name="T28" fmla="*/ 2905 w 5811"/>
              <a:gd name="T29" fmla="*/ 2960 h 6827"/>
              <a:gd name="T30" fmla="*/ 2201 w 5811"/>
              <a:gd name="T31" fmla="*/ 2255 h 6827"/>
              <a:gd name="T32" fmla="*/ 2905 w 5811"/>
              <a:gd name="T33" fmla="*/ 1551 h 6827"/>
              <a:gd name="T34" fmla="*/ 4675 w 5811"/>
              <a:gd name="T35" fmla="*/ 6008 h 6827"/>
              <a:gd name="T36" fmla="*/ 2905 w 5811"/>
              <a:gd name="T37" fmla="*/ 6298 h 6827"/>
              <a:gd name="T38" fmla="*/ 1136 w 5811"/>
              <a:gd name="T39" fmla="*/ 6008 h 6827"/>
              <a:gd name="T40" fmla="*/ 528 w 5811"/>
              <a:gd name="T41" fmla="*/ 5506 h 6827"/>
              <a:gd name="T42" fmla="*/ 1719 w 5811"/>
              <a:gd name="T43" fmla="*/ 4831 h 6827"/>
              <a:gd name="T44" fmla="*/ 2761 w 5811"/>
              <a:gd name="T45" fmla="*/ 5768 h 6827"/>
              <a:gd name="T46" fmla="*/ 2905 w 5811"/>
              <a:gd name="T47" fmla="*/ 5812 h 6827"/>
              <a:gd name="T48" fmla="*/ 3050 w 5811"/>
              <a:gd name="T49" fmla="*/ 5768 h 6827"/>
              <a:gd name="T50" fmla="*/ 3666 w 5811"/>
              <a:gd name="T51" fmla="*/ 5270 h 6827"/>
              <a:gd name="T52" fmla="*/ 4092 w 5811"/>
              <a:gd name="T53" fmla="*/ 4831 h 6827"/>
              <a:gd name="T54" fmla="*/ 5283 w 5811"/>
              <a:gd name="T55" fmla="*/ 5506 h 6827"/>
              <a:gd name="T56" fmla="*/ 4675 w 5811"/>
              <a:gd name="T57" fmla="*/ 6008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811" h="6827">
                <a:moveTo>
                  <a:pt x="4448" y="4374"/>
                </a:moveTo>
                <a:cubicBezTo>
                  <a:pt x="4517" y="4275"/>
                  <a:pt x="4581" y="4175"/>
                  <a:pt x="4640" y="4074"/>
                </a:cubicBezTo>
                <a:cubicBezTo>
                  <a:pt x="4985" y="3483"/>
                  <a:pt x="5160" y="2871"/>
                  <a:pt x="5160" y="2255"/>
                </a:cubicBezTo>
                <a:cubicBezTo>
                  <a:pt x="5160" y="1012"/>
                  <a:pt x="4149" y="0"/>
                  <a:pt x="2905" y="0"/>
                </a:cubicBezTo>
                <a:cubicBezTo>
                  <a:pt x="1662" y="0"/>
                  <a:pt x="650" y="1012"/>
                  <a:pt x="650" y="2255"/>
                </a:cubicBezTo>
                <a:cubicBezTo>
                  <a:pt x="650" y="2973"/>
                  <a:pt x="895" y="3696"/>
                  <a:pt x="1363" y="4373"/>
                </a:cubicBezTo>
                <a:cubicBezTo>
                  <a:pt x="501" y="4604"/>
                  <a:pt x="0" y="5014"/>
                  <a:pt x="0" y="5506"/>
                </a:cubicBezTo>
                <a:cubicBezTo>
                  <a:pt x="0" y="5903"/>
                  <a:pt x="333" y="6256"/>
                  <a:pt x="939" y="6498"/>
                </a:cubicBezTo>
                <a:cubicBezTo>
                  <a:pt x="1469" y="6710"/>
                  <a:pt x="2167" y="6827"/>
                  <a:pt x="2905" y="6827"/>
                </a:cubicBezTo>
                <a:cubicBezTo>
                  <a:pt x="3644" y="6827"/>
                  <a:pt x="4342" y="6710"/>
                  <a:pt x="4871" y="6498"/>
                </a:cubicBezTo>
                <a:cubicBezTo>
                  <a:pt x="5477" y="6256"/>
                  <a:pt x="5811" y="5903"/>
                  <a:pt x="5811" y="5506"/>
                </a:cubicBezTo>
                <a:cubicBezTo>
                  <a:pt x="5811" y="5014"/>
                  <a:pt x="5310" y="4604"/>
                  <a:pt x="4448" y="4374"/>
                </a:cubicBezTo>
                <a:close/>
                <a:moveTo>
                  <a:pt x="2905" y="1551"/>
                </a:moveTo>
                <a:cubicBezTo>
                  <a:pt x="3294" y="1551"/>
                  <a:pt x="3610" y="1866"/>
                  <a:pt x="3610" y="2255"/>
                </a:cubicBezTo>
                <a:cubicBezTo>
                  <a:pt x="3610" y="2644"/>
                  <a:pt x="3294" y="2960"/>
                  <a:pt x="2905" y="2960"/>
                </a:cubicBezTo>
                <a:cubicBezTo>
                  <a:pt x="2516" y="2960"/>
                  <a:pt x="2201" y="2644"/>
                  <a:pt x="2201" y="2255"/>
                </a:cubicBezTo>
                <a:cubicBezTo>
                  <a:pt x="2201" y="1866"/>
                  <a:pt x="2516" y="1551"/>
                  <a:pt x="2905" y="1551"/>
                </a:cubicBezTo>
                <a:close/>
                <a:moveTo>
                  <a:pt x="4675" y="6008"/>
                </a:moveTo>
                <a:cubicBezTo>
                  <a:pt x="4207" y="6195"/>
                  <a:pt x="3578" y="6298"/>
                  <a:pt x="2905" y="6298"/>
                </a:cubicBezTo>
                <a:cubicBezTo>
                  <a:pt x="2233" y="6298"/>
                  <a:pt x="1604" y="6195"/>
                  <a:pt x="1136" y="6008"/>
                </a:cubicBezTo>
                <a:cubicBezTo>
                  <a:pt x="766" y="5860"/>
                  <a:pt x="528" y="5663"/>
                  <a:pt x="528" y="5506"/>
                </a:cubicBezTo>
                <a:cubicBezTo>
                  <a:pt x="528" y="5295"/>
                  <a:pt x="944" y="4996"/>
                  <a:pt x="1719" y="4831"/>
                </a:cubicBezTo>
                <a:cubicBezTo>
                  <a:pt x="2232" y="5420"/>
                  <a:pt x="2739" y="5754"/>
                  <a:pt x="2761" y="5768"/>
                </a:cubicBezTo>
                <a:cubicBezTo>
                  <a:pt x="2805" y="5797"/>
                  <a:pt x="2855" y="5812"/>
                  <a:pt x="2905" y="5812"/>
                </a:cubicBezTo>
                <a:cubicBezTo>
                  <a:pt x="2956" y="5812"/>
                  <a:pt x="3006" y="5797"/>
                  <a:pt x="3050" y="5768"/>
                </a:cubicBezTo>
                <a:cubicBezTo>
                  <a:pt x="3061" y="5761"/>
                  <a:pt x="3327" y="5586"/>
                  <a:pt x="3666" y="5270"/>
                </a:cubicBezTo>
                <a:cubicBezTo>
                  <a:pt x="3819" y="5128"/>
                  <a:pt x="3961" y="4982"/>
                  <a:pt x="4092" y="4831"/>
                </a:cubicBezTo>
                <a:cubicBezTo>
                  <a:pt x="4866" y="4997"/>
                  <a:pt x="5283" y="5295"/>
                  <a:pt x="5283" y="5506"/>
                </a:cubicBezTo>
                <a:cubicBezTo>
                  <a:pt x="5283" y="5663"/>
                  <a:pt x="5044" y="5860"/>
                  <a:pt x="4675" y="60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7" name="Group 51"/>
          <p:cNvGrpSpPr/>
          <p:nvPr/>
        </p:nvGrpSpPr>
        <p:grpSpPr>
          <a:xfrm>
            <a:off x="8703841" y="4286054"/>
            <a:ext cx="397826" cy="344065"/>
            <a:chOff x="2084388" y="3051175"/>
            <a:chExt cx="293688" cy="254001"/>
          </a:xfrm>
          <a:solidFill>
            <a:schemeClr val="bg1"/>
          </a:solidFill>
        </p:grpSpPr>
        <p:sp>
          <p:nvSpPr>
            <p:cNvPr id="18" name="Freeform 154"/>
            <p:cNvSpPr/>
            <p:nvPr/>
          </p:nvSpPr>
          <p:spPr bwMode="auto">
            <a:xfrm>
              <a:off x="2084388" y="3106738"/>
              <a:ext cx="36513" cy="19843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65"/>
                </a:cxn>
                <a:cxn ang="0">
                  <a:pos x="14" y="79"/>
                </a:cxn>
                <a:cxn ang="0">
                  <a:pos x="14" y="0"/>
                </a:cxn>
                <a:cxn ang="0">
                  <a:pos x="0" y="14"/>
                </a:cxn>
              </a:cxnLst>
              <a:rect l="0" t="0" r="r" b="b"/>
              <a:pathLst>
                <a:path w="14" h="79">
                  <a:moveTo>
                    <a:pt x="0" y="14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73"/>
                    <a:pt x="6" y="79"/>
                    <a:pt x="14" y="7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9" name="Freeform 155"/>
            <p:cNvSpPr>
              <a:spLocks noEditPoints="1"/>
            </p:cNvSpPr>
            <p:nvPr/>
          </p:nvSpPr>
          <p:spPr bwMode="auto">
            <a:xfrm>
              <a:off x="2139951" y="3051175"/>
              <a:ext cx="182563" cy="254000"/>
            </a:xfrm>
            <a:custGeom>
              <a:avLst/>
              <a:gdLst/>
              <a:ahLst/>
              <a:cxnLst>
                <a:cxn ang="0">
                  <a:pos x="58" y="7"/>
                </a:cxn>
                <a:cxn ang="0">
                  <a:pos x="50" y="0"/>
                </a:cxn>
                <a:cxn ang="0">
                  <a:pos x="21" y="0"/>
                </a:cxn>
                <a:cxn ang="0">
                  <a:pos x="14" y="7"/>
                </a:cxn>
                <a:cxn ang="0">
                  <a:pos x="14" y="22"/>
                </a:cxn>
                <a:cxn ang="0">
                  <a:pos x="0" y="22"/>
                </a:cxn>
                <a:cxn ang="0">
                  <a:pos x="0" y="101"/>
                </a:cxn>
                <a:cxn ang="0">
                  <a:pos x="72" y="101"/>
                </a:cxn>
                <a:cxn ang="0">
                  <a:pos x="72" y="22"/>
                </a:cxn>
                <a:cxn ang="0">
                  <a:pos x="58" y="22"/>
                </a:cxn>
                <a:cxn ang="0">
                  <a:pos x="58" y="7"/>
                </a:cxn>
                <a:cxn ang="0">
                  <a:pos x="50" y="22"/>
                </a:cxn>
                <a:cxn ang="0">
                  <a:pos x="21" y="22"/>
                </a:cxn>
                <a:cxn ang="0">
                  <a:pos x="21" y="7"/>
                </a:cxn>
                <a:cxn ang="0">
                  <a:pos x="50" y="7"/>
                </a:cxn>
                <a:cxn ang="0">
                  <a:pos x="50" y="22"/>
                </a:cxn>
              </a:cxnLst>
              <a:rect l="0" t="0" r="r" b="b"/>
              <a:pathLst>
                <a:path w="72" h="101">
                  <a:moveTo>
                    <a:pt x="58" y="7"/>
                  </a:moveTo>
                  <a:cubicBezTo>
                    <a:pt x="58" y="3"/>
                    <a:pt x="54" y="0"/>
                    <a:pt x="5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7" y="0"/>
                    <a:pt x="14" y="3"/>
                    <a:pt x="14" y="7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72" y="22"/>
                    <a:pt x="72" y="22"/>
                    <a:pt x="72" y="22"/>
                  </a:cubicBezTo>
                  <a:cubicBezTo>
                    <a:pt x="58" y="22"/>
                    <a:pt x="58" y="22"/>
                    <a:pt x="58" y="22"/>
                  </a:cubicBezTo>
                  <a:lnTo>
                    <a:pt x="58" y="7"/>
                  </a:lnTo>
                  <a:close/>
                  <a:moveTo>
                    <a:pt x="50" y="22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50" y="7"/>
                    <a:pt x="50" y="7"/>
                    <a:pt x="50" y="7"/>
                  </a:cubicBezTo>
                  <a:lnTo>
                    <a:pt x="50" y="2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0" name="Freeform 156"/>
            <p:cNvSpPr/>
            <p:nvPr/>
          </p:nvSpPr>
          <p:spPr bwMode="auto">
            <a:xfrm>
              <a:off x="2339976" y="3106738"/>
              <a:ext cx="38100" cy="198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"/>
                </a:cxn>
                <a:cxn ang="0">
                  <a:pos x="15" y="65"/>
                </a:cxn>
                <a:cxn ang="0">
                  <a:pos x="15" y="14"/>
                </a:cxn>
                <a:cxn ang="0">
                  <a:pos x="0" y="0"/>
                </a:cxn>
              </a:cxnLst>
              <a:rect l="0" t="0" r="r" b="b"/>
              <a:pathLst>
                <a:path w="15" h="79">
                  <a:moveTo>
                    <a:pt x="0" y="0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8" y="79"/>
                    <a:pt x="15" y="73"/>
                    <a:pt x="15" y="6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6"/>
                    <a:pt x="8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506901" y="2150598"/>
            <a:ext cx="142053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选题背景</a:t>
            </a:r>
            <a:endParaRPr lang="zh-CN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" name="1"/>
          <p:cNvSpPr txBox="1">
            <a:spLocks noChangeArrowheads="1"/>
          </p:cNvSpPr>
          <p:nvPr/>
        </p:nvSpPr>
        <p:spPr bwMode="auto">
          <a:xfrm>
            <a:off x="553378" y="3455480"/>
            <a:ext cx="3231223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" name="1"/>
          <p:cNvSpPr txBox="1">
            <a:spLocks noChangeArrowheads="1"/>
          </p:cNvSpPr>
          <p:nvPr/>
        </p:nvSpPr>
        <p:spPr bwMode="auto">
          <a:xfrm>
            <a:off x="553378" y="2721619"/>
            <a:ext cx="3231223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 rot="2182719">
            <a:off x="428399" y="448552"/>
            <a:ext cx="525224" cy="525662"/>
          </a:xfrm>
          <a:custGeom>
            <a:avLst/>
            <a:gdLst>
              <a:gd name="connsiteX0" fmla="*/ 1397239 w 4086261"/>
              <a:gd name="connsiteY0" fmla="*/ 3983323 h 4089669"/>
              <a:gd name="connsiteX1" fmla="*/ 2692486 w 4086261"/>
              <a:gd name="connsiteY1" fmla="*/ 3983323 h 4089669"/>
              <a:gd name="connsiteX2" fmla="*/ 2519794 w 4086261"/>
              <a:gd name="connsiteY2" fmla="*/ 4033742 h 4089669"/>
              <a:gd name="connsiteX3" fmla="*/ 1544250 w 4086261"/>
              <a:gd name="connsiteY3" fmla="*/ 4027800 h 4089669"/>
              <a:gd name="connsiteX4" fmla="*/ 804026 w 4086261"/>
              <a:gd name="connsiteY4" fmla="*/ 3670142 h 4089669"/>
              <a:gd name="connsiteX5" fmla="*/ 3281458 w 4086261"/>
              <a:gd name="connsiteY5" fmla="*/ 3670141 h 4089669"/>
              <a:gd name="connsiteX6" fmla="*/ 3255881 w 4086261"/>
              <a:gd name="connsiteY6" fmla="*/ 3691053 h 4089669"/>
              <a:gd name="connsiteX7" fmla="*/ 3081303 w 4086261"/>
              <a:gd name="connsiteY7" fmla="*/ 3806551 h 4089669"/>
              <a:gd name="connsiteX8" fmla="*/ 3002472 w 4086261"/>
              <a:gd name="connsiteY8" fmla="*/ 3847940 h 4089669"/>
              <a:gd name="connsiteX9" fmla="*/ 1083093 w 4086261"/>
              <a:gd name="connsiteY9" fmla="*/ 3847940 h 4089669"/>
              <a:gd name="connsiteX10" fmla="*/ 998337 w 4086261"/>
              <a:gd name="connsiteY10" fmla="*/ 3803064 h 4089669"/>
              <a:gd name="connsiteX11" fmla="*/ 831558 w 4086261"/>
              <a:gd name="connsiteY11" fmla="*/ 3692597 h 4089669"/>
              <a:gd name="connsiteX12" fmla="*/ 478160 w 4086261"/>
              <a:gd name="connsiteY12" fmla="*/ 3356959 h 4089669"/>
              <a:gd name="connsiteX13" fmla="*/ 3608881 w 4086261"/>
              <a:gd name="connsiteY13" fmla="*/ 3356958 h 4089669"/>
              <a:gd name="connsiteX14" fmla="*/ 3563012 w 4086261"/>
              <a:gd name="connsiteY14" fmla="*/ 3413196 h 4089669"/>
              <a:gd name="connsiteX15" fmla="*/ 3441689 w 4086261"/>
              <a:gd name="connsiteY15" fmla="*/ 3534757 h 4089669"/>
              <a:gd name="connsiteX16" fmla="*/ 644751 w 4086261"/>
              <a:gd name="connsiteY16" fmla="*/ 3534758 h 4089669"/>
              <a:gd name="connsiteX17" fmla="*/ 529408 w 4086261"/>
              <a:gd name="connsiteY17" fmla="*/ 3419640 h 4089669"/>
              <a:gd name="connsiteX18" fmla="*/ 260816 w 4086261"/>
              <a:gd name="connsiteY18" fmla="*/ 3043774 h 4089669"/>
              <a:gd name="connsiteX19" fmla="*/ 3825638 w 4086261"/>
              <a:gd name="connsiteY19" fmla="*/ 3043773 h 4089669"/>
              <a:gd name="connsiteX20" fmla="*/ 3801359 w 4086261"/>
              <a:gd name="connsiteY20" fmla="*/ 3089628 h 4089669"/>
              <a:gd name="connsiteX21" fmla="*/ 3713965 w 4086261"/>
              <a:gd name="connsiteY21" fmla="*/ 3221573 h 4089669"/>
              <a:gd name="connsiteX22" fmla="*/ 373087 w 4086261"/>
              <a:gd name="connsiteY22" fmla="*/ 3221573 h 4089669"/>
              <a:gd name="connsiteX23" fmla="*/ 281415 w 4086261"/>
              <a:gd name="connsiteY23" fmla="*/ 3083007 h 4089669"/>
              <a:gd name="connsiteX24" fmla="*/ 119720 w 4086261"/>
              <a:gd name="connsiteY24" fmla="*/ 2736921 h 4089669"/>
              <a:gd name="connsiteX25" fmla="*/ 3967092 w 4086261"/>
              <a:gd name="connsiteY25" fmla="*/ 2736920 h 4089669"/>
              <a:gd name="connsiteX26" fmla="*/ 3894194 w 4086261"/>
              <a:gd name="connsiteY26" fmla="*/ 2914295 h 4089669"/>
              <a:gd name="connsiteX27" fmla="*/ 3893969 w 4086261"/>
              <a:gd name="connsiteY27" fmla="*/ 2914719 h 4089669"/>
              <a:gd name="connsiteX28" fmla="*/ 193057 w 4086261"/>
              <a:gd name="connsiteY28" fmla="*/ 2914720 h 4089669"/>
              <a:gd name="connsiteX29" fmla="*/ 185946 w 4086261"/>
              <a:gd name="connsiteY29" fmla="*/ 2901176 h 4089669"/>
              <a:gd name="connsiteX30" fmla="*/ 37017 w 4086261"/>
              <a:gd name="connsiteY30" fmla="*/ 2430067 h 4089669"/>
              <a:gd name="connsiteX31" fmla="*/ 4048918 w 4086261"/>
              <a:gd name="connsiteY31" fmla="*/ 2430066 h 4089669"/>
              <a:gd name="connsiteX32" fmla="*/ 4026095 w 4086261"/>
              <a:gd name="connsiteY32" fmla="*/ 2543715 h 4089669"/>
              <a:gd name="connsiteX33" fmla="*/ 4006687 w 4086261"/>
              <a:gd name="connsiteY33" fmla="*/ 2607865 h 4089669"/>
              <a:gd name="connsiteX34" fmla="*/ 79439 w 4086261"/>
              <a:gd name="connsiteY34" fmla="*/ 2607866 h 4089669"/>
              <a:gd name="connsiteX35" fmla="*/ 54223 w 4086261"/>
              <a:gd name="connsiteY35" fmla="*/ 2521499 h 4089669"/>
              <a:gd name="connsiteX36" fmla="*/ 121 w 4086261"/>
              <a:gd name="connsiteY36" fmla="*/ 2113142 h 4089669"/>
              <a:gd name="connsiteX37" fmla="*/ 4085162 w 4086261"/>
              <a:gd name="connsiteY37" fmla="*/ 2113142 h 4089669"/>
              <a:gd name="connsiteX38" fmla="*/ 4084854 w 4086261"/>
              <a:gd name="connsiteY38" fmla="*/ 2156166 h 4089669"/>
              <a:gd name="connsiteX39" fmla="*/ 4070955 w 4086261"/>
              <a:gd name="connsiteY39" fmla="*/ 2290941 h 4089669"/>
              <a:gd name="connsiteX40" fmla="*/ 14357 w 4086261"/>
              <a:gd name="connsiteY40" fmla="*/ 2290941 h 4089669"/>
              <a:gd name="connsiteX41" fmla="*/ 0 w 4086261"/>
              <a:gd name="connsiteY41" fmla="*/ 2130050 h 4089669"/>
              <a:gd name="connsiteX42" fmla="*/ 14854 w 4086261"/>
              <a:gd name="connsiteY42" fmla="*/ 1803107 h 4089669"/>
              <a:gd name="connsiteX43" fmla="*/ 4072294 w 4086261"/>
              <a:gd name="connsiteY43" fmla="*/ 1803107 h 4089669"/>
              <a:gd name="connsiteX44" fmla="*/ 4086261 w 4086261"/>
              <a:gd name="connsiteY44" fmla="*/ 1959620 h 4089669"/>
              <a:gd name="connsiteX45" fmla="*/ 4086108 w 4086261"/>
              <a:gd name="connsiteY45" fmla="*/ 1980906 h 4089669"/>
              <a:gd name="connsiteX46" fmla="*/ 1067 w 4086261"/>
              <a:gd name="connsiteY46" fmla="*/ 1980906 h 4089669"/>
              <a:gd name="connsiteX47" fmla="*/ 1406 w 4086261"/>
              <a:gd name="connsiteY47" fmla="*/ 1933504 h 4089669"/>
              <a:gd name="connsiteX48" fmla="*/ 77117 w 4086261"/>
              <a:gd name="connsiteY48" fmla="*/ 1489925 h 4089669"/>
              <a:gd name="connsiteX49" fmla="*/ 4009193 w 4086261"/>
              <a:gd name="connsiteY49" fmla="*/ 1489925 h 4089669"/>
              <a:gd name="connsiteX50" fmla="*/ 4032038 w 4086261"/>
              <a:gd name="connsiteY50" fmla="*/ 1568171 h 4089669"/>
              <a:gd name="connsiteX51" fmla="*/ 4050772 w 4086261"/>
              <a:gd name="connsiteY51" fmla="*/ 1667724 h 4089669"/>
              <a:gd name="connsiteX52" fmla="*/ 35712 w 4086261"/>
              <a:gd name="connsiteY52" fmla="*/ 1667724 h 4089669"/>
              <a:gd name="connsiteX53" fmla="*/ 60165 w 4086261"/>
              <a:gd name="connsiteY53" fmla="*/ 1545955 h 4089669"/>
              <a:gd name="connsiteX54" fmla="*/ 191505 w 4086261"/>
              <a:gd name="connsiteY54" fmla="*/ 1176742 h 4089669"/>
              <a:gd name="connsiteX55" fmla="*/ 3894145 w 4086261"/>
              <a:gd name="connsiteY55" fmla="*/ 1176742 h 4089669"/>
              <a:gd name="connsiteX56" fmla="*/ 3900315 w 4086261"/>
              <a:gd name="connsiteY56" fmla="*/ 1188494 h 4089669"/>
              <a:gd name="connsiteX57" fmla="*/ 3967264 w 4086261"/>
              <a:gd name="connsiteY57" fmla="*/ 1354541 h 4089669"/>
              <a:gd name="connsiteX58" fmla="*/ 118432 w 4086261"/>
              <a:gd name="connsiteY58" fmla="*/ 1354541 h 4089669"/>
              <a:gd name="connsiteX59" fmla="*/ 375302 w 4086261"/>
              <a:gd name="connsiteY59" fmla="*/ 863557 h 4089669"/>
              <a:gd name="connsiteX60" fmla="*/ 3710170 w 4086261"/>
              <a:gd name="connsiteY60" fmla="*/ 863557 h 4089669"/>
              <a:gd name="connsiteX61" fmla="*/ 3804846 w 4086261"/>
              <a:gd name="connsiteY61" fmla="*/ 1006662 h 4089669"/>
              <a:gd name="connsiteX62" fmla="*/ 3823062 w 4086261"/>
              <a:gd name="connsiteY62" fmla="*/ 1041356 h 4089669"/>
              <a:gd name="connsiteX63" fmla="*/ 263027 w 4086261"/>
              <a:gd name="connsiteY63" fmla="*/ 1041356 h 4089669"/>
              <a:gd name="connsiteX64" fmla="*/ 284901 w 4086261"/>
              <a:gd name="connsiteY64" fmla="*/ 1000042 h 4089669"/>
              <a:gd name="connsiteX65" fmla="*/ 1378779 w 4086261"/>
              <a:gd name="connsiteY65" fmla="*/ 110725 h 4089669"/>
              <a:gd name="connsiteX66" fmla="*/ 1566467 w 4086261"/>
              <a:gd name="connsiteY66" fmla="*/ 55927 h 4089669"/>
              <a:gd name="connsiteX67" fmla="*/ 2542011 w 4086261"/>
              <a:gd name="connsiteY67" fmla="*/ 61870 h 4089669"/>
              <a:gd name="connsiteX68" fmla="*/ 2703493 w 4086261"/>
              <a:gd name="connsiteY68" fmla="*/ 110725 h 4089669"/>
              <a:gd name="connsiteX69" fmla="*/ 642784 w 4086261"/>
              <a:gd name="connsiteY69" fmla="*/ 556704 h 4089669"/>
              <a:gd name="connsiteX70" fmla="*/ 3443305 w 4086261"/>
              <a:gd name="connsiteY70" fmla="*/ 556704 h 4089669"/>
              <a:gd name="connsiteX71" fmla="*/ 3556853 w 4086261"/>
              <a:gd name="connsiteY71" fmla="*/ 670030 h 4089669"/>
              <a:gd name="connsiteX72" fmla="*/ 3609565 w 4086261"/>
              <a:gd name="connsiteY72" fmla="*/ 734502 h 4089669"/>
              <a:gd name="connsiteX73" fmla="*/ 475918 w 4086261"/>
              <a:gd name="connsiteY73" fmla="*/ 734503 h 4089669"/>
              <a:gd name="connsiteX74" fmla="*/ 523248 w 4086261"/>
              <a:gd name="connsiteY74" fmla="*/ 676473 h 4089669"/>
              <a:gd name="connsiteX75" fmla="*/ 830380 w 4086261"/>
              <a:gd name="connsiteY75" fmla="*/ 398616 h 4089669"/>
              <a:gd name="connsiteX76" fmla="*/ 1004958 w 4086261"/>
              <a:gd name="connsiteY76" fmla="*/ 283119 h 4089669"/>
              <a:gd name="connsiteX77" fmla="*/ 1068322 w 4086261"/>
              <a:gd name="connsiteY77" fmla="*/ 249850 h 4089669"/>
              <a:gd name="connsiteX78" fmla="*/ 3018504 w 4086261"/>
              <a:gd name="connsiteY78" fmla="*/ 249850 h 4089669"/>
              <a:gd name="connsiteX79" fmla="*/ 3087924 w 4086261"/>
              <a:gd name="connsiteY79" fmla="*/ 286606 h 4089669"/>
              <a:gd name="connsiteX80" fmla="*/ 3254703 w 4086261"/>
              <a:gd name="connsiteY80" fmla="*/ 397072 h 4089669"/>
              <a:gd name="connsiteX81" fmla="*/ 3292192 w 4086261"/>
              <a:gd name="connsiteY81" fmla="*/ 427649 h 4089669"/>
              <a:gd name="connsiteX82" fmla="*/ 794871 w 4086261"/>
              <a:gd name="connsiteY82" fmla="*/ 427649 h 408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086261" h="4089669">
                <a:moveTo>
                  <a:pt x="1397239" y="3983323"/>
                </a:moveTo>
                <a:lnTo>
                  <a:pt x="2692486" y="3983323"/>
                </a:lnTo>
                <a:lnTo>
                  <a:pt x="2519794" y="4033742"/>
                </a:lnTo>
                <a:cubicBezTo>
                  <a:pt x="2196895" y="4110978"/>
                  <a:pt x="1861734" y="4107484"/>
                  <a:pt x="1544250" y="4027800"/>
                </a:cubicBezTo>
                <a:close/>
                <a:moveTo>
                  <a:pt x="804026" y="3670142"/>
                </a:moveTo>
                <a:lnTo>
                  <a:pt x="3281458" y="3670141"/>
                </a:lnTo>
                <a:lnTo>
                  <a:pt x="3255881" y="3691053"/>
                </a:lnTo>
                <a:cubicBezTo>
                  <a:pt x="3199057" y="3732915"/>
                  <a:pt x="3140784" y="3771402"/>
                  <a:pt x="3081303" y="3806551"/>
                </a:cubicBezTo>
                <a:lnTo>
                  <a:pt x="3002472" y="3847940"/>
                </a:lnTo>
                <a:lnTo>
                  <a:pt x="1083093" y="3847940"/>
                </a:lnTo>
                <a:lnTo>
                  <a:pt x="998337" y="3803064"/>
                </a:lnTo>
                <a:cubicBezTo>
                  <a:pt x="941239" y="3769168"/>
                  <a:pt x="885565" y="3732334"/>
                  <a:pt x="831558" y="3692597"/>
                </a:cubicBezTo>
                <a:close/>
                <a:moveTo>
                  <a:pt x="478160" y="3356959"/>
                </a:moveTo>
                <a:lnTo>
                  <a:pt x="3608881" y="3356958"/>
                </a:lnTo>
                <a:lnTo>
                  <a:pt x="3563012" y="3413196"/>
                </a:lnTo>
                <a:lnTo>
                  <a:pt x="3441689" y="3534757"/>
                </a:lnTo>
                <a:lnTo>
                  <a:pt x="644751" y="3534758"/>
                </a:lnTo>
                <a:lnTo>
                  <a:pt x="529408" y="3419640"/>
                </a:lnTo>
                <a:close/>
                <a:moveTo>
                  <a:pt x="260816" y="3043774"/>
                </a:moveTo>
                <a:lnTo>
                  <a:pt x="3825638" y="3043773"/>
                </a:lnTo>
                <a:lnTo>
                  <a:pt x="3801359" y="3089628"/>
                </a:lnTo>
                <a:lnTo>
                  <a:pt x="3713965" y="3221573"/>
                </a:lnTo>
                <a:lnTo>
                  <a:pt x="373087" y="3221573"/>
                </a:lnTo>
                <a:lnTo>
                  <a:pt x="281415" y="3083007"/>
                </a:lnTo>
                <a:close/>
                <a:moveTo>
                  <a:pt x="119720" y="2736921"/>
                </a:moveTo>
                <a:lnTo>
                  <a:pt x="3967092" y="2736920"/>
                </a:lnTo>
                <a:lnTo>
                  <a:pt x="3894194" y="2914295"/>
                </a:lnTo>
                <a:lnTo>
                  <a:pt x="3893969" y="2914719"/>
                </a:lnTo>
                <a:lnTo>
                  <a:pt x="193057" y="2914720"/>
                </a:lnTo>
                <a:lnTo>
                  <a:pt x="185946" y="2901176"/>
                </a:lnTo>
                <a:close/>
                <a:moveTo>
                  <a:pt x="37017" y="2430067"/>
                </a:moveTo>
                <a:lnTo>
                  <a:pt x="4048918" y="2430066"/>
                </a:lnTo>
                <a:lnTo>
                  <a:pt x="4026095" y="2543715"/>
                </a:lnTo>
                <a:lnTo>
                  <a:pt x="4006687" y="2607865"/>
                </a:lnTo>
                <a:lnTo>
                  <a:pt x="79439" y="2607866"/>
                </a:lnTo>
                <a:lnTo>
                  <a:pt x="54223" y="2521499"/>
                </a:lnTo>
                <a:close/>
                <a:moveTo>
                  <a:pt x="121" y="2113142"/>
                </a:moveTo>
                <a:lnTo>
                  <a:pt x="4085162" y="2113142"/>
                </a:lnTo>
                <a:lnTo>
                  <a:pt x="4084854" y="2156166"/>
                </a:lnTo>
                <a:lnTo>
                  <a:pt x="4070955" y="2290941"/>
                </a:lnTo>
                <a:lnTo>
                  <a:pt x="14357" y="2290941"/>
                </a:lnTo>
                <a:lnTo>
                  <a:pt x="0" y="2130050"/>
                </a:lnTo>
                <a:close/>
                <a:moveTo>
                  <a:pt x="14854" y="1803107"/>
                </a:moveTo>
                <a:lnTo>
                  <a:pt x="4072294" y="1803107"/>
                </a:lnTo>
                <a:lnTo>
                  <a:pt x="4086261" y="1959620"/>
                </a:lnTo>
                <a:lnTo>
                  <a:pt x="4086108" y="1980906"/>
                </a:lnTo>
                <a:lnTo>
                  <a:pt x="1067" y="1980906"/>
                </a:lnTo>
                <a:lnTo>
                  <a:pt x="1406" y="1933504"/>
                </a:lnTo>
                <a:close/>
                <a:moveTo>
                  <a:pt x="77117" y="1489925"/>
                </a:moveTo>
                <a:lnTo>
                  <a:pt x="4009193" y="1489925"/>
                </a:lnTo>
                <a:lnTo>
                  <a:pt x="4032038" y="1568171"/>
                </a:lnTo>
                <a:lnTo>
                  <a:pt x="4050772" y="1667724"/>
                </a:lnTo>
                <a:lnTo>
                  <a:pt x="35712" y="1667724"/>
                </a:lnTo>
                <a:lnTo>
                  <a:pt x="60165" y="1545955"/>
                </a:lnTo>
                <a:close/>
                <a:moveTo>
                  <a:pt x="191505" y="1176742"/>
                </a:moveTo>
                <a:lnTo>
                  <a:pt x="3894145" y="1176742"/>
                </a:lnTo>
                <a:lnTo>
                  <a:pt x="3900315" y="1188494"/>
                </a:lnTo>
                <a:lnTo>
                  <a:pt x="3967264" y="1354541"/>
                </a:lnTo>
                <a:lnTo>
                  <a:pt x="118432" y="1354541"/>
                </a:lnTo>
                <a:close/>
                <a:moveTo>
                  <a:pt x="375302" y="863557"/>
                </a:moveTo>
                <a:lnTo>
                  <a:pt x="3710170" y="863557"/>
                </a:lnTo>
                <a:lnTo>
                  <a:pt x="3804846" y="1006662"/>
                </a:lnTo>
                <a:lnTo>
                  <a:pt x="3823062" y="1041356"/>
                </a:lnTo>
                <a:lnTo>
                  <a:pt x="263027" y="1041356"/>
                </a:lnTo>
                <a:lnTo>
                  <a:pt x="284901" y="1000042"/>
                </a:lnTo>
                <a:close/>
                <a:moveTo>
                  <a:pt x="1378779" y="110725"/>
                </a:moveTo>
                <a:lnTo>
                  <a:pt x="1566467" y="55927"/>
                </a:lnTo>
                <a:cubicBezTo>
                  <a:pt x="1889366" y="-21308"/>
                  <a:pt x="2224527" y="-17814"/>
                  <a:pt x="2542011" y="61870"/>
                </a:cubicBezTo>
                <a:lnTo>
                  <a:pt x="2703493" y="110725"/>
                </a:lnTo>
                <a:close/>
                <a:moveTo>
                  <a:pt x="642784" y="556704"/>
                </a:moveTo>
                <a:lnTo>
                  <a:pt x="3443305" y="556704"/>
                </a:lnTo>
                <a:lnTo>
                  <a:pt x="3556853" y="670030"/>
                </a:lnTo>
                <a:lnTo>
                  <a:pt x="3609565" y="734502"/>
                </a:lnTo>
                <a:lnTo>
                  <a:pt x="475918" y="734503"/>
                </a:lnTo>
                <a:lnTo>
                  <a:pt x="523248" y="676473"/>
                </a:lnTo>
                <a:close/>
                <a:moveTo>
                  <a:pt x="830380" y="398616"/>
                </a:moveTo>
                <a:cubicBezTo>
                  <a:pt x="887204" y="356755"/>
                  <a:pt x="945476" y="318268"/>
                  <a:pt x="1004958" y="283119"/>
                </a:cubicBezTo>
                <a:lnTo>
                  <a:pt x="1068322" y="249850"/>
                </a:lnTo>
                <a:lnTo>
                  <a:pt x="3018504" y="249850"/>
                </a:lnTo>
                <a:lnTo>
                  <a:pt x="3087924" y="286606"/>
                </a:lnTo>
                <a:cubicBezTo>
                  <a:pt x="3145022" y="320501"/>
                  <a:pt x="3200695" y="357336"/>
                  <a:pt x="3254703" y="397072"/>
                </a:cubicBezTo>
                <a:lnTo>
                  <a:pt x="3292192" y="427649"/>
                </a:lnTo>
                <a:lnTo>
                  <a:pt x="794871" y="427649"/>
                </a:lnTo>
                <a:close/>
              </a:path>
            </a:pathLst>
          </a:custGeom>
          <a:solidFill>
            <a:srgbClr val="BDB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779945" y="352482"/>
            <a:ext cx="278389" cy="278389"/>
          </a:xfrm>
          <a:prstGeom prst="ellipse">
            <a:avLst/>
          </a:prstGeom>
          <a:solidFill>
            <a:srgbClr val="69527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58334" y="449773"/>
            <a:ext cx="303106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dirty="0">
                <a:solidFill>
                  <a:srgbClr val="69527C"/>
                </a:solidFill>
                <a:cs typeface="+mn-ea"/>
                <a:sym typeface="+mn-lt"/>
              </a:rPr>
              <a:t>选题背景与意义</a:t>
            </a:r>
            <a:endParaRPr lang="zh-CN" altLang="en-US" sz="2800" dirty="0">
              <a:solidFill>
                <a:srgbClr val="69527C"/>
              </a:solidFill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25642" y="1818372"/>
            <a:ext cx="4292867" cy="3927108"/>
          </a:xfrm>
          <a:prstGeom prst="rect">
            <a:avLst/>
          </a:prstGeom>
          <a:blipFill dpi="0" rotWithShape="1">
            <a:blip r:embed="rId1"/>
            <a:srcRect/>
            <a:stretch>
              <a:fillRect r="-1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032407" y="1818372"/>
            <a:ext cx="6498657" cy="3927108"/>
          </a:xfrm>
          <a:prstGeom prst="rect">
            <a:avLst/>
          </a:prstGeom>
          <a:solidFill>
            <a:srgbClr val="9F90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5701967" y="2319793"/>
            <a:ext cx="709834" cy="7098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>
            <a:off x="6718369" y="2271668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1"/>
          <p:cNvSpPr txBox="1">
            <a:spLocks noChangeArrowheads="1"/>
          </p:cNvSpPr>
          <p:nvPr/>
        </p:nvSpPr>
        <p:spPr bwMode="auto">
          <a:xfrm>
            <a:off x="6718369" y="2534898"/>
            <a:ext cx="4254431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5701967" y="3422650"/>
            <a:ext cx="709834" cy="7098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1"/>
          <p:cNvSpPr txBox="1">
            <a:spLocks noChangeArrowheads="1"/>
          </p:cNvSpPr>
          <p:nvPr/>
        </p:nvSpPr>
        <p:spPr bwMode="auto">
          <a:xfrm>
            <a:off x="6718369" y="3374525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" name="1"/>
          <p:cNvSpPr txBox="1">
            <a:spLocks noChangeArrowheads="1"/>
          </p:cNvSpPr>
          <p:nvPr/>
        </p:nvSpPr>
        <p:spPr bwMode="auto">
          <a:xfrm>
            <a:off x="6718369" y="3637755"/>
            <a:ext cx="4254431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701967" y="4523309"/>
            <a:ext cx="709834" cy="7098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1"/>
          <p:cNvSpPr txBox="1">
            <a:spLocks noChangeArrowheads="1"/>
          </p:cNvSpPr>
          <p:nvPr/>
        </p:nvSpPr>
        <p:spPr bwMode="auto">
          <a:xfrm>
            <a:off x="6718369" y="4475184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1"/>
          <p:cNvSpPr txBox="1">
            <a:spLocks noChangeArrowheads="1"/>
          </p:cNvSpPr>
          <p:nvPr/>
        </p:nvSpPr>
        <p:spPr bwMode="auto">
          <a:xfrm>
            <a:off x="6718369" y="4738414"/>
            <a:ext cx="4254431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" name="placeholder_286118"/>
          <p:cNvSpPr>
            <a:spLocks noChangeAspect="1"/>
          </p:cNvSpPr>
          <p:nvPr/>
        </p:nvSpPr>
        <p:spPr bwMode="auto">
          <a:xfrm>
            <a:off x="5860207" y="2420621"/>
            <a:ext cx="385183" cy="451878"/>
          </a:xfrm>
          <a:custGeom>
            <a:avLst/>
            <a:gdLst>
              <a:gd name="T0" fmla="*/ 4448 w 5811"/>
              <a:gd name="T1" fmla="*/ 4374 h 6827"/>
              <a:gd name="T2" fmla="*/ 4640 w 5811"/>
              <a:gd name="T3" fmla="*/ 4074 h 6827"/>
              <a:gd name="T4" fmla="*/ 5160 w 5811"/>
              <a:gd name="T5" fmla="*/ 2255 h 6827"/>
              <a:gd name="T6" fmla="*/ 2905 w 5811"/>
              <a:gd name="T7" fmla="*/ 0 h 6827"/>
              <a:gd name="T8" fmla="*/ 650 w 5811"/>
              <a:gd name="T9" fmla="*/ 2255 h 6827"/>
              <a:gd name="T10" fmla="*/ 1363 w 5811"/>
              <a:gd name="T11" fmla="*/ 4373 h 6827"/>
              <a:gd name="T12" fmla="*/ 0 w 5811"/>
              <a:gd name="T13" fmla="*/ 5506 h 6827"/>
              <a:gd name="T14" fmla="*/ 939 w 5811"/>
              <a:gd name="T15" fmla="*/ 6498 h 6827"/>
              <a:gd name="T16" fmla="*/ 2905 w 5811"/>
              <a:gd name="T17" fmla="*/ 6827 h 6827"/>
              <a:gd name="T18" fmla="*/ 4871 w 5811"/>
              <a:gd name="T19" fmla="*/ 6498 h 6827"/>
              <a:gd name="T20" fmla="*/ 5811 w 5811"/>
              <a:gd name="T21" fmla="*/ 5506 h 6827"/>
              <a:gd name="T22" fmla="*/ 4448 w 5811"/>
              <a:gd name="T23" fmla="*/ 4374 h 6827"/>
              <a:gd name="T24" fmla="*/ 2905 w 5811"/>
              <a:gd name="T25" fmla="*/ 1551 h 6827"/>
              <a:gd name="T26" fmla="*/ 3610 w 5811"/>
              <a:gd name="T27" fmla="*/ 2255 h 6827"/>
              <a:gd name="T28" fmla="*/ 2905 w 5811"/>
              <a:gd name="T29" fmla="*/ 2960 h 6827"/>
              <a:gd name="T30" fmla="*/ 2201 w 5811"/>
              <a:gd name="T31" fmla="*/ 2255 h 6827"/>
              <a:gd name="T32" fmla="*/ 2905 w 5811"/>
              <a:gd name="T33" fmla="*/ 1551 h 6827"/>
              <a:gd name="T34" fmla="*/ 4675 w 5811"/>
              <a:gd name="T35" fmla="*/ 6008 h 6827"/>
              <a:gd name="T36" fmla="*/ 2905 w 5811"/>
              <a:gd name="T37" fmla="*/ 6298 h 6827"/>
              <a:gd name="T38" fmla="*/ 1136 w 5811"/>
              <a:gd name="T39" fmla="*/ 6008 h 6827"/>
              <a:gd name="T40" fmla="*/ 528 w 5811"/>
              <a:gd name="T41" fmla="*/ 5506 h 6827"/>
              <a:gd name="T42" fmla="*/ 1719 w 5811"/>
              <a:gd name="T43" fmla="*/ 4831 h 6827"/>
              <a:gd name="T44" fmla="*/ 2761 w 5811"/>
              <a:gd name="T45" fmla="*/ 5768 h 6827"/>
              <a:gd name="T46" fmla="*/ 2905 w 5811"/>
              <a:gd name="T47" fmla="*/ 5812 h 6827"/>
              <a:gd name="T48" fmla="*/ 3050 w 5811"/>
              <a:gd name="T49" fmla="*/ 5768 h 6827"/>
              <a:gd name="T50" fmla="*/ 3666 w 5811"/>
              <a:gd name="T51" fmla="*/ 5270 h 6827"/>
              <a:gd name="T52" fmla="*/ 4092 w 5811"/>
              <a:gd name="T53" fmla="*/ 4831 h 6827"/>
              <a:gd name="T54" fmla="*/ 5283 w 5811"/>
              <a:gd name="T55" fmla="*/ 5506 h 6827"/>
              <a:gd name="T56" fmla="*/ 4675 w 5811"/>
              <a:gd name="T57" fmla="*/ 6008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811" h="6827">
                <a:moveTo>
                  <a:pt x="4448" y="4374"/>
                </a:moveTo>
                <a:cubicBezTo>
                  <a:pt x="4517" y="4275"/>
                  <a:pt x="4581" y="4175"/>
                  <a:pt x="4640" y="4074"/>
                </a:cubicBezTo>
                <a:cubicBezTo>
                  <a:pt x="4985" y="3483"/>
                  <a:pt x="5160" y="2871"/>
                  <a:pt x="5160" y="2255"/>
                </a:cubicBezTo>
                <a:cubicBezTo>
                  <a:pt x="5160" y="1012"/>
                  <a:pt x="4149" y="0"/>
                  <a:pt x="2905" y="0"/>
                </a:cubicBezTo>
                <a:cubicBezTo>
                  <a:pt x="1662" y="0"/>
                  <a:pt x="650" y="1012"/>
                  <a:pt x="650" y="2255"/>
                </a:cubicBezTo>
                <a:cubicBezTo>
                  <a:pt x="650" y="2973"/>
                  <a:pt x="895" y="3696"/>
                  <a:pt x="1363" y="4373"/>
                </a:cubicBezTo>
                <a:cubicBezTo>
                  <a:pt x="501" y="4604"/>
                  <a:pt x="0" y="5014"/>
                  <a:pt x="0" y="5506"/>
                </a:cubicBezTo>
                <a:cubicBezTo>
                  <a:pt x="0" y="5903"/>
                  <a:pt x="333" y="6256"/>
                  <a:pt x="939" y="6498"/>
                </a:cubicBezTo>
                <a:cubicBezTo>
                  <a:pt x="1469" y="6710"/>
                  <a:pt x="2167" y="6827"/>
                  <a:pt x="2905" y="6827"/>
                </a:cubicBezTo>
                <a:cubicBezTo>
                  <a:pt x="3644" y="6827"/>
                  <a:pt x="4342" y="6710"/>
                  <a:pt x="4871" y="6498"/>
                </a:cubicBezTo>
                <a:cubicBezTo>
                  <a:pt x="5477" y="6256"/>
                  <a:pt x="5811" y="5903"/>
                  <a:pt x="5811" y="5506"/>
                </a:cubicBezTo>
                <a:cubicBezTo>
                  <a:pt x="5811" y="5014"/>
                  <a:pt x="5310" y="4604"/>
                  <a:pt x="4448" y="4374"/>
                </a:cubicBezTo>
                <a:close/>
                <a:moveTo>
                  <a:pt x="2905" y="1551"/>
                </a:moveTo>
                <a:cubicBezTo>
                  <a:pt x="3294" y="1551"/>
                  <a:pt x="3610" y="1866"/>
                  <a:pt x="3610" y="2255"/>
                </a:cubicBezTo>
                <a:cubicBezTo>
                  <a:pt x="3610" y="2644"/>
                  <a:pt x="3294" y="2960"/>
                  <a:pt x="2905" y="2960"/>
                </a:cubicBezTo>
                <a:cubicBezTo>
                  <a:pt x="2516" y="2960"/>
                  <a:pt x="2201" y="2644"/>
                  <a:pt x="2201" y="2255"/>
                </a:cubicBezTo>
                <a:cubicBezTo>
                  <a:pt x="2201" y="1866"/>
                  <a:pt x="2516" y="1551"/>
                  <a:pt x="2905" y="1551"/>
                </a:cubicBezTo>
                <a:close/>
                <a:moveTo>
                  <a:pt x="4675" y="6008"/>
                </a:moveTo>
                <a:cubicBezTo>
                  <a:pt x="4207" y="6195"/>
                  <a:pt x="3578" y="6298"/>
                  <a:pt x="2905" y="6298"/>
                </a:cubicBezTo>
                <a:cubicBezTo>
                  <a:pt x="2233" y="6298"/>
                  <a:pt x="1604" y="6195"/>
                  <a:pt x="1136" y="6008"/>
                </a:cubicBezTo>
                <a:cubicBezTo>
                  <a:pt x="766" y="5860"/>
                  <a:pt x="528" y="5663"/>
                  <a:pt x="528" y="5506"/>
                </a:cubicBezTo>
                <a:cubicBezTo>
                  <a:pt x="528" y="5295"/>
                  <a:pt x="944" y="4996"/>
                  <a:pt x="1719" y="4831"/>
                </a:cubicBezTo>
                <a:cubicBezTo>
                  <a:pt x="2232" y="5420"/>
                  <a:pt x="2739" y="5754"/>
                  <a:pt x="2761" y="5768"/>
                </a:cubicBezTo>
                <a:cubicBezTo>
                  <a:pt x="2805" y="5797"/>
                  <a:pt x="2855" y="5812"/>
                  <a:pt x="2905" y="5812"/>
                </a:cubicBezTo>
                <a:cubicBezTo>
                  <a:pt x="2956" y="5812"/>
                  <a:pt x="3006" y="5797"/>
                  <a:pt x="3050" y="5768"/>
                </a:cubicBezTo>
                <a:cubicBezTo>
                  <a:pt x="3061" y="5761"/>
                  <a:pt x="3327" y="5586"/>
                  <a:pt x="3666" y="5270"/>
                </a:cubicBezTo>
                <a:cubicBezTo>
                  <a:pt x="3819" y="5128"/>
                  <a:pt x="3961" y="4982"/>
                  <a:pt x="4092" y="4831"/>
                </a:cubicBezTo>
                <a:cubicBezTo>
                  <a:pt x="4866" y="4997"/>
                  <a:pt x="5283" y="5295"/>
                  <a:pt x="5283" y="5506"/>
                </a:cubicBezTo>
                <a:cubicBezTo>
                  <a:pt x="5283" y="5663"/>
                  <a:pt x="5044" y="5860"/>
                  <a:pt x="4675" y="6008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9" name="Group 44"/>
          <p:cNvGrpSpPr/>
          <p:nvPr/>
        </p:nvGrpSpPr>
        <p:grpSpPr>
          <a:xfrm>
            <a:off x="5836319" y="4664642"/>
            <a:ext cx="427168" cy="427168"/>
            <a:chOff x="328613" y="4186238"/>
            <a:chExt cx="292100" cy="29210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20" name="Freeform 71"/>
            <p:cNvSpPr>
              <a:spLocks noEditPoints="1"/>
            </p:cNvSpPr>
            <p:nvPr/>
          </p:nvSpPr>
          <p:spPr bwMode="auto">
            <a:xfrm>
              <a:off x="414338" y="4186238"/>
              <a:ext cx="206375" cy="206375"/>
            </a:xfrm>
            <a:custGeom>
              <a:avLst/>
              <a:gdLst/>
              <a:ahLst/>
              <a:cxnLst>
                <a:cxn ang="0">
                  <a:pos x="57" y="8"/>
                </a:cxn>
                <a:cxn ang="0">
                  <a:pos x="33" y="23"/>
                </a:cxn>
                <a:cxn ang="0">
                  <a:pos x="2" y="54"/>
                </a:cxn>
                <a:cxn ang="0">
                  <a:pos x="2" y="64"/>
                </a:cxn>
                <a:cxn ang="0">
                  <a:pos x="18" y="79"/>
                </a:cxn>
                <a:cxn ang="0">
                  <a:pos x="28" y="79"/>
                </a:cxn>
                <a:cxn ang="0">
                  <a:pos x="59" y="49"/>
                </a:cxn>
                <a:cxn ang="0">
                  <a:pos x="74" y="25"/>
                </a:cxn>
                <a:cxn ang="0">
                  <a:pos x="82" y="0"/>
                </a:cxn>
                <a:cxn ang="0">
                  <a:pos x="57" y="8"/>
                </a:cxn>
                <a:cxn ang="0">
                  <a:pos x="36" y="61"/>
                </a:cxn>
                <a:cxn ang="0">
                  <a:pos x="20" y="61"/>
                </a:cxn>
                <a:cxn ang="0">
                  <a:pos x="20" y="46"/>
                </a:cxn>
                <a:cxn ang="0">
                  <a:pos x="36" y="46"/>
                </a:cxn>
                <a:cxn ang="0">
                  <a:pos x="36" y="61"/>
                </a:cxn>
                <a:cxn ang="0">
                  <a:pos x="56" y="41"/>
                </a:cxn>
                <a:cxn ang="0">
                  <a:pos x="41" y="41"/>
                </a:cxn>
                <a:cxn ang="0">
                  <a:pos x="41" y="26"/>
                </a:cxn>
                <a:cxn ang="0">
                  <a:pos x="56" y="26"/>
                </a:cxn>
                <a:cxn ang="0">
                  <a:pos x="56" y="41"/>
                </a:cxn>
              </a:cxnLst>
              <a:rect l="0" t="0" r="r" b="b"/>
              <a:pathLst>
                <a:path w="82" h="82">
                  <a:moveTo>
                    <a:pt x="57" y="8"/>
                  </a:moveTo>
                  <a:cubicBezTo>
                    <a:pt x="50" y="11"/>
                    <a:pt x="39" y="17"/>
                    <a:pt x="33" y="23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0" y="57"/>
                    <a:pt x="0" y="61"/>
                    <a:pt x="2" y="64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21" y="82"/>
                    <a:pt x="25" y="82"/>
                    <a:pt x="28" y="7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65" y="43"/>
                    <a:pt x="71" y="32"/>
                    <a:pt x="74" y="25"/>
                  </a:cubicBezTo>
                  <a:cubicBezTo>
                    <a:pt x="82" y="0"/>
                    <a:pt x="82" y="0"/>
                    <a:pt x="82" y="0"/>
                  </a:cubicBezTo>
                  <a:lnTo>
                    <a:pt x="57" y="8"/>
                  </a:lnTo>
                  <a:close/>
                  <a:moveTo>
                    <a:pt x="36" y="61"/>
                  </a:moveTo>
                  <a:cubicBezTo>
                    <a:pt x="32" y="66"/>
                    <a:pt x="25" y="66"/>
                    <a:pt x="20" y="61"/>
                  </a:cubicBezTo>
                  <a:cubicBezTo>
                    <a:pt x="16" y="57"/>
                    <a:pt x="16" y="50"/>
                    <a:pt x="20" y="46"/>
                  </a:cubicBezTo>
                  <a:cubicBezTo>
                    <a:pt x="25" y="42"/>
                    <a:pt x="32" y="42"/>
                    <a:pt x="36" y="46"/>
                  </a:cubicBezTo>
                  <a:cubicBezTo>
                    <a:pt x="40" y="50"/>
                    <a:pt x="40" y="57"/>
                    <a:pt x="36" y="61"/>
                  </a:cubicBezTo>
                  <a:close/>
                  <a:moveTo>
                    <a:pt x="56" y="41"/>
                  </a:moveTo>
                  <a:cubicBezTo>
                    <a:pt x="52" y="45"/>
                    <a:pt x="45" y="45"/>
                    <a:pt x="41" y="41"/>
                  </a:cubicBezTo>
                  <a:cubicBezTo>
                    <a:pt x="37" y="37"/>
                    <a:pt x="37" y="30"/>
                    <a:pt x="41" y="26"/>
                  </a:cubicBezTo>
                  <a:cubicBezTo>
                    <a:pt x="45" y="21"/>
                    <a:pt x="52" y="21"/>
                    <a:pt x="56" y="26"/>
                  </a:cubicBezTo>
                  <a:cubicBezTo>
                    <a:pt x="61" y="30"/>
                    <a:pt x="61" y="37"/>
                    <a:pt x="56" y="4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1" name="Freeform 72"/>
            <p:cNvSpPr/>
            <p:nvPr/>
          </p:nvSpPr>
          <p:spPr bwMode="auto">
            <a:xfrm>
              <a:off x="334963" y="4270375"/>
              <a:ext cx="98425" cy="85725"/>
            </a:xfrm>
            <a:custGeom>
              <a:avLst/>
              <a:gdLst/>
              <a:ahLst/>
              <a:cxnLst>
                <a:cxn ang="0">
                  <a:pos x="13" y="31"/>
                </a:cxn>
                <a:cxn ang="0">
                  <a:pos x="39" y="5"/>
                </a:cxn>
                <a:cxn ang="0">
                  <a:pos x="18" y="5"/>
                </a:cxn>
                <a:cxn ang="0">
                  <a:pos x="3" y="21"/>
                </a:cxn>
                <a:cxn ang="0">
                  <a:pos x="3" y="31"/>
                </a:cxn>
                <a:cxn ang="0">
                  <a:pos x="13" y="31"/>
                </a:cxn>
              </a:cxnLst>
              <a:rect l="0" t="0" r="r" b="b"/>
              <a:pathLst>
                <a:path w="39" h="34">
                  <a:moveTo>
                    <a:pt x="13" y="3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33" y="0"/>
                    <a:pt x="24" y="0"/>
                    <a:pt x="18" y="5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0" y="24"/>
                    <a:pt x="0" y="28"/>
                    <a:pt x="3" y="31"/>
                  </a:cubicBezTo>
                  <a:cubicBezTo>
                    <a:pt x="5" y="34"/>
                    <a:pt x="10" y="34"/>
                    <a:pt x="13" y="3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2" name="Freeform 73"/>
            <p:cNvSpPr/>
            <p:nvPr/>
          </p:nvSpPr>
          <p:spPr bwMode="auto">
            <a:xfrm>
              <a:off x="450851" y="4373563"/>
              <a:ext cx="85725" cy="98425"/>
            </a:xfrm>
            <a:custGeom>
              <a:avLst/>
              <a:gdLst/>
              <a:ahLst/>
              <a:cxnLst>
                <a:cxn ang="0">
                  <a:pos x="3" y="26"/>
                </a:cxn>
                <a:cxn ang="0">
                  <a:pos x="3" y="36"/>
                </a:cxn>
                <a:cxn ang="0">
                  <a:pos x="13" y="36"/>
                </a:cxn>
                <a:cxn ang="0">
                  <a:pos x="29" y="21"/>
                </a:cxn>
                <a:cxn ang="0">
                  <a:pos x="29" y="0"/>
                </a:cxn>
                <a:cxn ang="0">
                  <a:pos x="3" y="26"/>
                </a:cxn>
              </a:cxnLst>
              <a:rect l="0" t="0" r="r" b="b"/>
              <a:pathLst>
                <a:path w="34" h="39">
                  <a:moveTo>
                    <a:pt x="3" y="26"/>
                  </a:moveTo>
                  <a:cubicBezTo>
                    <a:pt x="0" y="29"/>
                    <a:pt x="0" y="33"/>
                    <a:pt x="3" y="36"/>
                  </a:cubicBezTo>
                  <a:cubicBezTo>
                    <a:pt x="6" y="39"/>
                    <a:pt x="10" y="39"/>
                    <a:pt x="13" y="3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4" y="15"/>
                    <a:pt x="34" y="6"/>
                    <a:pt x="29" y="0"/>
                  </a:cubicBezTo>
                  <a:lnTo>
                    <a:pt x="3" y="2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3" name="Freeform 74"/>
            <p:cNvSpPr/>
            <p:nvPr/>
          </p:nvSpPr>
          <p:spPr bwMode="auto">
            <a:xfrm>
              <a:off x="396876" y="4360863"/>
              <a:ext cx="49213" cy="50800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2" y="8"/>
                </a:cxn>
                <a:cxn ang="0">
                  <a:pos x="12" y="18"/>
                </a:cxn>
                <a:cxn ang="0">
                  <a:pos x="17" y="18"/>
                </a:cxn>
                <a:cxn ang="0">
                  <a:pos x="20" y="16"/>
                </a:cxn>
                <a:cxn ang="0">
                  <a:pos x="4" y="0"/>
                </a:cxn>
                <a:cxn ang="0">
                  <a:pos x="2" y="3"/>
                </a:cxn>
              </a:cxnLst>
              <a:rect l="0" t="0" r="r" b="b"/>
              <a:pathLst>
                <a:path w="20" h="20">
                  <a:moveTo>
                    <a:pt x="2" y="3"/>
                  </a:moveTo>
                  <a:cubicBezTo>
                    <a:pt x="0" y="4"/>
                    <a:pt x="0" y="6"/>
                    <a:pt x="2" y="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6" y="20"/>
                    <a:pt x="17" y="1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4" name="Freeform 75"/>
            <p:cNvSpPr/>
            <p:nvPr/>
          </p:nvSpPr>
          <p:spPr bwMode="auto">
            <a:xfrm>
              <a:off x="328613" y="4387850"/>
              <a:ext cx="90488" cy="90488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29" y="7"/>
                </a:cxn>
                <a:cxn ang="0">
                  <a:pos x="0" y="36"/>
                </a:cxn>
              </a:cxnLst>
              <a:rect l="0" t="0" r="r" b="b"/>
              <a:pathLst>
                <a:path w="36" h="36">
                  <a:moveTo>
                    <a:pt x="0" y="36"/>
                  </a:moveTo>
                  <a:cubicBezTo>
                    <a:pt x="14" y="29"/>
                    <a:pt x="36" y="14"/>
                    <a:pt x="29" y="7"/>
                  </a:cubicBezTo>
                  <a:cubicBezTo>
                    <a:pt x="22" y="0"/>
                    <a:pt x="7" y="21"/>
                    <a:pt x="0" y="3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5" name="Group 51"/>
          <p:cNvGrpSpPr/>
          <p:nvPr/>
        </p:nvGrpSpPr>
        <p:grpSpPr>
          <a:xfrm>
            <a:off x="5842108" y="3578711"/>
            <a:ext cx="421379" cy="364435"/>
            <a:chOff x="2084388" y="3051175"/>
            <a:chExt cx="293688" cy="254001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26" name="Freeform 154"/>
            <p:cNvSpPr/>
            <p:nvPr/>
          </p:nvSpPr>
          <p:spPr bwMode="auto">
            <a:xfrm>
              <a:off x="2084388" y="3106738"/>
              <a:ext cx="36513" cy="19843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65"/>
                </a:cxn>
                <a:cxn ang="0">
                  <a:pos x="14" y="79"/>
                </a:cxn>
                <a:cxn ang="0">
                  <a:pos x="14" y="0"/>
                </a:cxn>
                <a:cxn ang="0">
                  <a:pos x="0" y="14"/>
                </a:cxn>
              </a:cxnLst>
              <a:rect l="0" t="0" r="r" b="b"/>
              <a:pathLst>
                <a:path w="14" h="79">
                  <a:moveTo>
                    <a:pt x="0" y="14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73"/>
                    <a:pt x="6" y="79"/>
                    <a:pt x="14" y="7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7" name="Freeform 155"/>
            <p:cNvSpPr>
              <a:spLocks noEditPoints="1"/>
            </p:cNvSpPr>
            <p:nvPr/>
          </p:nvSpPr>
          <p:spPr bwMode="auto">
            <a:xfrm>
              <a:off x="2139951" y="3051175"/>
              <a:ext cx="182563" cy="254000"/>
            </a:xfrm>
            <a:custGeom>
              <a:avLst/>
              <a:gdLst/>
              <a:ahLst/>
              <a:cxnLst>
                <a:cxn ang="0">
                  <a:pos x="58" y="7"/>
                </a:cxn>
                <a:cxn ang="0">
                  <a:pos x="50" y="0"/>
                </a:cxn>
                <a:cxn ang="0">
                  <a:pos x="21" y="0"/>
                </a:cxn>
                <a:cxn ang="0">
                  <a:pos x="14" y="7"/>
                </a:cxn>
                <a:cxn ang="0">
                  <a:pos x="14" y="22"/>
                </a:cxn>
                <a:cxn ang="0">
                  <a:pos x="0" y="22"/>
                </a:cxn>
                <a:cxn ang="0">
                  <a:pos x="0" y="101"/>
                </a:cxn>
                <a:cxn ang="0">
                  <a:pos x="72" y="101"/>
                </a:cxn>
                <a:cxn ang="0">
                  <a:pos x="72" y="22"/>
                </a:cxn>
                <a:cxn ang="0">
                  <a:pos x="58" y="22"/>
                </a:cxn>
                <a:cxn ang="0">
                  <a:pos x="58" y="7"/>
                </a:cxn>
                <a:cxn ang="0">
                  <a:pos x="50" y="22"/>
                </a:cxn>
                <a:cxn ang="0">
                  <a:pos x="21" y="22"/>
                </a:cxn>
                <a:cxn ang="0">
                  <a:pos x="21" y="7"/>
                </a:cxn>
                <a:cxn ang="0">
                  <a:pos x="50" y="7"/>
                </a:cxn>
                <a:cxn ang="0">
                  <a:pos x="50" y="22"/>
                </a:cxn>
              </a:cxnLst>
              <a:rect l="0" t="0" r="r" b="b"/>
              <a:pathLst>
                <a:path w="72" h="101">
                  <a:moveTo>
                    <a:pt x="58" y="7"/>
                  </a:moveTo>
                  <a:cubicBezTo>
                    <a:pt x="58" y="3"/>
                    <a:pt x="54" y="0"/>
                    <a:pt x="5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7" y="0"/>
                    <a:pt x="14" y="3"/>
                    <a:pt x="14" y="7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72" y="22"/>
                    <a:pt x="72" y="22"/>
                    <a:pt x="72" y="22"/>
                  </a:cubicBezTo>
                  <a:cubicBezTo>
                    <a:pt x="58" y="22"/>
                    <a:pt x="58" y="22"/>
                    <a:pt x="58" y="22"/>
                  </a:cubicBezTo>
                  <a:lnTo>
                    <a:pt x="58" y="7"/>
                  </a:lnTo>
                  <a:close/>
                  <a:moveTo>
                    <a:pt x="50" y="22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50" y="7"/>
                    <a:pt x="50" y="7"/>
                    <a:pt x="50" y="7"/>
                  </a:cubicBezTo>
                  <a:lnTo>
                    <a:pt x="50" y="2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8" name="Freeform 156"/>
            <p:cNvSpPr/>
            <p:nvPr/>
          </p:nvSpPr>
          <p:spPr bwMode="auto">
            <a:xfrm>
              <a:off x="2339976" y="3106738"/>
              <a:ext cx="38100" cy="198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"/>
                </a:cxn>
                <a:cxn ang="0">
                  <a:pos x="15" y="65"/>
                </a:cxn>
                <a:cxn ang="0">
                  <a:pos x="15" y="14"/>
                </a:cxn>
                <a:cxn ang="0">
                  <a:pos x="0" y="0"/>
                </a:cxn>
              </a:cxnLst>
              <a:rect l="0" t="0" r="r" b="b"/>
              <a:pathLst>
                <a:path w="15" h="79">
                  <a:moveTo>
                    <a:pt x="0" y="0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8" y="79"/>
                    <a:pt x="15" y="73"/>
                    <a:pt x="15" y="6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6"/>
                    <a:pt x="8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-820256" y="-719137"/>
            <a:ext cx="4474640" cy="3920148"/>
            <a:chOff x="-1308099" y="-978936"/>
            <a:chExt cx="5066112" cy="4438327"/>
          </a:xfrm>
        </p:grpSpPr>
        <p:sp>
          <p:nvSpPr>
            <p:cNvPr id="23" name="椭圆 22"/>
            <p:cNvSpPr/>
            <p:nvPr/>
          </p:nvSpPr>
          <p:spPr>
            <a:xfrm>
              <a:off x="-1308099" y="-978936"/>
              <a:ext cx="3644900" cy="3644900"/>
            </a:xfrm>
            <a:prstGeom prst="ellipse">
              <a:avLst/>
            </a:prstGeom>
            <a:solidFill>
              <a:srgbClr val="BDB0C2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 rot="2182719">
              <a:off x="1191184" y="-690123"/>
              <a:ext cx="2566829" cy="2568970"/>
            </a:xfrm>
            <a:custGeom>
              <a:avLst/>
              <a:gdLst>
                <a:gd name="connsiteX0" fmla="*/ 1397239 w 4086261"/>
                <a:gd name="connsiteY0" fmla="*/ 3983323 h 4089669"/>
                <a:gd name="connsiteX1" fmla="*/ 2692486 w 4086261"/>
                <a:gd name="connsiteY1" fmla="*/ 3983323 h 4089669"/>
                <a:gd name="connsiteX2" fmla="*/ 2519794 w 4086261"/>
                <a:gd name="connsiteY2" fmla="*/ 4033742 h 4089669"/>
                <a:gd name="connsiteX3" fmla="*/ 1544250 w 4086261"/>
                <a:gd name="connsiteY3" fmla="*/ 4027800 h 4089669"/>
                <a:gd name="connsiteX4" fmla="*/ 804026 w 4086261"/>
                <a:gd name="connsiteY4" fmla="*/ 3670142 h 4089669"/>
                <a:gd name="connsiteX5" fmla="*/ 3281458 w 4086261"/>
                <a:gd name="connsiteY5" fmla="*/ 3670141 h 4089669"/>
                <a:gd name="connsiteX6" fmla="*/ 3255881 w 4086261"/>
                <a:gd name="connsiteY6" fmla="*/ 3691053 h 4089669"/>
                <a:gd name="connsiteX7" fmla="*/ 3081303 w 4086261"/>
                <a:gd name="connsiteY7" fmla="*/ 3806551 h 4089669"/>
                <a:gd name="connsiteX8" fmla="*/ 3002472 w 4086261"/>
                <a:gd name="connsiteY8" fmla="*/ 3847940 h 4089669"/>
                <a:gd name="connsiteX9" fmla="*/ 1083093 w 4086261"/>
                <a:gd name="connsiteY9" fmla="*/ 3847940 h 4089669"/>
                <a:gd name="connsiteX10" fmla="*/ 998337 w 4086261"/>
                <a:gd name="connsiteY10" fmla="*/ 3803064 h 4089669"/>
                <a:gd name="connsiteX11" fmla="*/ 831558 w 4086261"/>
                <a:gd name="connsiteY11" fmla="*/ 3692597 h 4089669"/>
                <a:gd name="connsiteX12" fmla="*/ 478160 w 4086261"/>
                <a:gd name="connsiteY12" fmla="*/ 3356959 h 4089669"/>
                <a:gd name="connsiteX13" fmla="*/ 3608881 w 4086261"/>
                <a:gd name="connsiteY13" fmla="*/ 3356958 h 4089669"/>
                <a:gd name="connsiteX14" fmla="*/ 3563012 w 4086261"/>
                <a:gd name="connsiteY14" fmla="*/ 3413196 h 4089669"/>
                <a:gd name="connsiteX15" fmla="*/ 3441689 w 4086261"/>
                <a:gd name="connsiteY15" fmla="*/ 3534757 h 4089669"/>
                <a:gd name="connsiteX16" fmla="*/ 644751 w 4086261"/>
                <a:gd name="connsiteY16" fmla="*/ 3534758 h 4089669"/>
                <a:gd name="connsiteX17" fmla="*/ 529408 w 4086261"/>
                <a:gd name="connsiteY17" fmla="*/ 3419640 h 4089669"/>
                <a:gd name="connsiteX18" fmla="*/ 260816 w 4086261"/>
                <a:gd name="connsiteY18" fmla="*/ 3043774 h 4089669"/>
                <a:gd name="connsiteX19" fmla="*/ 3825638 w 4086261"/>
                <a:gd name="connsiteY19" fmla="*/ 3043773 h 4089669"/>
                <a:gd name="connsiteX20" fmla="*/ 3801359 w 4086261"/>
                <a:gd name="connsiteY20" fmla="*/ 3089628 h 4089669"/>
                <a:gd name="connsiteX21" fmla="*/ 3713965 w 4086261"/>
                <a:gd name="connsiteY21" fmla="*/ 3221573 h 4089669"/>
                <a:gd name="connsiteX22" fmla="*/ 373087 w 4086261"/>
                <a:gd name="connsiteY22" fmla="*/ 3221573 h 4089669"/>
                <a:gd name="connsiteX23" fmla="*/ 281415 w 4086261"/>
                <a:gd name="connsiteY23" fmla="*/ 3083007 h 4089669"/>
                <a:gd name="connsiteX24" fmla="*/ 119720 w 4086261"/>
                <a:gd name="connsiteY24" fmla="*/ 2736921 h 4089669"/>
                <a:gd name="connsiteX25" fmla="*/ 3967092 w 4086261"/>
                <a:gd name="connsiteY25" fmla="*/ 2736920 h 4089669"/>
                <a:gd name="connsiteX26" fmla="*/ 3894194 w 4086261"/>
                <a:gd name="connsiteY26" fmla="*/ 2914295 h 4089669"/>
                <a:gd name="connsiteX27" fmla="*/ 3893969 w 4086261"/>
                <a:gd name="connsiteY27" fmla="*/ 2914719 h 4089669"/>
                <a:gd name="connsiteX28" fmla="*/ 193057 w 4086261"/>
                <a:gd name="connsiteY28" fmla="*/ 2914720 h 4089669"/>
                <a:gd name="connsiteX29" fmla="*/ 185946 w 4086261"/>
                <a:gd name="connsiteY29" fmla="*/ 2901176 h 4089669"/>
                <a:gd name="connsiteX30" fmla="*/ 37017 w 4086261"/>
                <a:gd name="connsiteY30" fmla="*/ 2430067 h 4089669"/>
                <a:gd name="connsiteX31" fmla="*/ 4048918 w 4086261"/>
                <a:gd name="connsiteY31" fmla="*/ 2430066 h 4089669"/>
                <a:gd name="connsiteX32" fmla="*/ 4026095 w 4086261"/>
                <a:gd name="connsiteY32" fmla="*/ 2543715 h 4089669"/>
                <a:gd name="connsiteX33" fmla="*/ 4006687 w 4086261"/>
                <a:gd name="connsiteY33" fmla="*/ 2607865 h 4089669"/>
                <a:gd name="connsiteX34" fmla="*/ 79439 w 4086261"/>
                <a:gd name="connsiteY34" fmla="*/ 2607866 h 4089669"/>
                <a:gd name="connsiteX35" fmla="*/ 54223 w 4086261"/>
                <a:gd name="connsiteY35" fmla="*/ 2521499 h 4089669"/>
                <a:gd name="connsiteX36" fmla="*/ 121 w 4086261"/>
                <a:gd name="connsiteY36" fmla="*/ 2113142 h 4089669"/>
                <a:gd name="connsiteX37" fmla="*/ 4085162 w 4086261"/>
                <a:gd name="connsiteY37" fmla="*/ 2113142 h 4089669"/>
                <a:gd name="connsiteX38" fmla="*/ 4084854 w 4086261"/>
                <a:gd name="connsiteY38" fmla="*/ 2156166 h 4089669"/>
                <a:gd name="connsiteX39" fmla="*/ 4070955 w 4086261"/>
                <a:gd name="connsiteY39" fmla="*/ 2290941 h 4089669"/>
                <a:gd name="connsiteX40" fmla="*/ 14357 w 4086261"/>
                <a:gd name="connsiteY40" fmla="*/ 2290941 h 4089669"/>
                <a:gd name="connsiteX41" fmla="*/ 0 w 4086261"/>
                <a:gd name="connsiteY41" fmla="*/ 2130050 h 4089669"/>
                <a:gd name="connsiteX42" fmla="*/ 14854 w 4086261"/>
                <a:gd name="connsiteY42" fmla="*/ 1803107 h 4089669"/>
                <a:gd name="connsiteX43" fmla="*/ 4072294 w 4086261"/>
                <a:gd name="connsiteY43" fmla="*/ 1803107 h 4089669"/>
                <a:gd name="connsiteX44" fmla="*/ 4086261 w 4086261"/>
                <a:gd name="connsiteY44" fmla="*/ 1959620 h 4089669"/>
                <a:gd name="connsiteX45" fmla="*/ 4086108 w 4086261"/>
                <a:gd name="connsiteY45" fmla="*/ 1980906 h 4089669"/>
                <a:gd name="connsiteX46" fmla="*/ 1067 w 4086261"/>
                <a:gd name="connsiteY46" fmla="*/ 1980906 h 4089669"/>
                <a:gd name="connsiteX47" fmla="*/ 1406 w 4086261"/>
                <a:gd name="connsiteY47" fmla="*/ 1933504 h 4089669"/>
                <a:gd name="connsiteX48" fmla="*/ 77117 w 4086261"/>
                <a:gd name="connsiteY48" fmla="*/ 1489925 h 4089669"/>
                <a:gd name="connsiteX49" fmla="*/ 4009193 w 4086261"/>
                <a:gd name="connsiteY49" fmla="*/ 1489925 h 4089669"/>
                <a:gd name="connsiteX50" fmla="*/ 4032038 w 4086261"/>
                <a:gd name="connsiteY50" fmla="*/ 1568171 h 4089669"/>
                <a:gd name="connsiteX51" fmla="*/ 4050772 w 4086261"/>
                <a:gd name="connsiteY51" fmla="*/ 1667724 h 4089669"/>
                <a:gd name="connsiteX52" fmla="*/ 35712 w 4086261"/>
                <a:gd name="connsiteY52" fmla="*/ 1667724 h 4089669"/>
                <a:gd name="connsiteX53" fmla="*/ 60165 w 4086261"/>
                <a:gd name="connsiteY53" fmla="*/ 1545955 h 4089669"/>
                <a:gd name="connsiteX54" fmla="*/ 191505 w 4086261"/>
                <a:gd name="connsiteY54" fmla="*/ 1176742 h 4089669"/>
                <a:gd name="connsiteX55" fmla="*/ 3894145 w 4086261"/>
                <a:gd name="connsiteY55" fmla="*/ 1176742 h 4089669"/>
                <a:gd name="connsiteX56" fmla="*/ 3900315 w 4086261"/>
                <a:gd name="connsiteY56" fmla="*/ 1188494 h 4089669"/>
                <a:gd name="connsiteX57" fmla="*/ 3967264 w 4086261"/>
                <a:gd name="connsiteY57" fmla="*/ 1354541 h 4089669"/>
                <a:gd name="connsiteX58" fmla="*/ 118432 w 4086261"/>
                <a:gd name="connsiteY58" fmla="*/ 1354541 h 4089669"/>
                <a:gd name="connsiteX59" fmla="*/ 375302 w 4086261"/>
                <a:gd name="connsiteY59" fmla="*/ 863557 h 4089669"/>
                <a:gd name="connsiteX60" fmla="*/ 3710170 w 4086261"/>
                <a:gd name="connsiteY60" fmla="*/ 863557 h 4089669"/>
                <a:gd name="connsiteX61" fmla="*/ 3804846 w 4086261"/>
                <a:gd name="connsiteY61" fmla="*/ 1006662 h 4089669"/>
                <a:gd name="connsiteX62" fmla="*/ 3823062 w 4086261"/>
                <a:gd name="connsiteY62" fmla="*/ 1041356 h 4089669"/>
                <a:gd name="connsiteX63" fmla="*/ 263027 w 4086261"/>
                <a:gd name="connsiteY63" fmla="*/ 1041356 h 4089669"/>
                <a:gd name="connsiteX64" fmla="*/ 284901 w 4086261"/>
                <a:gd name="connsiteY64" fmla="*/ 1000042 h 4089669"/>
                <a:gd name="connsiteX65" fmla="*/ 1378779 w 4086261"/>
                <a:gd name="connsiteY65" fmla="*/ 110725 h 4089669"/>
                <a:gd name="connsiteX66" fmla="*/ 1566467 w 4086261"/>
                <a:gd name="connsiteY66" fmla="*/ 55927 h 4089669"/>
                <a:gd name="connsiteX67" fmla="*/ 2542011 w 4086261"/>
                <a:gd name="connsiteY67" fmla="*/ 61870 h 4089669"/>
                <a:gd name="connsiteX68" fmla="*/ 2703493 w 4086261"/>
                <a:gd name="connsiteY68" fmla="*/ 110725 h 4089669"/>
                <a:gd name="connsiteX69" fmla="*/ 642784 w 4086261"/>
                <a:gd name="connsiteY69" fmla="*/ 556704 h 4089669"/>
                <a:gd name="connsiteX70" fmla="*/ 3443305 w 4086261"/>
                <a:gd name="connsiteY70" fmla="*/ 556704 h 4089669"/>
                <a:gd name="connsiteX71" fmla="*/ 3556853 w 4086261"/>
                <a:gd name="connsiteY71" fmla="*/ 670030 h 4089669"/>
                <a:gd name="connsiteX72" fmla="*/ 3609565 w 4086261"/>
                <a:gd name="connsiteY72" fmla="*/ 734502 h 4089669"/>
                <a:gd name="connsiteX73" fmla="*/ 475918 w 4086261"/>
                <a:gd name="connsiteY73" fmla="*/ 734503 h 4089669"/>
                <a:gd name="connsiteX74" fmla="*/ 523248 w 4086261"/>
                <a:gd name="connsiteY74" fmla="*/ 676473 h 4089669"/>
                <a:gd name="connsiteX75" fmla="*/ 830380 w 4086261"/>
                <a:gd name="connsiteY75" fmla="*/ 398616 h 4089669"/>
                <a:gd name="connsiteX76" fmla="*/ 1004958 w 4086261"/>
                <a:gd name="connsiteY76" fmla="*/ 283119 h 4089669"/>
                <a:gd name="connsiteX77" fmla="*/ 1068322 w 4086261"/>
                <a:gd name="connsiteY77" fmla="*/ 249850 h 4089669"/>
                <a:gd name="connsiteX78" fmla="*/ 3018504 w 4086261"/>
                <a:gd name="connsiteY78" fmla="*/ 249850 h 4089669"/>
                <a:gd name="connsiteX79" fmla="*/ 3087924 w 4086261"/>
                <a:gd name="connsiteY79" fmla="*/ 286606 h 4089669"/>
                <a:gd name="connsiteX80" fmla="*/ 3254703 w 4086261"/>
                <a:gd name="connsiteY80" fmla="*/ 397072 h 4089669"/>
                <a:gd name="connsiteX81" fmla="*/ 3292192 w 4086261"/>
                <a:gd name="connsiteY81" fmla="*/ 427649 h 4089669"/>
                <a:gd name="connsiteX82" fmla="*/ 794871 w 4086261"/>
                <a:gd name="connsiteY82" fmla="*/ 427649 h 4089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4086261" h="4089669">
                  <a:moveTo>
                    <a:pt x="1397239" y="3983323"/>
                  </a:moveTo>
                  <a:lnTo>
                    <a:pt x="2692486" y="3983323"/>
                  </a:lnTo>
                  <a:lnTo>
                    <a:pt x="2519794" y="4033742"/>
                  </a:lnTo>
                  <a:cubicBezTo>
                    <a:pt x="2196895" y="4110978"/>
                    <a:pt x="1861734" y="4107484"/>
                    <a:pt x="1544250" y="4027800"/>
                  </a:cubicBezTo>
                  <a:close/>
                  <a:moveTo>
                    <a:pt x="804026" y="3670142"/>
                  </a:moveTo>
                  <a:lnTo>
                    <a:pt x="3281458" y="3670141"/>
                  </a:lnTo>
                  <a:lnTo>
                    <a:pt x="3255881" y="3691053"/>
                  </a:lnTo>
                  <a:cubicBezTo>
                    <a:pt x="3199057" y="3732915"/>
                    <a:pt x="3140784" y="3771402"/>
                    <a:pt x="3081303" y="3806551"/>
                  </a:cubicBezTo>
                  <a:lnTo>
                    <a:pt x="3002472" y="3847940"/>
                  </a:lnTo>
                  <a:lnTo>
                    <a:pt x="1083093" y="3847940"/>
                  </a:lnTo>
                  <a:lnTo>
                    <a:pt x="998337" y="3803064"/>
                  </a:lnTo>
                  <a:cubicBezTo>
                    <a:pt x="941239" y="3769168"/>
                    <a:pt x="885565" y="3732334"/>
                    <a:pt x="831558" y="3692597"/>
                  </a:cubicBezTo>
                  <a:close/>
                  <a:moveTo>
                    <a:pt x="478160" y="3356959"/>
                  </a:moveTo>
                  <a:lnTo>
                    <a:pt x="3608881" y="3356958"/>
                  </a:lnTo>
                  <a:lnTo>
                    <a:pt x="3563012" y="3413196"/>
                  </a:lnTo>
                  <a:lnTo>
                    <a:pt x="3441689" y="3534757"/>
                  </a:lnTo>
                  <a:lnTo>
                    <a:pt x="644751" y="3534758"/>
                  </a:lnTo>
                  <a:lnTo>
                    <a:pt x="529408" y="3419640"/>
                  </a:lnTo>
                  <a:close/>
                  <a:moveTo>
                    <a:pt x="260816" y="3043774"/>
                  </a:moveTo>
                  <a:lnTo>
                    <a:pt x="3825638" y="3043773"/>
                  </a:lnTo>
                  <a:lnTo>
                    <a:pt x="3801359" y="3089628"/>
                  </a:lnTo>
                  <a:lnTo>
                    <a:pt x="3713965" y="3221573"/>
                  </a:lnTo>
                  <a:lnTo>
                    <a:pt x="373087" y="3221573"/>
                  </a:lnTo>
                  <a:lnTo>
                    <a:pt x="281415" y="3083007"/>
                  </a:lnTo>
                  <a:close/>
                  <a:moveTo>
                    <a:pt x="119720" y="2736921"/>
                  </a:moveTo>
                  <a:lnTo>
                    <a:pt x="3967092" y="2736920"/>
                  </a:lnTo>
                  <a:lnTo>
                    <a:pt x="3894194" y="2914295"/>
                  </a:lnTo>
                  <a:lnTo>
                    <a:pt x="3893969" y="2914719"/>
                  </a:lnTo>
                  <a:lnTo>
                    <a:pt x="193057" y="2914720"/>
                  </a:lnTo>
                  <a:lnTo>
                    <a:pt x="185946" y="2901176"/>
                  </a:lnTo>
                  <a:close/>
                  <a:moveTo>
                    <a:pt x="37017" y="2430067"/>
                  </a:moveTo>
                  <a:lnTo>
                    <a:pt x="4048918" y="2430066"/>
                  </a:lnTo>
                  <a:lnTo>
                    <a:pt x="4026095" y="2543715"/>
                  </a:lnTo>
                  <a:lnTo>
                    <a:pt x="4006687" y="2607865"/>
                  </a:lnTo>
                  <a:lnTo>
                    <a:pt x="79439" y="2607866"/>
                  </a:lnTo>
                  <a:lnTo>
                    <a:pt x="54223" y="2521499"/>
                  </a:lnTo>
                  <a:close/>
                  <a:moveTo>
                    <a:pt x="121" y="2113142"/>
                  </a:moveTo>
                  <a:lnTo>
                    <a:pt x="4085162" y="2113142"/>
                  </a:lnTo>
                  <a:lnTo>
                    <a:pt x="4084854" y="2156166"/>
                  </a:lnTo>
                  <a:lnTo>
                    <a:pt x="4070955" y="2290941"/>
                  </a:lnTo>
                  <a:lnTo>
                    <a:pt x="14357" y="2290941"/>
                  </a:lnTo>
                  <a:lnTo>
                    <a:pt x="0" y="2130050"/>
                  </a:lnTo>
                  <a:close/>
                  <a:moveTo>
                    <a:pt x="14854" y="1803107"/>
                  </a:moveTo>
                  <a:lnTo>
                    <a:pt x="4072294" y="1803107"/>
                  </a:lnTo>
                  <a:lnTo>
                    <a:pt x="4086261" y="1959620"/>
                  </a:lnTo>
                  <a:lnTo>
                    <a:pt x="4086108" y="1980906"/>
                  </a:lnTo>
                  <a:lnTo>
                    <a:pt x="1067" y="1980906"/>
                  </a:lnTo>
                  <a:lnTo>
                    <a:pt x="1406" y="1933504"/>
                  </a:lnTo>
                  <a:close/>
                  <a:moveTo>
                    <a:pt x="77117" y="1489925"/>
                  </a:moveTo>
                  <a:lnTo>
                    <a:pt x="4009193" y="1489925"/>
                  </a:lnTo>
                  <a:lnTo>
                    <a:pt x="4032038" y="1568171"/>
                  </a:lnTo>
                  <a:lnTo>
                    <a:pt x="4050772" y="1667724"/>
                  </a:lnTo>
                  <a:lnTo>
                    <a:pt x="35712" y="1667724"/>
                  </a:lnTo>
                  <a:lnTo>
                    <a:pt x="60165" y="1545955"/>
                  </a:lnTo>
                  <a:close/>
                  <a:moveTo>
                    <a:pt x="191505" y="1176742"/>
                  </a:moveTo>
                  <a:lnTo>
                    <a:pt x="3894145" y="1176742"/>
                  </a:lnTo>
                  <a:lnTo>
                    <a:pt x="3900315" y="1188494"/>
                  </a:lnTo>
                  <a:lnTo>
                    <a:pt x="3967264" y="1354541"/>
                  </a:lnTo>
                  <a:lnTo>
                    <a:pt x="118432" y="1354541"/>
                  </a:lnTo>
                  <a:close/>
                  <a:moveTo>
                    <a:pt x="375302" y="863557"/>
                  </a:moveTo>
                  <a:lnTo>
                    <a:pt x="3710170" y="863557"/>
                  </a:lnTo>
                  <a:lnTo>
                    <a:pt x="3804846" y="1006662"/>
                  </a:lnTo>
                  <a:lnTo>
                    <a:pt x="3823062" y="1041356"/>
                  </a:lnTo>
                  <a:lnTo>
                    <a:pt x="263027" y="1041356"/>
                  </a:lnTo>
                  <a:lnTo>
                    <a:pt x="284901" y="1000042"/>
                  </a:lnTo>
                  <a:close/>
                  <a:moveTo>
                    <a:pt x="1378779" y="110725"/>
                  </a:moveTo>
                  <a:lnTo>
                    <a:pt x="1566467" y="55927"/>
                  </a:lnTo>
                  <a:cubicBezTo>
                    <a:pt x="1889366" y="-21308"/>
                    <a:pt x="2224527" y="-17814"/>
                    <a:pt x="2542011" y="61870"/>
                  </a:cubicBezTo>
                  <a:lnTo>
                    <a:pt x="2703493" y="110725"/>
                  </a:lnTo>
                  <a:close/>
                  <a:moveTo>
                    <a:pt x="642784" y="556704"/>
                  </a:moveTo>
                  <a:lnTo>
                    <a:pt x="3443305" y="556704"/>
                  </a:lnTo>
                  <a:lnTo>
                    <a:pt x="3556853" y="670030"/>
                  </a:lnTo>
                  <a:lnTo>
                    <a:pt x="3609565" y="734502"/>
                  </a:lnTo>
                  <a:lnTo>
                    <a:pt x="475918" y="734503"/>
                  </a:lnTo>
                  <a:lnTo>
                    <a:pt x="523248" y="676473"/>
                  </a:lnTo>
                  <a:close/>
                  <a:moveTo>
                    <a:pt x="830380" y="398616"/>
                  </a:moveTo>
                  <a:cubicBezTo>
                    <a:pt x="887204" y="356755"/>
                    <a:pt x="945476" y="318268"/>
                    <a:pt x="1004958" y="283119"/>
                  </a:cubicBezTo>
                  <a:lnTo>
                    <a:pt x="1068322" y="249850"/>
                  </a:lnTo>
                  <a:lnTo>
                    <a:pt x="3018504" y="249850"/>
                  </a:lnTo>
                  <a:lnTo>
                    <a:pt x="3087924" y="286606"/>
                  </a:lnTo>
                  <a:cubicBezTo>
                    <a:pt x="3145022" y="320501"/>
                    <a:pt x="3200695" y="357336"/>
                    <a:pt x="3254703" y="397072"/>
                  </a:cubicBezTo>
                  <a:lnTo>
                    <a:pt x="3292192" y="427649"/>
                  </a:lnTo>
                  <a:lnTo>
                    <a:pt x="794871" y="427649"/>
                  </a:lnTo>
                  <a:close/>
                </a:path>
              </a:pathLst>
            </a:custGeom>
            <a:solidFill>
              <a:srgbClr val="806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-675001" y="2187489"/>
              <a:ext cx="1271902" cy="1271902"/>
            </a:xfrm>
            <a:prstGeom prst="ellipse">
              <a:avLst/>
            </a:prstGeom>
            <a:solidFill>
              <a:srgbClr val="69527C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2" name="椭圆 31"/>
          <p:cNvSpPr/>
          <p:nvPr/>
        </p:nvSpPr>
        <p:spPr>
          <a:xfrm>
            <a:off x="1115698" y="5366931"/>
            <a:ext cx="431315" cy="431315"/>
          </a:xfrm>
          <a:prstGeom prst="ellipse">
            <a:avLst/>
          </a:prstGeom>
          <a:solidFill>
            <a:srgbClr val="9F90B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8825560" y="3882233"/>
            <a:ext cx="4787166" cy="4935456"/>
            <a:chOff x="8624579" y="3718280"/>
            <a:chExt cx="5419948" cy="5587840"/>
          </a:xfrm>
        </p:grpSpPr>
        <p:sp>
          <p:nvSpPr>
            <p:cNvPr id="31" name="椭圆 30"/>
            <p:cNvSpPr/>
            <p:nvPr/>
          </p:nvSpPr>
          <p:spPr>
            <a:xfrm>
              <a:off x="10399627" y="3718280"/>
              <a:ext cx="3644900" cy="3644900"/>
            </a:xfrm>
            <a:prstGeom prst="ellipse">
              <a:avLst/>
            </a:prstGeom>
            <a:solidFill>
              <a:srgbClr val="BDB0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任意多边形 32"/>
            <p:cNvSpPr/>
            <p:nvPr/>
          </p:nvSpPr>
          <p:spPr>
            <a:xfrm rot="2182719">
              <a:off x="8624579" y="5813272"/>
              <a:ext cx="3489938" cy="3492848"/>
            </a:xfrm>
            <a:custGeom>
              <a:avLst/>
              <a:gdLst>
                <a:gd name="connsiteX0" fmla="*/ 1397239 w 4086261"/>
                <a:gd name="connsiteY0" fmla="*/ 3983323 h 4089669"/>
                <a:gd name="connsiteX1" fmla="*/ 2692486 w 4086261"/>
                <a:gd name="connsiteY1" fmla="*/ 3983323 h 4089669"/>
                <a:gd name="connsiteX2" fmla="*/ 2519794 w 4086261"/>
                <a:gd name="connsiteY2" fmla="*/ 4033742 h 4089669"/>
                <a:gd name="connsiteX3" fmla="*/ 1544250 w 4086261"/>
                <a:gd name="connsiteY3" fmla="*/ 4027800 h 4089669"/>
                <a:gd name="connsiteX4" fmla="*/ 804026 w 4086261"/>
                <a:gd name="connsiteY4" fmla="*/ 3670142 h 4089669"/>
                <a:gd name="connsiteX5" fmla="*/ 3281458 w 4086261"/>
                <a:gd name="connsiteY5" fmla="*/ 3670141 h 4089669"/>
                <a:gd name="connsiteX6" fmla="*/ 3255881 w 4086261"/>
                <a:gd name="connsiteY6" fmla="*/ 3691053 h 4089669"/>
                <a:gd name="connsiteX7" fmla="*/ 3081303 w 4086261"/>
                <a:gd name="connsiteY7" fmla="*/ 3806551 h 4089669"/>
                <a:gd name="connsiteX8" fmla="*/ 3002472 w 4086261"/>
                <a:gd name="connsiteY8" fmla="*/ 3847940 h 4089669"/>
                <a:gd name="connsiteX9" fmla="*/ 1083093 w 4086261"/>
                <a:gd name="connsiteY9" fmla="*/ 3847940 h 4089669"/>
                <a:gd name="connsiteX10" fmla="*/ 998337 w 4086261"/>
                <a:gd name="connsiteY10" fmla="*/ 3803064 h 4089669"/>
                <a:gd name="connsiteX11" fmla="*/ 831558 w 4086261"/>
                <a:gd name="connsiteY11" fmla="*/ 3692597 h 4089669"/>
                <a:gd name="connsiteX12" fmla="*/ 478160 w 4086261"/>
                <a:gd name="connsiteY12" fmla="*/ 3356959 h 4089669"/>
                <a:gd name="connsiteX13" fmla="*/ 3608881 w 4086261"/>
                <a:gd name="connsiteY13" fmla="*/ 3356958 h 4089669"/>
                <a:gd name="connsiteX14" fmla="*/ 3563012 w 4086261"/>
                <a:gd name="connsiteY14" fmla="*/ 3413196 h 4089669"/>
                <a:gd name="connsiteX15" fmla="*/ 3441689 w 4086261"/>
                <a:gd name="connsiteY15" fmla="*/ 3534757 h 4089669"/>
                <a:gd name="connsiteX16" fmla="*/ 644751 w 4086261"/>
                <a:gd name="connsiteY16" fmla="*/ 3534758 h 4089669"/>
                <a:gd name="connsiteX17" fmla="*/ 529408 w 4086261"/>
                <a:gd name="connsiteY17" fmla="*/ 3419640 h 4089669"/>
                <a:gd name="connsiteX18" fmla="*/ 260816 w 4086261"/>
                <a:gd name="connsiteY18" fmla="*/ 3043774 h 4089669"/>
                <a:gd name="connsiteX19" fmla="*/ 3825638 w 4086261"/>
                <a:gd name="connsiteY19" fmla="*/ 3043773 h 4089669"/>
                <a:gd name="connsiteX20" fmla="*/ 3801359 w 4086261"/>
                <a:gd name="connsiteY20" fmla="*/ 3089628 h 4089669"/>
                <a:gd name="connsiteX21" fmla="*/ 3713965 w 4086261"/>
                <a:gd name="connsiteY21" fmla="*/ 3221573 h 4089669"/>
                <a:gd name="connsiteX22" fmla="*/ 373087 w 4086261"/>
                <a:gd name="connsiteY22" fmla="*/ 3221573 h 4089669"/>
                <a:gd name="connsiteX23" fmla="*/ 281415 w 4086261"/>
                <a:gd name="connsiteY23" fmla="*/ 3083007 h 4089669"/>
                <a:gd name="connsiteX24" fmla="*/ 119720 w 4086261"/>
                <a:gd name="connsiteY24" fmla="*/ 2736921 h 4089669"/>
                <a:gd name="connsiteX25" fmla="*/ 3967092 w 4086261"/>
                <a:gd name="connsiteY25" fmla="*/ 2736920 h 4089669"/>
                <a:gd name="connsiteX26" fmla="*/ 3894194 w 4086261"/>
                <a:gd name="connsiteY26" fmla="*/ 2914295 h 4089669"/>
                <a:gd name="connsiteX27" fmla="*/ 3893969 w 4086261"/>
                <a:gd name="connsiteY27" fmla="*/ 2914719 h 4089669"/>
                <a:gd name="connsiteX28" fmla="*/ 193057 w 4086261"/>
                <a:gd name="connsiteY28" fmla="*/ 2914720 h 4089669"/>
                <a:gd name="connsiteX29" fmla="*/ 185946 w 4086261"/>
                <a:gd name="connsiteY29" fmla="*/ 2901176 h 4089669"/>
                <a:gd name="connsiteX30" fmla="*/ 37017 w 4086261"/>
                <a:gd name="connsiteY30" fmla="*/ 2430067 h 4089669"/>
                <a:gd name="connsiteX31" fmla="*/ 4048918 w 4086261"/>
                <a:gd name="connsiteY31" fmla="*/ 2430066 h 4089669"/>
                <a:gd name="connsiteX32" fmla="*/ 4026095 w 4086261"/>
                <a:gd name="connsiteY32" fmla="*/ 2543715 h 4089669"/>
                <a:gd name="connsiteX33" fmla="*/ 4006687 w 4086261"/>
                <a:gd name="connsiteY33" fmla="*/ 2607865 h 4089669"/>
                <a:gd name="connsiteX34" fmla="*/ 79439 w 4086261"/>
                <a:gd name="connsiteY34" fmla="*/ 2607866 h 4089669"/>
                <a:gd name="connsiteX35" fmla="*/ 54223 w 4086261"/>
                <a:gd name="connsiteY35" fmla="*/ 2521499 h 4089669"/>
                <a:gd name="connsiteX36" fmla="*/ 121 w 4086261"/>
                <a:gd name="connsiteY36" fmla="*/ 2113142 h 4089669"/>
                <a:gd name="connsiteX37" fmla="*/ 4085162 w 4086261"/>
                <a:gd name="connsiteY37" fmla="*/ 2113142 h 4089669"/>
                <a:gd name="connsiteX38" fmla="*/ 4084854 w 4086261"/>
                <a:gd name="connsiteY38" fmla="*/ 2156166 h 4089669"/>
                <a:gd name="connsiteX39" fmla="*/ 4070955 w 4086261"/>
                <a:gd name="connsiteY39" fmla="*/ 2290941 h 4089669"/>
                <a:gd name="connsiteX40" fmla="*/ 14357 w 4086261"/>
                <a:gd name="connsiteY40" fmla="*/ 2290941 h 4089669"/>
                <a:gd name="connsiteX41" fmla="*/ 0 w 4086261"/>
                <a:gd name="connsiteY41" fmla="*/ 2130050 h 4089669"/>
                <a:gd name="connsiteX42" fmla="*/ 14854 w 4086261"/>
                <a:gd name="connsiteY42" fmla="*/ 1803107 h 4089669"/>
                <a:gd name="connsiteX43" fmla="*/ 4072294 w 4086261"/>
                <a:gd name="connsiteY43" fmla="*/ 1803107 h 4089669"/>
                <a:gd name="connsiteX44" fmla="*/ 4086261 w 4086261"/>
                <a:gd name="connsiteY44" fmla="*/ 1959620 h 4089669"/>
                <a:gd name="connsiteX45" fmla="*/ 4086108 w 4086261"/>
                <a:gd name="connsiteY45" fmla="*/ 1980906 h 4089669"/>
                <a:gd name="connsiteX46" fmla="*/ 1067 w 4086261"/>
                <a:gd name="connsiteY46" fmla="*/ 1980906 h 4089669"/>
                <a:gd name="connsiteX47" fmla="*/ 1406 w 4086261"/>
                <a:gd name="connsiteY47" fmla="*/ 1933504 h 4089669"/>
                <a:gd name="connsiteX48" fmla="*/ 77117 w 4086261"/>
                <a:gd name="connsiteY48" fmla="*/ 1489925 h 4089669"/>
                <a:gd name="connsiteX49" fmla="*/ 4009193 w 4086261"/>
                <a:gd name="connsiteY49" fmla="*/ 1489925 h 4089669"/>
                <a:gd name="connsiteX50" fmla="*/ 4032038 w 4086261"/>
                <a:gd name="connsiteY50" fmla="*/ 1568171 h 4089669"/>
                <a:gd name="connsiteX51" fmla="*/ 4050772 w 4086261"/>
                <a:gd name="connsiteY51" fmla="*/ 1667724 h 4089669"/>
                <a:gd name="connsiteX52" fmla="*/ 35712 w 4086261"/>
                <a:gd name="connsiteY52" fmla="*/ 1667724 h 4089669"/>
                <a:gd name="connsiteX53" fmla="*/ 60165 w 4086261"/>
                <a:gd name="connsiteY53" fmla="*/ 1545955 h 4089669"/>
                <a:gd name="connsiteX54" fmla="*/ 191505 w 4086261"/>
                <a:gd name="connsiteY54" fmla="*/ 1176742 h 4089669"/>
                <a:gd name="connsiteX55" fmla="*/ 3894145 w 4086261"/>
                <a:gd name="connsiteY55" fmla="*/ 1176742 h 4089669"/>
                <a:gd name="connsiteX56" fmla="*/ 3900315 w 4086261"/>
                <a:gd name="connsiteY56" fmla="*/ 1188494 h 4089669"/>
                <a:gd name="connsiteX57" fmla="*/ 3967264 w 4086261"/>
                <a:gd name="connsiteY57" fmla="*/ 1354541 h 4089669"/>
                <a:gd name="connsiteX58" fmla="*/ 118432 w 4086261"/>
                <a:gd name="connsiteY58" fmla="*/ 1354541 h 4089669"/>
                <a:gd name="connsiteX59" fmla="*/ 375302 w 4086261"/>
                <a:gd name="connsiteY59" fmla="*/ 863557 h 4089669"/>
                <a:gd name="connsiteX60" fmla="*/ 3710170 w 4086261"/>
                <a:gd name="connsiteY60" fmla="*/ 863557 h 4089669"/>
                <a:gd name="connsiteX61" fmla="*/ 3804846 w 4086261"/>
                <a:gd name="connsiteY61" fmla="*/ 1006662 h 4089669"/>
                <a:gd name="connsiteX62" fmla="*/ 3823062 w 4086261"/>
                <a:gd name="connsiteY62" fmla="*/ 1041356 h 4089669"/>
                <a:gd name="connsiteX63" fmla="*/ 263027 w 4086261"/>
                <a:gd name="connsiteY63" fmla="*/ 1041356 h 4089669"/>
                <a:gd name="connsiteX64" fmla="*/ 284901 w 4086261"/>
                <a:gd name="connsiteY64" fmla="*/ 1000042 h 4089669"/>
                <a:gd name="connsiteX65" fmla="*/ 1378779 w 4086261"/>
                <a:gd name="connsiteY65" fmla="*/ 110725 h 4089669"/>
                <a:gd name="connsiteX66" fmla="*/ 1566467 w 4086261"/>
                <a:gd name="connsiteY66" fmla="*/ 55927 h 4089669"/>
                <a:gd name="connsiteX67" fmla="*/ 2542011 w 4086261"/>
                <a:gd name="connsiteY67" fmla="*/ 61870 h 4089669"/>
                <a:gd name="connsiteX68" fmla="*/ 2703493 w 4086261"/>
                <a:gd name="connsiteY68" fmla="*/ 110725 h 4089669"/>
                <a:gd name="connsiteX69" fmla="*/ 642784 w 4086261"/>
                <a:gd name="connsiteY69" fmla="*/ 556704 h 4089669"/>
                <a:gd name="connsiteX70" fmla="*/ 3443305 w 4086261"/>
                <a:gd name="connsiteY70" fmla="*/ 556704 h 4089669"/>
                <a:gd name="connsiteX71" fmla="*/ 3556853 w 4086261"/>
                <a:gd name="connsiteY71" fmla="*/ 670030 h 4089669"/>
                <a:gd name="connsiteX72" fmla="*/ 3609565 w 4086261"/>
                <a:gd name="connsiteY72" fmla="*/ 734502 h 4089669"/>
                <a:gd name="connsiteX73" fmla="*/ 475918 w 4086261"/>
                <a:gd name="connsiteY73" fmla="*/ 734503 h 4089669"/>
                <a:gd name="connsiteX74" fmla="*/ 523248 w 4086261"/>
                <a:gd name="connsiteY74" fmla="*/ 676473 h 4089669"/>
                <a:gd name="connsiteX75" fmla="*/ 830380 w 4086261"/>
                <a:gd name="connsiteY75" fmla="*/ 398616 h 4089669"/>
                <a:gd name="connsiteX76" fmla="*/ 1004958 w 4086261"/>
                <a:gd name="connsiteY76" fmla="*/ 283119 h 4089669"/>
                <a:gd name="connsiteX77" fmla="*/ 1068322 w 4086261"/>
                <a:gd name="connsiteY77" fmla="*/ 249850 h 4089669"/>
                <a:gd name="connsiteX78" fmla="*/ 3018504 w 4086261"/>
                <a:gd name="connsiteY78" fmla="*/ 249850 h 4089669"/>
                <a:gd name="connsiteX79" fmla="*/ 3087924 w 4086261"/>
                <a:gd name="connsiteY79" fmla="*/ 286606 h 4089669"/>
                <a:gd name="connsiteX80" fmla="*/ 3254703 w 4086261"/>
                <a:gd name="connsiteY80" fmla="*/ 397072 h 4089669"/>
                <a:gd name="connsiteX81" fmla="*/ 3292192 w 4086261"/>
                <a:gd name="connsiteY81" fmla="*/ 427649 h 4089669"/>
                <a:gd name="connsiteX82" fmla="*/ 794871 w 4086261"/>
                <a:gd name="connsiteY82" fmla="*/ 427649 h 4089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4086261" h="4089669">
                  <a:moveTo>
                    <a:pt x="1397239" y="3983323"/>
                  </a:moveTo>
                  <a:lnTo>
                    <a:pt x="2692486" y="3983323"/>
                  </a:lnTo>
                  <a:lnTo>
                    <a:pt x="2519794" y="4033742"/>
                  </a:lnTo>
                  <a:cubicBezTo>
                    <a:pt x="2196895" y="4110978"/>
                    <a:pt x="1861734" y="4107484"/>
                    <a:pt x="1544250" y="4027800"/>
                  </a:cubicBezTo>
                  <a:close/>
                  <a:moveTo>
                    <a:pt x="804026" y="3670142"/>
                  </a:moveTo>
                  <a:lnTo>
                    <a:pt x="3281458" y="3670141"/>
                  </a:lnTo>
                  <a:lnTo>
                    <a:pt x="3255881" y="3691053"/>
                  </a:lnTo>
                  <a:cubicBezTo>
                    <a:pt x="3199057" y="3732915"/>
                    <a:pt x="3140784" y="3771402"/>
                    <a:pt x="3081303" y="3806551"/>
                  </a:cubicBezTo>
                  <a:lnTo>
                    <a:pt x="3002472" y="3847940"/>
                  </a:lnTo>
                  <a:lnTo>
                    <a:pt x="1083093" y="3847940"/>
                  </a:lnTo>
                  <a:lnTo>
                    <a:pt x="998337" y="3803064"/>
                  </a:lnTo>
                  <a:cubicBezTo>
                    <a:pt x="941239" y="3769168"/>
                    <a:pt x="885565" y="3732334"/>
                    <a:pt x="831558" y="3692597"/>
                  </a:cubicBezTo>
                  <a:close/>
                  <a:moveTo>
                    <a:pt x="478160" y="3356959"/>
                  </a:moveTo>
                  <a:lnTo>
                    <a:pt x="3608881" y="3356958"/>
                  </a:lnTo>
                  <a:lnTo>
                    <a:pt x="3563012" y="3413196"/>
                  </a:lnTo>
                  <a:lnTo>
                    <a:pt x="3441689" y="3534757"/>
                  </a:lnTo>
                  <a:lnTo>
                    <a:pt x="644751" y="3534758"/>
                  </a:lnTo>
                  <a:lnTo>
                    <a:pt x="529408" y="3419640"/>
                  </a:lnTo>
                  <a:close/>
                  <a:moveTo>
                    <a:pt x="260816" y="3043774"/>
                  </a:moveTo>
                  <a:lnTo>
                    <a:pt x="3825638" y="3043773"/>
                  </a:lnTo>
                  <a:lnTo>
                    <a:pt x="3801359" y="3089628"/>
                  </a:lnTo>
                  <a:lnTo>
                    <a:pt x="3713965" y="3221573"/>
                  </a:lnTo>
                  <a:lnTo>
                    <a:pt x="373087" y="3221573"/>
                  </a:lnTo>
                  <a:lnTo>
                    <a:pt x="281415" y="3083007"/>
                  </a:lnTo>
                  <a:close/>
                  <a:moveTo>
                    <a:pt x="119720" y="2736921"/>
                  </a:moveTo>
                  <a:lnTo>
                    <a:pt x="3967092" y="2736920"/>
                  </a:lnTo>
                  <a:lnTo>
                    <a:pt x="3894194" y="2914295"/>
                  </a:lnTo>
                  <a:lnTo>
                    <a:pt x="3893969" y="2914719"/>
                  </a:lnTo>
                  <a:lnTo>
                    <a:pt x="193057" y="2914720"/>
                  </a:lnTo>
                  <a:lnTo>
                    <a:pt x="185946" y="2901176"/>
                  </a:lnTo>
                  <a:close/>
                  <a:moveTo>
                    <a:pt x="37017" y="2430067"/>
                  </a:moveTo>
                  <a:lnTo>
                    <a:pt x="4048918" y="2430066"/>
                  </a:lnTo>
                  <a:lnTo>
                    <a:pt x="4026095" y="2543715"/>
                  </a:lnTo>
                  <a:lnTo>
                    <a:pt x="4006687" y="2607865"/>
                  </a:lnTo>
                  <a:lnTo>
                    <a:pt x="79439" y="2607866"/>
                  </a:lnTo>
                  <a:lnTo>
                    <a:pt x="54223" y="2521499"/>
                  </a:lnTo>
                  <a:close/>
                  <a:moveTo>
                    <a:pt x="121" y="2113142"/>
                  </a:moveTo>
                  <a:lnTo>
                    <a:pt x="4085162" y="2113142"/>
                  </a:lnTo>
                  <a:lnTo>
                    <a:pt x="4084854" y="2156166"/>
                  </a:lnTo>
                  <a:lnTo>
                    <a:pt x="4070955" y="2290941"/>
                  </a:lnTo>
                  <a:lnTo>
                    <a:pt x="14357" y="2290941"/>
                  </a:lnTo>
                  <a:lnTo>
                    <a:pt x="0" y="2130050"/>
                  </a:lnTo>
                  <a:close/>
                  <a:moveTo>
                    <a:pt x="14854" y="1803107"/>
                  </a:moveTo>
                  <a:lnTo>
                    <a:pt x="4072294" y="1803107"/>
                  </a:lnTo>
                  <a:lnTo>
                    <a:pt x="4086261" y="1959620"/>
                  </a:lnTo>
                  <a:lnTo>
                    <a:pt x="4086108" y="1980906"/>
                  </a:lnTo>
                  <a:lnTo>
                    <a:pt x="1067" y="1980906"/>
                  </a:lnTo>
                  <a:lnTo>
                    <a:pt x="1406" y="1933504"/>
                  </a:lnTo>
                  <a:close/>
                  <a:moveTo>
                    <a:pt x="77117" y="1489925"/>
                  </a:moveTo>
                  <a:lnTo>
                    <a:pt x="4009193" y="1489925"/>
                  </a:lnTo>
                  <a:lnTo>
                    <a:pt x="4032038" y="1568171"/>
                  </a:lnTo>
                  <a:lnTo>
                    <a:pt x="4050772" y="1667724"/>
                  </a:lnTo>
                  <a:lnTo>
                    <a:pt x="35712" y="1667724"/>
                  </a:lnTo>
                  <a:lnTo>
                    <a:pt x="60165" y="1545955"/>
                  </a:lnTo>
                  <a:close/>
                  <a:moveTo>
                    <a:pt x="191505" y="1176742"/>
                  </a:moveTo>
                  <a:lnTo>
                    <a:pt x="3894145" y="1176742"/>
                  </a:lnTo>
                  <a:lnTo>
                    <a:pt x="3900315" y="1188494"/>
                  </a:lnTo>
                  <a:lnTo>
                    <a:pt x="3967264" y="1354541"/>
                  </a:lnTo>
                  <a:lnTo>
                    <a:pt x="118432" y="1354541"/>
                  </a:lnTo>
                  <a:close/>
                  <a:moveTo>
                    <a:pt x="375302" y="863557"/>
                  </a:moveTo>
                  <a:lnTo>
                    <a:pt x="3710170" y="863557"/>
                  </a:lnTo>
                  <a:lnTo>
                    <a:pt x="3804846" y="1006662"/>
                  </a:lnTo>
                  <a:lnTo>
                    <a:pt x="3823062" y="1041356"/>
                  </a:lnTo>
                  <a:lnTo>
                    <a:pt x="263027" y="1041356"/>
                  </a:lnTo>
                  <a:lnTo>
                    <a:pt x="284901" y="1000042"/>
                  </a:lnTo>
                  <a:close/>
                  <a:moveTo>
                    <a:pt x="1378779" y="110725"/>
                  </a:moveTo>
                  <a:lnTo>
                    <a:pt x="1566467" y="55927"/>
                  </a:lnTo>
                  <a:cubicBezTo>
                    <a:pt x="1889366" y="-21308"/>
                    <a:pt x="2224527" y="-17814"/>
                    <a:pt x="2542011" y="61870"/>
                  </a:cubicBezTo>
                  <a:lnTo>
                    <a:pt x="2703493" y="110725"/>
                  </a:lnTo>
                  <a:close/>
                  <a:moveTo>
                    <a:pt x="642784" y="556704"/>
                  </a:moveTo>
                  <a:lnTo>
                    <a:pt x="3443305" y="556704"/>
                  </a:lnTo>
                  <a:lnTo>
                    <a:pt x="3556853" y="670030"/>
                  </a:lnTo>
                  <a:lnTo>
                    <a:pt x="3609565" y="734502"/>
                  </a:lnTo>
                  <a:lnTo>
                    <a:pt x="475918" y="734503"/>
                  </a:lnTo>
                  <a:lnTo>
                    <a:pt x="523248" y="676473"/>
                  </a:lnTo>
                  <a:close/>
                  <a:moveTo>
                    <a:pt x="830380" y="398616"/>
                  </a:moveTo>
                  <a:cubicBezTo>
                    <a:pt x="887204" y="356755"/>
                    <a:pt x="945476" y="318268"/>
                    <a:pt x="1004958" y="283119"/>
                  </a:cubicBezTo>
                  <a:lnTo>
                    <a:pt x="1068322" y="249850"/>
                  </a:lnTo>
                  <a:lnTo>
                    <a:pt x="3018504" y="249850"/>
                  </a:lnTo>
                  <a:lnTo>
                    <a:pt x="3087924" y="286606"/>
                  </a:lnTo>
                  <a:cubicBezTo>
                    <a:pt x="3145022" y="320501"/>
                    <a:pt x="3200695" y="357336"/>
                    <a:pt x="3254703" y="397072"/>
                  </a:cubicBezTo>
                  <a:lnTo>
                    <a:pt x="3292192" y="427649"/>
                  </a:lnTo>
                  <a:lnTo>
                    <a:pt x="794871" y="427649"/>
                  </a:lnTo>
                  <a:close/>
                </a:path>
              </a:pathLst>
            </a:custGeom>
            <a:solidFill>
              <a:srgbClr val="806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9042398" y="5540730"/>
              <a:ext cx="885262" cy="885262"/>
            </a:xfrm>
            <a:prstGeom prst="ellipse">
              <a:avLst/>
            </a:prstGeom>
            <a:solidFill>
              <a:srgbClr val="69527C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" name="椭圆 2"/>
          <p:cNvSpPr/>
          <p:nvPr/>
        </p:nvSpPr>
        <p:spPr>
          <a:xfrm>
            <a:off x="3474951" y="872067"/>
            <a:ext cx="5242098" cy="5242098"/>
          </a:xfrm>
          <a:prstGeom prst="ellipse">
            <a:avLst/>
          </a:prstGeom>
          <a:solidFill>
            <a:srgbClr val="9F90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721453" y="3204395"/>
            <a:ext cx="67401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Research process and methods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915661" y="3665109"/>
            <a:ext cx="4390940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050" dirty="0">
                <a:solidFill>
                  <a:schemeClr val="bg1">
                    <a:alpha val="50000"/>
                  </a:schemeClr>
                </a:solidFill>
                <a:cs typeface="+mn-ea"/>
                <a:sym typeface="+mn-lt"/>
              </a:rPr>
              <a:t>A designer can use default text to simulate what text would look like. A designer can use default text to simulate what text would look like.</a:t>
            </a:r>
            <a:endParaRPr lang="en-US" altLang="zh-CN" sz="1050" dirty="0">
              <a:solidFill>
                <a:schemeClr val="bg1">
                  <a:alpha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" name="PA_文本框 2"/>
          <p:cNvSpPr txBox="1"/>
          <p:nvPr>
            <p:custDataLst>
              <p:tags r:id="rId1"/>
            </p:custDataLst>
          </p:nvPr>
        </p:nvSpPr>
        <p:spPr>
          <a:xfrm>
            <a:off x="3682341" y="2304791"/>
            <a:ext cx="4852059" cy="76841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</a:lstStyle>
          <a:p>
            <a:pPr algn="ctr"/>
            <a:r>
              <a:rPr lang="zh-CN" altLang="en-US" sz="4000" b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研究过程及方法</a:t>
            </a:r>
            <a:endParaRPr lang="zh-CN" altLang="en-US" sz="4000" b="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5104693" y="4750015"/>
            <a:ext cx="1978281" cy="397891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n>
                <a:solidFill>
                  <a:srgbClr val="BDB0C2"/>
                </a:solidFill>
              </a:ln>
              <a:solidFill>
                <a:srgbClr val="6F7277"/>
              </a:solidFill>
              <a:cs typeface="+mn-ea"/>
              <a:sym typeface="+mn-lt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5429474" y="4785010"/>
            <a:ext cx="13274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600" b="1" dirty="0">
                <a:solidFill>
                  <a:schemeClr val="bg1"/>
                </a:solidFill>
                <a:cs typeface="+mn-ea"/>
                <a:sym typeface="+mn-lt"/>
              </a:rPr>
              <a:t>PART.02</a:t>
            </a:r>
            <a:endParaRPr lang="zh-CN" altLang="en-US" sz="1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 rot="2182719">
            <a:off x="428399" y="448552"/>
            <a:ext cx="525224" cy="525662"/>
          </a:xfrm>
          <a:custGeom>
            <a:avLst/>
            <a:gdLst>
              <a:gd name="connsiteX0" fmla="*/ 1397239 w 4086261"/>
              <a:gd name="connsiteY0" fmla="*/ 3983323 h 4089669"/>
              <a:gd name="connsiteX1" fmla="*/ 2692486 w 4086261"/>
              <a:gd name="connsiteY1" fmla="*/ 3983323 h 4089669"/>
              <a:gd name="connsiteX2" fmla="*/ 2519794 w 4086261"/>
              <a:gd name="connsiteY2" fmla="*/ 4033742 h 4089669"/>
              <a:gd name="connsiteX3" fmla="*/ 1544250 w 4086261"/>
              <a:gd name="connsiteY3" fmla="*/ 4027800 h 4089669"/>
              <a:gd name="connsiteX4" fmla="*/ 804026 w 4086261"/>
              <a:gd name="connsiteY4" fmla="*/ 3670142 h 4089669"/>
              <a:gd name="connsiteX5" fmla="*/ 3281458 w 4086261"/>
              <a:gd name="connsiteY5" fmla="*/ 3670141 h 4089669"/>
              <a:gd name="connsiteX6" fmla="*/ 3255881 w 4086261"/>
              <a:gd name="connsiteY6" fmla="*/ 3691053 h 4089669"/>
              <a:gd name="connsiteX7" fmla="*/ 3081303 w 4086261"/>
              <a:gd name="connsiteY7" fmla="*/ 3806551 h 4089669"/>
              <a:gd name="connsiteX8" fmla="*/ 3002472 w 4086261"/>
              <a:gd name="connsiteY8" fmla="*/ 3847940 h 4089669"/>
              <a:gd name="connsiteX9" fmla="*/ 1083093 w 4086261"/>
              <a:gd name="connsiteY9" fmla="*/ 3847940 h 4089669"/>
              <a:gd name="connsiteX10" fmla="*/ 998337 w 4086261"/>
              <a:gd name="connsiteY10" fmla="*/ 3803064 h 4089669"/>
              <a:gd name="connsiteX11" fmla="*/ 831558 w 4086261"/>
              <a:gd name="connsiteY11" fmla="*/ 3692597 h 4089669"/>
              <a:gd name="connsiteX12" fmla="*/ 478160 w 4086261"/>
              <a:gd name="connsiteY12" fmla="*/ 3356959 h 4089669"/>
              <a:gd name="connsiteX13" fmla="*/ 3608881 w 4086261"/>
              <a:gd name="connsiteY13" fmla="*/ 3356958 h 4089669"/>
              <a:gd name="connsiteX14" fmla="*/ 3563012 w 4086261"/>
              <a:gd name="connsiteY14" fmla="*/ 3413196 h 4089669"/>
              <a:gd name="connsiteX15" fmla="*/ 3441689 w 4086261"/>
              <a:gd name="connsiteY15" fmla="*/ 3534757 h 4089669"/>
              <a:gd name="connsiteX16" fmla="*/ 644751 w 4086261"/>
              <a:gd name="connsiteY16" fmla="*/ 3534758 h 4089669"/>
              <a:gd name="connsiteX17" fmla="*/ 529408 w 4086261"/>
              <a:gd name="connsiteY17" fmla="*/ 3419640 h 4089669"/>
              <a:gd name="connsiteX18" fmla="*/ 260816 w 4086261"/>
              <a:gd name="connsiteY18" fmla="*/ 3043774 h 4089669"/>
              <a:gd name="connsiteX19" fmla="*/ 3825638 w 4086261"/>
              <a:gd name="connsiteY19" fmla="*/ 3043773 h 4089669"/>
              <a:gd name="connsiteX20" fmla="*/ 3801359 w 4086261"/>
              <a:gd name="connsiteY20" fmla="*/ 3089628 h 4089669"/>
              <a:gd name="connsiteX21" fmla="*/ 3713965 w 4086261"/>
              <a:gd name="connsiteY21" fmla="*/ 3221573 h 4089669"/>
              <a:gd name="connsiteX22" fmla="*/ 373087 w 4086261"/>
              <a:gd name="connsiteY22" fmla="*/ 3221573 h 4089669"/>
              <a:gd name="connsiteX23" fmla="*/ 281415 w 4086261"/>
              <a:gd name="connsiteY23" fmla="*/ 3083007 h 4089669"/>
              <a:gd name="connsiteX24" fmla="*/ 119720 w 4086261"/>
              <a:gd name="connsiteY24" fmla="*/ 2736921 h 4089669"/>
              <a:gd name="connsiteX25" fmla="*/ 3967092 w 4086261"/>
              <a:gd name="connsiteY25" fmla="*/ 2736920 h 4089669"/>
              <a:gd name="connsiteX26" fmla="*/ 3894194 w 4086261"/>
              <a:gd name="connsiteY26" fmla="*/ 2914295 h 4089669"/>
              <a:gd name="connsiteX27" fmla="*/ 3893969 w 4086261"/>
              <a:gd name="connsiteY27" fmla="*/ 2914719 h 4089669"/>
              <a:gd name="connsiteX28" fmla="*/ 193057 w 4086261"/>
              <a:gd name="connsiteY28" fmla="*/ 2914720 h 4089669"/>
              <a:gd name="connsiteX29" fmla="*/ 185946 w 4086261"/>
              <a:gd name="connsiteY29" fmla="*/ 2901176 h 4089669"/>
              <a:gd name="connsiteX30" fmla="*/ 37017 w 4086261"/>
              <a:gd name="connsiteY30" fmla="*/ 2430067 h 4089669"/>
              <a:gd name="connsiteX31" fmla="*/ 4048918 w 4086261"/>
              <a:gd name="connsiteY31" fmla="*/ 2430066 h 4089669"/>
              <a:gd name="connsiteX32" fmla="*/ 4026095 w 4086261"/>
              <a:gd name="connsiteY32" fmla="*/ 2543715 h 4089669"/>
              <a:gd name="connsiteX33" fmla="*/ 4006687 w 4086261"/>
              <a:gd name="connsiteY33" fmla="*/ 2607865 h 4089669"/>
              <a:gd name="connsiteX34" fmla="*/ 79439 w 4086261"/>
              <a:gd name="connsiteY34" fmla="*/ 2607866 h 4089669"/>
              <a:gd name="connsiteX35" fmla="*/ 54223 w 4086261"/>
              <a:gd name="connsiteY35" fmla="*/ 2521499 h 4089669"/>
              <a:gd name="connsiteX36" fmla="*/ 121 w 4086261"/>
              <a:gd name="connsiteY36" fmla="*/ 2113142 h 4089669"/>
              <a:gd name="connsiteX37" fmla="*/ 4085162 w 4086261"/>
              <a:gd name="connsiteY37" fmla="*/ 2113142 h 4089669"/>
              <a:gd name="connsiteX38" fmla="*/ 4084854 w 4086261"/>
              <a:gd name="connsiteY38" fmla="*/ 2156166 h 4089669"/>
              <a:gd name="connsiteX39" fmla="*/ 4070955 w 4086261"/>
              <a:gd name="connsiteY39" fmla="*/ 2290941 h 4089669"/>
              <a:gd name="connsiteX40" fmla="*/ 14357 w 4086261"/>
              <a:gd name="connsiteY40" fmla="*/ 2290941 h 4089669"/>
              <a:gd name="connsiteX41" fmla="*/ 0 w 4086261"/>
              <a:gd name="connsiteY41" fmla="*/ 2130050 h 4089669"/>
              <a:gd name="connsiteX42" fmla="*/ 14854 w 4086261"/>
              <a:gd name="connsiteY42" fmla="*/ 1803107 h 4089669"/>
              <a:gd name="connsiteX43" fmla="*/ 4072294 w 4086261"/>
              <a:gd name="connsiteY43" fmla="*/ 1803107 h 4089669"/>
              <a:gd name="connsiteX44" fmla="*/ 4086261 w 4086261"/>
              <a:gd name="connsiteY44" fmla="*/ 1959620 h 4089669"/>
              <a:gd name="connsiteX45" fmla="*/ 4086108 w 4086261"/>
              <a:gd name="connsiteY45" fmla="*/ 1980906 h 4089669"/>
              <a:gd name="connsiteX46" fmla="*/ 1067 w 4086261"/>
              <a:gd name="connsiteY46" fmla="*/ 1980906 h 4089669"/>
              <a:gd name="connsiteX47" fmla="*/ 1406 w 4086261"/>
              <a:gd name="connsiteY47" fmla="*/ 1933504 h 4089669"/>
              <a:gd name="connsiteX48" fmla="*/ 77117 w 4086261"/>
              <a:gd name="connsiteY48" fmla="*/ 1489925 h 4089669"/>
              <a:gd name="connsiteX49" fmla="*/ 4009193 w 4086261"/>
              <a:gd name="connsiteY49" fmla="*/ 1489925 h 4089669"/>
              <a:gd name="connsiteX50" fmla="*/ 4032038 w 4086261"/>
              <a:gd name="connsiteY50" fmla="*/ 1568171 h 4089669"/>
              <a:gd name="connsiteX51" fmla="*/ 4050772 w 4086261"/>
              <a:gd name="connsiteY51" fmla="*/ 1667724 h 4089669"/>
              <a:gd name="connsiteX52" fmla="*/ 35712 w 4086261"/>
              <a:gd name="connsiteY52" fmla="*/ 1667724 h 4089669"/>
              <a:gd name="connsiteX53" fmla="*/ 60165 w 4086261"/>
              <a:gd name="connsiteY53" fmla="*/ 1545955 h 4089669"/>
              <a:gd name="connsiteX54" fmla="*/ 191505 w 4086261"/>
              <a:gd name="connsiteY54" fmla="*/ 1176742 h 4089669"/>
              <a:gd name="connsiteX55" fmla="*/ 3894145 w 4086261"/>
              <a:gd name="connsiteY55" fmla="*/ 1176742 h 4089669"/>
              <a:gd name="connsiteX56" fmla="*/ 3900315 w 4086261"/>
              <a:gd name="connsiteY56" fmla="*/ 1188494 h 4089669"/>
              <a:gd name="connsiteX57" fmla="*/ 3967264 w 4086261"/>
              <a:gd name="connsiteY57" fmla="*/ 1354541 h 4089669"/>
              <a:gd name="connsiteX58" fmla="*/ 118432 w 4086261"/>
              <a:gd name="connsiteY58" fmla="*/ 1354541 h 4089669"/>
              <a:gd name="connsiteX59" fmla="*/ 375302 w 4086261"/>
              <a:gd name="connsiteY59" fmla="*/ 863557 h 4089669"/>
              <a:gd name="connsiteX60" fmla="*/ 3710170 w 4086261"/>
              <a:gd name="connsiteY60" fmla="*/ 863557 h 4089669"/>
              <a:gd name="connsiteX61" fmla="*/ 3804846 w 4086261"/>
              <a:gd name="connsiteY61" fmla="*/ 1006662 h 4089669"/>
              <a:gd name="connsiteX62" fmla="*/ 3823062 w 4086261"/>
              <a:gd name="connsiteY62" fmla="*/ 1041356 h 4089669"/>
              <a:gd name="connsiteX63" fmla="*/ 263027 w 4086261"/>
              <a:gd name="connsiteY63" fmla="*/ 1041356 h 4089669"/>
              <a:gd name="connsiteX64" fmla="*/ 284901 w 4086261"/>
              <a:gd name="connsiteY64" fmla="*/ 1000042 h 4089669"/>
              <a:gd name="connsiteX65" fmla="*/ 1378779 w 4086261"/>
              <a:gd name="connsiteY65" fmla="*/ 110725 h 4089669"/>
              <a:gd name="connsiteX66" fmla="*/ 1566467 w 4086261"/>
              <a:gd name="connsiteY66" fmla="*/ 55927 h 4089669"/>
              <a:gd name="connsiteX67" fmla="*/ 2542011 w 4086261"/>
              <a:gd name="connsiteY67" fmla="*/ 61870 h 4089669"/>
              <a:gd name="connsiteX68" fmla="*/ 2703493 w 4086261"/>
              <a:gd name="connsiteY68" fmla="*/ 110725 h 4089669"/>
              <a:gd name="connsiteX69" fmla="*/ 642784 w 4086261"/>
              <a:gd name="connsiteY69" fmla="*/ 556704 h 4089669"/>
              <a:gd name="connsiteX70" fmla="*/ 3443305 w 4086261"/>
              <a:gd name="connsiteY70" fmla="*/ 556704 h 4089669"/>
              <a:gd name="connsiteX71" fmla="*/ 3556853 w 4086261"/>
              <a:gd name="connsiteY71" fmla="*/ 670030 h 4089669"/>
              <a:gd name="connsiteX72" fmla="*/ 3609565 w 4086261"/>
              <a:gd name="connsiteY72" fmla="*/ 734502 h 4089669"/>
              <a:gd name="connsiteX73" fmla="*/ 475918 w 4086261"/>
              <a:gd name="connsiteY73" fmla="*/ 734503 h 4089669"/>
              <a:gd name="connsiteX74" fmla="*/ 523248 w 4086261"/>
              <a:gd name="connsiteY74" fmla="*/ 676473 h 4089669"/>
              <a:gd name="connsiteX75" fmla="*/ 830380 w 4086261"/>
              <a:gd name="connsiteY75" fmla="*/ 398616 h 4089669"/>
              <a:gd name="connsiteX76" fmla="*/ 1004958 w 4086261"/>
              <a:gd name="connsiteY76" fmla="*/ 283119 h 4089669"/>
              <a:gd name="connsiteX77" fmla="*/ 1068322 w 4086261"/>
              <a:gd name="connsiteY77" fmla="*/ 249850 h 4089669"/>
              <a:gd name="connsiteX78" fmla="*/ 3018504 w 4086261"/>
              <a:gd name="connsiteY78" fmla="*/ 249850 h 4089669"/>
              <a:gd name="connsiteX79" fmla="*/ 3087924 w 4086261"/>
              <a:gd name="connsiteY79" fmla="*/ 286606 h 4089669"/>
              <a:gd name="connsiteX80" fmla="*/ 3254703 w 4086261"/>
              <a:gd name="connsiteY80" fmla="*/ 397072 h 4089669"/>
              <a:gd name="connsiteX81" fmla="*/ 3292192 w 4086261"/>
              <a:gd name="connsiteY81" fmla="*/ 427649 h 4089669"/>
              <a:gd name="connsiteX82" fmla="*/ 794871 w 4086261"/>
              <a:gd name="connsiteY82" fmla="*/ 427649 h 408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086261" h="4089669">
                <a:moveTo>
                  <a:pt x="1397239" y="3983323"/>
                </a:moveTo>
                <a:lnTo>
                  <a:pt x="2692486" y="3983323"/>
                </a:lnTo>
                <a:lnTo>
                  <a:pt x="2519794" y="4033742"/>
                </a:lnTo>
                <a:cubicBezTo>
                  <a:pt x="2196895" y="4110978"/>
                  <a:pt x="1861734" y="4107484"/>
                  <a:pt x="1544250" y="4027800"/>
                </a:cubicBezTo>
                <a:close/>
                <a:moveTo>
                  <a:pt x="804026" y="3670142"/>
                </a:moveTo>
                <a:lnTo>
                  <a:pt x="3281458" y="3670141"/>
                </a:lnTo>
                <a:lnTo>
                  <a:pt x="3255881" y="3691053"/>
                </a:lnTo>
                <a:cubicBezTo>
                  <a:pt x="3199057" y="3732915"/>
                  <a:pt x="3140784" y="3771402"/>
                  <a:pt x="3081303" y="3806551"/>
                </a:cubicBezTo>
                <a:lnTo>
                  <a:pt x="3002472" y="3847940"/>
                </a:lnTo>
                <a:lnTo>
                  <a:pt x="1083093" y="3847940"/>
                </a:lnTo>
                <a:lnTo>
                  <a:pt x="998337" y="3803064"/>
                </a:lnTo>
                <a:cubicBezTo>
                  <a:pt x="941239" y="3769168"/>
                  <a:pt x="885565" y="3732334"/>
                  <a:pt x="831558" y="3692597"/>
                </a:cubicBezTo>
                <a:close/>
                <a:moveTo>
                  <a:pt x="478160" y="3356959"/>
                </a:moveTo>
                <a:lnTo>
                  <a:pt x="3608881" y="3356958"/>
                </a:lnTo>
                <a:lnTo>
                  <a:pt x="3563012" y="3413196"/>
                </a:lnTo>
                <a:lnTo>
                  <a:pt x="3441689" y="3534757"/>
                </a:lnTo>
                <a:lnTo>
                  <a:pt x="644751" y="3534758"/>
                </a:lnTo>
                <a:lnTo>
                  <a:pt x="529408" y="3419640"/>
                </a:lnTo>
                <a:close/>
                <a:moveTo>
                  <a:pt x="260816" y="3043774"/>
                </a:moveTo>
                <a:lnTo>
                  <a:pt x="3825638" y="3043773"/>
                </a:lnTo>
                <a:lnTo>
                  <a:pt x="3801359" y="3089628"/>
                </a:lnTo>
                <a:lnTo>
                  <a:pt x="3713965" y="3221573"/>
                </a:lnTo>
                <a:lnTo>
                  <a:pt x="373087" y="3221573"/>
                </a:lnTo>
                <a:lnTo>
                  <a:pt x="281415" y="3083007"/>
                </a:lnTo>
                <a:close/>
                <a:moveTo>
                  <a:pt x="119720" y="2736921"/>
                </a:moveTo>
                <a:lnTo>
                  <a:pt x="3967092" y="2736920"/>
                </a:lnTo>
                <a:lnTo>
                  <a:pt x="3894194" y="2914295"/>
                </a:lnTo>
                <a:lnTo>
                  <a:pt x="3893969" y="2914719"/>
                </a:lnTo>
                <a:lnTo>
                  <a:pt x="193057" y="2914720"/>
                </a:lnTo>
                <a:lnTo>
                  <a:pt x="185946" y="2901176"/>
                </a:lnTo>
                <a:close/>
                <a:moveTo>
                  <a:pt x="37017" y="2430067"/>
                </a:moveTo>
                <a:lnTo>
                  <a:pt x="4048918" y="2430066"/>
                </a:lnTo>
                <a:lnTo>
                  <a:pt x="4026095" y="2543715"/>
                </a:lnTo>
                <a:lnTo>
                  <a:pt x="4006687" y="2607865"/>
                </a:lnTo>
                <a:lnTo>
                  <a:pt x="79439" y="2607866"/>
                </a:lnTo>
                <a:lnTo>
                  <a:pt x="54223" y="2521499"/>
                </a:lnTo>
                <a:close/>
                <a:moveTo>
                  <a:pt x="121" y="2113142"/>
                </a:moveTo>
                <a:lnTo>
                  <a:pt x="4085162" y="2113142"/>
                </a:lnTo>
                <a:lnTo>
                  <a:pt x="4084854" y="2156166"/>
                </a:lnTo>
                <a:lnTo>
                  <a:pt x="4070955" y="2290941"/>
                </a:lnTo>
                <a:lnTo>
                  <a:pt x="14357" y="2290941"/>
                </a:lnTo>
                <a:lnTo>
                  <a:pt x="0" y="2130050"/>
                </a:lnTo>
                <a:close/>
                <a:moveTo>
                  <a:pt x="14854" y="1803107"/>
                </a:moveTo>
                <a:lnTo>
                  <a:pt x="4072294" y="1803107"/>
                </a:lnTo>
                <a:lnTo>
                  <a:pt x="4086261" y="1959620"/>
                </a:lnTo>
                <a:lnTo>
                  <a:pt x="4086108" y="1980906"/>
                </a:lnTo>
                <a:lnTo>
                  <a:pt x="1067" y="1980906"/>
                </a:lnTo>
                <a:lnTo>
                  <a:pt x="1406" y="1933504"/>
                </a:lnTo>
                <a:close/>
                <a:moveTo>
                  <a:pt x="77117" y="1489925"/>
                </a:moveTo>
                <a:lnTo>
                  <a:pt x="4009193" y="1489925"/>
                </a:lnTo>
                <a:lnTo>
                  <a:pt x="4032038" y="1568171"/>
                </a:lnTo>
                <a:lnTo>
                  <a:pt x="4050772" y="1667724"/>
                </a:lnTo>
                <a:lnTo>
                  <a:pt x="35712" y="1667724"/>
                </a:lnTo>
                <a:lnTo>
                  <a:pt x="60165" y="1545955"/>
                </a:lnTo>
                <a:close/>
                <a:moveTo>
                  <a:pt x="191505" y="1176742"/>
                </a:moveTo>
                <a:lnTo>
                  <a:pt x="3894145" y="1176742"/>
                </a:lnTo>
                <a:lnTo>
                  <a:pt x="3900315" y="1188494"/>
                </a:lnTo>
                <a:lnTo>
                  <a:pt x="3967264" y="1354541"/>
                </a:lnTo>
                <a:lnTo>
                  <a:pt x="118432" y="1354541"/>
                </a:lnTo>
                <a:close/>
                <a:moveTo>
                  <a:pt x="375302" y="863557"/>
                </a:moveTo>
                <a:lnTo>
                  <a:pt x="3710170" y="863557"/>
                </a:lnTo>
                <a:lnTo>
                  <a:pt x="3804846" y="1006662"/>
                </a:lnTo>
                <a:lnTo>
                  <a:pt x="3823062" y="1041356"/>
                </a:lnTo>
                <a:lnTo>
                  <a:pt x="263027" y="1041356"/>
                </a:lnTo>
                <a:lnTo>
                  <a:pt x="284901" y="1000042"/>
                </a:lnTo>
                <a:close/>
                <a:moveTo>
                  <a:pt x="1378779" y="110725"/>
                </a:moveTo>
                <a:lnTo>
                  <a:pt x="1566467" y="55927"/>
                </a:lnTo>
                <a:cubicBezTo>
                  <a:pt x="1889366" y="-21308"/>
                  <a:pt x="2224527" y="-17814"/>
                  <a:pt x="2542011" y="61870"/>
                </a:cubicBezTo>
                <a:lnTo>
                  <a:pt x="2703493" y="110725"/>
                </a:lnTo>
                <a:close/>
                <a:moveTo>
                  <a:pt x="642784" y="556704"/>
                </a:moveTo>
                <a:lnTo>
                  <a:pt x="3443305" y="556704"/>
                </a:lnTo>
                <a:lnTo>
                  <a:pt x="3556853" y="670030"/>
                </a:lnTo>
                <a:lnTo>
                  <a:pt x="3609565" y="734502"/>
                </a:lnTo>
                <a:lnTo>
                  <a:pt x="475918" y="734503"/>
                </a:lnTo>
                <a:lnTo>
                  <a:pt x="523248" y="676473"/>
                </a:lnTo>
                <a:close/>
                <a:moveTo>
                  <a:pt x="830380" y="398616"/>
                </a:moveTo>
                <a:cubicBezTo>
                  <a:pt x="887204" y="356755"/>
                  <a:pt x="945476" y="318268"/>
                  <a:pt x="1004958" y="283119"/>
                </a:cubicBezTo>
                <a:lnTo>
                  <a:pt x="1068322" y="249850"/>
                </a:lnTo>
                <a:lnTo>
                  <a:pt x="3018504" y="249850"/>
                </a:lnTo>
                <a:lnTo>
                  <a:pt x="3087924" y="286606"/>
                </a:lnTo>
                <a:cubicBezTo>
                  <a:pt x="3145022" y="320501"/>
                  <a:pt x="3200695" y="357336"/>
                  <a:pt x="3254703" y="397072"/>
                </a:cubicBezTo>
                <a:lnTo>
                  <a:pt x="3292192" y="427649"/>
                </a:lnTo>
                <a:lnTo>
                  <a:pt x="794871" y="427649"/>
                </a:lnTo>
                <a:close/>
              </a:path>
            </a:pathLst>
          </a:custGeom>
          <a:solidFill>
            <a:srgbClr val="BDB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779945" y="352482"/>
            <a:ext cx="278389" cy="278389"/>
          </a:xfrm>
          <a:prstGeom prst="ellipse">
            <a:avLst/>
          </a:prstGeom>
          <a:solidFill>
            <a:srgbClr val="69527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58334" y="449773"/>
            <a:ext cx="303106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dirty="0">
                <a:solidFill>
                  <a:srgbClr val="69527C"/>
                </a:solidFill>
                <a:cs typeface="+mn-ea"/>
                <a:sym typeface="+mn-lt"/>
              </a:rPr>
              <a:t>研究过程及方法</a:t>
            </a:r>
            <a:endParaRPr lang="zh-CN" altLang="en-US" sz="2800" dirty="0">
              <a:solidFill>
                <a:srgbClr val="69527C"/>
              </a:solidFill>
              <a:cs typeface="+mn-ea"/>
              <a:sym typeface="+mn-lt"/>
            </a:endParaRPr>
          </a:p>
        </p:txBody>
      </p:sp>
      <p:sp>
        <p:nvSpPr>
          <p:cNvPr id="6" name="任意多边形 5"/>
          <p:cNvSpPr/>
          <p:nvPr/>
        </p:nvSpPr>
        <p:spPr>
          <a:xfrm rot="21046167">
            <a:off x="-181707" y="3158331"/>
            <a:ext cx="12397291" cy="1264806"/>
          </a:xfrm>
          <a:custGeom>
            <a:avLst/>
            <a:gdLst>
              <a:gd name="connsiteX0" fmla="*/ 9738888 w 12397291"/>
              <a:gd name="connsiteY0" fmla="*/ 462570 h 1264806"/>
              <a:gd name="connsiteX1" fmla="*/ 10273176 w 12397291"/>
              <a:gd name="connsiteY1" fmla="*/ 550556 h 1264806"/>
              <a:gd name="connsiteX2" fmla="*/ 11731887 w 12397291"/>
              <a:gd name="connsiteY2" fmla="*/ 833930 h 1264806"/>
              <a:gd name="connsiteX3" fmla="*/ 12397291 w 12397291"/>
              <a:gd name="connsiteY3" fmla="*/ 985778 h 1264806"/>
              <a:gd name="connsiteX4" fmla="*/ 12356648 w 12397291"/>
              <a:gd name="connsiteY4" fmla="*/ 1235875 h 1264806"/>
              <a:gd name="connsiteX5" fmla="*/ 12299675 w 12397291"/>
              <a:gd name="connsiteY5" fmla="*/ 1225979 h 1264806"/>
              <a:gd name="connsiteX6" fmla="*/ 6261220 w 12397291"/>
              <a:gd name="connsiteY6" fmla="*/ 745576 h 1264806"/>
              <a:gd name="connsiteX7" fmla="*/ 120034 w 12397291"/>
              <a:gd name="connsiteY7" fmla="*/ 1243081 h 1264806"/>
              <a:gd name="connsiteX8" fmla="*/ 0 w 12397291"/>
              <a:gd name="connsiteY8" fmla="*/ 1264806 h 1264806"/>
              <a:gd name="connsiteX9" fmla="*/ 177144 w 12397291"/>
              <a:gd name="connsiteY9" fmla="*/ 174767 h 1264806"/>
              <a:gd name="connsiteX10" fmla="*/ 506098 w 12397291"/>
              <a:gd name="connsiteY10" fmla="*/ 141453 h 1264806"/>
              <a:gd name="connsiteX11" fmla="*/ 5829476 w 12397291"/>
              <a:gd name="connsiteY11" fmla="*/ 55603 h 1264806"/>
              <a:gd name="connsiteX12" fmla="*/ 9738888 w 12397291"/>
              <a:gd name="connsiteY12" fmla="*/ 462570 h 126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397291" h="1264806">
                <a:moveTo>
                  <a:pt x="9738888" y="462570"/>
                </a:moveTo>
                <a:cubicBezTo>
                  <a:pt x="9918097" y="490710"/>
                  <a:pt x="10096207" y="520046"/>
                  <a:pt x="10273176" y="550556"/>
                </a:cubicBezTo>
                <a:cubicBezTo>
                  <a:pt x="10768690" y="635984"/>
                  <a:pt x="11255252" y="730613"/>
                  <a:pt x="11731887" y="833930"/>
                </a:cubicBezTo>
                <a:lnTo>
                  <a:pt x="12397291" y="985778"/>
                </a:lnTo>
                <a:lnTo>
                  <a:pt x="12356648" y="1235875"/>
                </a:lnTo>
                <a:lnTo>
                  <a:pt x="12299675" y="1225979"/>
                </a:lnTo>
                <a:cubicBezTo>
                  <a:pt x="10413586" y="915010"/>
                  <a:pt x="8380507" y="745575"/>
                  <a:pt x="6261220" y="745576"/>
                </a:cubicBezTo>
                <a:cubicBezTo>
                  <a:pt x="4103400" y="745575"/>
                  <a:pt x="2034953" y="921227"/>
                  <a:pt x="120034" y="1243081"/>
                </a:cubicBezTo>
                <a:lnTo>
                  <a:pt x="0" y="1264806"/>
                </a:lnTo>
                <a:lnTo>
                  <a:pt x="177144" y="174767"/>
                </a:lnTo>
                <a:lnTo>
                  <a:pt x="506098" y="141453"/>
                </a:lnTo>
                <a:cubicBezTo>
                  <a:pt x="2194294" y="-8605"/>
                  <a:pt x="3982529" y="-42680"/>
                  <a:pt x="5829476" y="55603"/>
                </a:cubicBezTo>
                <a:cubicBezTo>
                  <a:pt x="7176206" y="127268"/>
                  <a:pt x="8484432" y="265594"/>
                  <a:pt x="9738888" y="462570"/>
                </a:cubicBezTo>
                <a:close/>
              </a:path>
            </a:pathLst>
          </a:custGeom>
          <a:solidFill>
            <a:srgbClr val="9F90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268636" y="3836371"/>
            <a:ext cx="0" cy="135423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任意多边形 8"/>
          <p:cNvSpPr/>
          <p:nvPr/>
        </p:nvSpPr>
        <p:spPr>
          <a:xfrm>
            <a:off x="1474671" y="2241660"/>
            <a:ext cx="1587930" cy="1916803"/>
          </a:xfrm>
          <a:custGeom>
            <a:avLst/>
            <a:gdLst>
              <a:gd name="connsiteX0" fmla="*/ 794420 w 1587930"/>
              <a:gd name="connsiteY0" fmla="*/ 0 h 1916803"/>
              <a:gd name="connsiteX1" fmla="*/ 1355705 w 1587930"/>
              <a:gd name="connsiteY1" fmla="*/ 232869 h 1916803"/>
              <a:gd name="connsiteX2" fmla="*/ 1355062 w 1587930"/>
              <a:gd name="connsiteY2" fmla="*/ 1355706 h 1916803"/>
              <a:gd name="connsiteX3" fmla="*/ 793323 w 1587930"/>
              <a:gd name="connsiteY3" fmla="*/ 1916803 h 1916803"/>
              <a:gd name="connsiteX4" fmla="*/ 232225 w 1587930"/>
              <a:gd name="connsiteY4" fmla="*/ 1355064 h 1916803"/>
              <a:gd name="connsiteX5" fmla="*/ 232868 w 1587930"/>
              <a:gd name="connsiteY5" fmla="*/ 232226 h 1916803"/>
              <a:gd name="connsiteX6" fmla="*/ 794420 w 1587930"/>
              <a:gd name="connsiteY6" fmla="*/ 0 h 1916803"/>
              <a:gd name="connsiteX7" fmla="*/ 793966 w 1587930"/>
              <a:gd name="connsiteY7" fmla="*/ 163145 h 1916803"/>
              <a:gd name="connsiteX8" fmla="*/ 163145 w 1587930"/>
              <a:gd name="connsiteY8" fmla="*/ 793966 h 1916803"/>
              <a:gd name="connsiteX9" fmla="*/ 793966 w 1587930"/>
              <a:gd name="connsiteY9" fmla="*/ 1424787 h 1916803"/>
              <a:gd name="connsiteX10" fmla="*/ 1424787 w 1587930"/>
              <a:gd name="connsiteY10" fmla="*/ 793966 h 1916803"/>
              <a:gd name="connsiteX11" fmla="*/ 793966 w 1587930"/>
              <a:gd name="connsiteY11" fmla="*/ 163145 h 1916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87930" h="1916803">
                <a:moveTo>
                  <a:pt x="794420" y="0"/>
                </a:moveTo>
                <a:cubicBezTo>
                  <a:pt x="997613" y="116"/>
                  <a:pt x="1200763" y="77748"/>
                  <a:pt x="1355705" y="232869"/>
                </a:cubicBezTo>
                <a:cubicBezTo>
                  <a:pt x="1665590" y="543109"/>
                  <a:pt x="1665303" y="1045821"/>
                  <a:pt x="1355062" y="1355706"/>
                </a:cubicBezTo>
                <a:lnTo>
                  <a:pt x="793323" y="1916803"/>
                </a:lnTo>
                <a:lnTo>
                  <a:pt x="232225" y="1355064"/>
                </a:lnTo>
                <a:cubicBezTo>
                  <a:pt x="-77660" y="1044823"/>
                  <a:pt x="-77373" y="542112"/>
                  <a:pt x="232868" y="232226"/>
                </a:cubicBezTo>
                <a:cubicBezTo>
                  <a:pt x="387988" y="77283"/>
                  <a:pt x="591226" y="-116"/>
                  <a:pt x="794420" y="0"/>
                </a:cubicBezTo>
                <a:close/>
                <a:moveTo>
                  <a:pt x="793966" y="163145"/>
                </a:moveTo>
                <a:cubicBezTo>
                  <a:pt x="445573" y="163145"/>
                  <a:pt x="163145" y="445573"/>
                  <a:pt x="163145" y="793966"/>
                </a:cubicBezTo>
                <a:cubicBezTo>
                  <a:pt x="163145" y="1142359"/>
                  <a:pt x="445573" y="1424787"/>
                  <a:pt x="793966" y="1424787"/>
                </a:cubicBezTo>
                <a:cubicBezTo>
                  <a:pt x="1142359" y="1424787"/>
                  <a:pt x="1424787" y="1142359"/>
                  <a:pt x="1424787" y="793966"/>
                </a:cubicBezTo>
                <a:cubicBezTo>
                  <a:pt x="1424787" y="445573"/>
                  <a:pt x="1142359" y="163145"/>
                  <a:pt x="793966" y="163145"/>
                </a:cubicBezTo>
                <a:close/>
              </a:path>
            </a:pathLst>
          </a:custGeom>
          <a:solidFill>
            <a:srgbClr val="6952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group_126413"/>
          <p:cNvSpPr>
            <a:spLocks noChangeAspect="1"/>
          </p:cNvSpPr>
          <p:nvPr/>
        </p:nvSpPr>
        <p:spPr bwMode="auto">
          <a:xfrm>
            <a:off x="7002487" y="1997359"/>
            <a:ext cx="609685" cy="363806"/>
          </a:xfrm>
          <a:custGeom>
            <a:avLst/>
            <a:gdLst>
              <a:gd name="connsiteX0" fmla="*/ 304490 w 608979"/>
              <a:gd name="connsiteY0" fmla="*/ 195651 h 363385"/>
              <a:gd name="connsiteX1" fmla="*/ 304583 w 608979"/>
              <a:gd name="connsiteY1" fmla="*/ 195651 h 363385"/>
              <a:gd name="connsiteX2" fmla="*/ 304770 w 608979"/>
              <a:gd name="connsiteY2" fmla="*/ 195651 h 363385"/>
              <a:gd name="connsiteX3" fmla="*/ 312252 w 608979"/>
              <a:gd name="connsiteY3" fmla="*/ 237304 h 363385"/>
              <a:gd name="connsiteX4" fmla="*/ 328430 w 608979"/>
              <a:gd name="connsiteY4" fmla="*/ 283254 h 363385"/>
              <a:gd name="connsiteX5" fmla="*/ 356111 w 608979"/>
              <a:gd name="connsiteY5" fmla="*/ 195744 h 363385"/>
              <a:gd name="connsiteX6" fmla="*/ 422040 w 608979"/>
              <a:gd name="connsiteY6" fmla="*/ 232261 h 363385"/>
              <a:gd name="connsiteX7" fmla="*/ 430830 w 608979"/>
              <a:gd name="connsiteY7" fmla="*/ 238425 h 363385"/>
              <a:gd name="connsiteX8" fmla="*/ 450001 w 608979"/>
              <a:gd name="connsiteY8" fmla="*/ 228619 h 363385"/>
              <a:gd name="connsiteX9" fmla="*/ 472352 w 608979"/>
              <a:gd name="connsiteY9" fmla="*/ 299131 h 363385"/>
              <a:gd name="connsiteX10" fmla="*/ 485257 w 608979"/>
              <a:gd name="connsiteY10" fmla="*/ 262240 h 363385"/>
              <a:gd name="connsiteX11" fmla="*/ 491242 w 608979"/>
              <a:gd name="connsiteY11" fmla="*/ 228712 h 363385"/>
              <a:gd name="connsiteX12" fmla="*/ 491429 w 608979"/>
              <a:gd name="connsiteY12" fmla="*/ 228712 h 363385"/>
              <a:gd name="connsiteX13" fmla="*/ 491523 w 608979"/>
              <a:gd name="connsiteY13" fmla="*/ 228712 h 363385"/>
              <a:gd name="connsiteX14" fmla="*/ 497508 w 608979"/>
              <a:gd name="connsiteY14" fmla="*/ 262240 h 363385"/>
              <a:gd name="connsiteX15" fmla="*/ 510506 w 608979"/>
              <a:gd name="connsiteY15" fmla="*/ 299224 h 363385"/>
              <a:gd name="connsiteX16" fmla="*/ 532763 w 608979"/>
              <a:gd name="connsiteY16" fmla="*/ 228712 h 363385"/>
              <a:gd name="connsiteX17" fmla="*/ 585881 w 608979"/>
              <a:gd name="connsiteY17" fmla="*/ 258038 h 363385"/>
              <a:gd name="connsiteX18" fmla="*/ 608886 w 608979"/>
              <a:gd name="connsiteY18" fmla="*/ 301092 h 363385"/>
              <a:gd name="connsiteX19" fmla="*/ 608979 w 608979"/>
              <a:gd name="connsiteY19" fmla="*/ 363385 h 363385"/>
              <a:gd name="connsiteX20" fmla="*/ 491242 w 608979"/>
              <a:gd name="connsiteY20" fmla="*/ 363385 h 363385"/>
              <a:gd name="connsiteX21" fmla="*/ 450469 w 608979"/>
              <a:gd name="connsiteY21" fmla="*/ 363385 h 363385"/>
              <a:gd name="connsiteX22" fmla="*/ 373785 w 608979"/>
              <a:gd name="connsiteY22" fmla="*/ 363385 h 363385"/>
              <a:gd name="connsiteX23" fmla="*/ 304209 w 608979"/>
              <a:gd name="connsiteY23" fmla="*/ 363385 h 363385"/>
              <a:gd name="connsiteX24" fmla="*/ 234633 w 608979"/>
              <a:gd name="connsiteY24" fmla="*/ 363385 h 363385"/>
              <a:gd name="connsiteX25" fmla="*/ 158230 w 608979"/>
              <a:gd name="connsiteY25" fmla="*/ 363385 h 363385"/>
              <a:gd name="connsiteX26" fmla="*/ 117176 w 608979"/>
              <a:gd name="connsiteY26" fmla="*/ 363385 h 363385"/>
              <a:gd name="connsiteX27" fmla="*/ 0 w 608979"/>
              <a:gd name="connsiteY27" fmla="*/ 363385 h 363385"/>
              <a:gd name="connsiteX28" fmla="*/ 0 w 608979"/>
              <a:gd name="connsiteY28" fmla="*/ 300998 h 363385"/>
              <a:gd name="connsiteX29" fmla="*/ 22911 w 608979"/>
              <a:gd name="connsiteY29" fmla="*/ 257851 h 363385"/>
              <a:gd name="connsiteX30" fmla="*/ 76029 w 608979"/>
              <a:gd name="connsiteY30" fmla="*/ 228619 h 363385"/>
              <a:gd name="connsiteX31" fmla="*/ 98380 w 608979"/>
              <a:gd name="connsiteY31" fmla="*/ 299131 h 363385"/>
              <a:gd name="connsiteX32" fmla="*/ 111378 w 608979"/>
              <a:gd name="connsiteY32" fmla="*/ 262240 h 363385"/>
              <a:gd name="connsiteX33" fmla="*/ 117363 w 608979"/>
              <a:gd name="connsiteY33" fmla="*/ 228712 h 363385"/>
              <a:gd name="connsiteX34" fmla="*/ 117457 w 608979"/>
              <a:gd name="connsiteY34" fmla="*/ 228712 h 363385"/>
              <a:gd name="connsiteX35" fmla="*/ 117550 w 608979"/>
              <a:gd name="connsiteY35" fmla="*/ 228712 h 363385"/>
              <a:gd name="connsiteX36" fmla="*/ 123535 w 608979"/>
              <a:gd name="connsiteY36" fmla="*/ 262240 h 363385"/>
              <a:gd name="connsiteX37" fmla="*/ 136534 w 608979"/>
              <a:gd name="connsiteY37" fmla="*/ 299131 h 363385"/>
              <a:gd name="connsiteX38" fmla="*/ 158885 w 608979"/>
              <a:gd name="connsiteY38" fmla="*/ 228619 h 363385"/>
              <a:gd name="connsiteX39" fmla="*/ 178336 w 608979"/>
              <a:gd name="connsiteY39" fmla="*/ 238612 h 363385"/>
              <a:gd name="connsiteX40" fmla="*/ 187127 w 608979"/>
              <a:gd name="connsiteY40" fmla="*/ 232261 h 363385"/>
              <a:gd name="connsiteX41" fmla="*/ 253149 w 608979"/>
              <a:gd name="connsiteY41" fmla="*/ 195744 h 363385"/>
              <a:gd name="connsiteX42" fmla="*/ 280830 w 608979"/>
              <a:gd name="connsiteY42" fmla="*/ 283254 h 363385"/>
              <a:gd name="connsiteX43" fmla="*/ 297008 w 608979"/>
              <a:gd name="connsiteY43" fmla="*/ 237304 h 363385"/>
              <a:gd name="connsiteX44" fmla="*/ 304490 w 608979"/>
              <a:gd name="connsiteY44" fmla="*/ 195651 h 363385"/>
              <a:gd name="connsiteX45" fmla="*/ 491441 w 608979"/>
              <a:gd name="connsiteY45" fmla="*/ 71099 h 363385"/>
              <a:gd name="connsiteX46" fmla="*/ 546818 w 608979"/>
              <a:gd name="connsiteY46" fmla="*/ 127774 h 363385"/>
              <a:gd name="connsiteX47" fmla="*/ 491815 w 608979"/>
              <a:gd name="connsiteY47" fmla="*/ 214140 h 363385"/>
              <a:gd name="connsiteX48" fmla="*/ 491441 w 608979"/>
              <a:gd name="connsiteY48" fmla="*/ 214140 h 363385"/>
              <a:gd name="connsiteX49" fmla="*/ 491067 w 608979"/>
              <a:gd name="connsiteY49" fmla="*/ 214140 h 363385"/>
              <a:gd name="connsiteX50" fmla="*/ 436064 w 608979"/>
              <a:gd name="connsiteY50" fmla="*/ 127774 h 363385"/>
              <a:gd name="connsiteX51" fmla="*/ 491441 w 608979"/>
              <a:gd name="connsiteY51" fmla="*/ 71099 h 363385"/>
              <a:gd name="connsiteX52" fmla="*/ 117056 w 608979"/>
              <a:gd name="connsiteY52" fmla="*/ 71099 h 363385"/>
              <a:gd name="connsiteX53" fmla="*/ 172424 w 608979"/>
              <a:gd name="connsiteY53" fmla="*/ 127774 h 363385"/>
              <a:gd name="connsiteX54" fmla="*/ 117431 w 608979"/>
              <a:gd name="connsiteY54" fmla="*/ 214140 h 363385"/>
              <a:gd name="connsiteX55" fmla="*/ 117056 w 608979"/>
              <a:gd name="connsiteY55" fmla="*/ 214140 h 363385"/>
              <a:gd name="connsiteX56" fmla="*/ 116682 w 608979"/>
              <a:gd name="connsiteY56" fmla="*/ 214140 h 363385"/>
              <a:gd name="connsiteX57" fmla="*/ 61689 w 608979"/>
              <a:gd name="connsiteY57" fmla="*/ 127774 h 363385"/>
              <a:gd name="connsiteX58" fmla="*/ 117056 w 608979"/>
              <a:gd name="connsiteY58" fmla="*/ 71099 h 363385"/>
              <a:gd name="connsiteX59" fmla="*/ 304490 w 608979"/>
              <a:gd name="connsiteY59" fmla="*/ 38 h 363385"/>
              <a:gd name="connsiteX60" fmla="*/ 373335 w 608979"/>
              <a:gd name="connsiteY60" fmla="*/ 70367 h 363385"/>
              <a:gd name="connsiteX61" fmla="*/ 304957 w 608979"/>
              <a:gd name="connsiteY61" fmla="*/ 177869 h 363385"/>
              <a:gd name="connsiteX62" fmla="*/ 304490 w 608979"/>
              <a:gd name="connsiteY62" fmla="*/ 177869 h 363385"/>
              <a:gd name="connsiteX63" fmla="*/ 304022 w 608979"/>
              <a:gd name="connsiteY63" fmla="*/ 177869 h 363385"/>
              <a:gd name="connsiteX64" fmla="*/ 235644 w 608979"/>
              <a:gd name="connsiteY64" fmla="*/ 70367 h 363385"/>
              <a:gd name="connsiteX65" fmla="*/ 304490 w 608979"/>
              <a:gd name="connsiteY65" fmla="*/ 38 h 363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608979" h="363385">
                <a:moveTo>
                  <a:pt x="304490" y="195651"/>
                </a:moveTo>
                <a:lnTo>
                  <a:pt x="304583" y="195651"/>
                </a:lnTo>
                <a:lnTo>
                  <a:pt x="304770" y="195651"/>
                </a:lnTo>
                <a:cubicBezTo>
                  <a:pt x="310194" y="195744"/>
                  <a:pt x="340681" y="197706"/>
                  <a:pt x="312252" y="237304"/>
                </a:cubicBezTo>
                <a:lnTo>
                  <a:pt x="328430" y="283254"/>
                </a:lnTo>
                <a:lnTo>
                  <a:pt x="356111" y="195744"/>
                </a:lnTo>
                <a:cubicBezTo>
                  <a:pt x="356111" y="195744"/>
                  <a:pt x="390899" y="212649"/>
                  <a:pt x="422040" y="232261"/>
                </a:cubicBezTo>
                <a:cubicBezTo>
                  <a:pt x="425313" y="234222"/>
                  <a:pt x="428212" y="236370"/>
                  <a:pt x="430830" y="238425"/>
                </a:cubicBezTo>
                <a:cubicBezTo>
                  <a:pt x="442052" y="232448"/>
                  <a:pt x="450001" y="228619"/>
                  <a:pt x="450001" y="228619"/>
                </a:cubicBezTo>
                <a:lnTo>
                  <a:pt x="472352" y="299131"/>
                </a:lnTo>
                <a:lnTo>
                  <a:pt x="485257" y="262240"/>
                </a:lnTo>
                <a:cubicBezTo>
                  <a:pt x="462439" y="230393"/>
                  <a:pt x="486940" y="228712"/>
                  <a:pt x="491242" y="228712"/>
                </a:cubicBezTo>
                <a:lnTo>
                  <a:pt x="491429" y="228712"/>
                </a:lnTo>
                <a:lnTo>
                  <a:pt x="491523" y="228712"/>
                </a:lnTo>
                <a:cubicBezTo>
                  <a:pt x="495918" y="228712"/>
                  <a:pt x="520326" y="230393"/>
                  <a:pt x="497508" y="262240"/>
                </a:cubicBezTo>
                <a:lnTo>
                  <a:pt x="510506" y="299224"/>
                </a:lnTo>
                <a:lnTo>
                  <a:pt x="532763" y="228712"/>
                </a:lnTo>
                <a:cubicBezTo>
                  <a:pt x="532763" y="228712"/>
                  <a:pt x="560818" y="242348"/>
                  <a:pt x="585881" y="258038"/>
                </a:cubicBezTo>
                <a:cubicBezTo>
                  <a:pt x="604771" y="269805"/>
                  <a:pt x="608325" y="282693"/>
                  <a:pt x="608886" y="301092"/>
                </a:cubicBezTo>
                <a:lnTo>
                  <a:pt x="608979" y="363385"/>
                </a:lnTo>
                <a:lnTo>
                  <a:pt x="491242" y="363385"/>
                </a:lnTo>
                <a:lnTo>
                  <a:pt x="450469" y="363385"/>
                </a:lnTo>
                <a:lnTo>
                  <a:pt x="373785" y="363385"/>
                </a:lnTo>
                <a:lnTo>
                  <a:pt x="304209" y="363385"/>
                </a:lnTo>
                <a:lnTo>
                  <a:pt x="234633" y="363385"/>
                </a:lnTo>
                <a:lnTo>
                  <a:pt x="158230" y="363385"/>
                </a:lnTo>
                <a:lnTo>
                  <a:pt x="117176" y="363385"/>
                </a:lnTo>
                <a:lnTo>
                  <a:pt x="0" y="363385"/>
                </a:lnTo>
                <a:lnTo>
                  <a:pt x="0" y="300998"/>
                </a:lnTo>
                <a:cubicBezTo>
                  <a:pt x="467" y="282507"/>
                  <a:pt x="4021" y="269712"/>
                  <a:pt x="22911" y="257851"/>
                </a:cubicBezTo>
                <a:cubicBezTo>
                  <a:pt x="47974" y="242161"/>
                  <a:pt x="76029" y="228619"/>
                  <a:pt x="76029" y="228619"/>
                </a:cubicBezTo>
                <a:lnTo>
                  <a:pt x="98380" y="299131"/>
                </a:lnTo>
                <a:lnTo>
                  <a:pt x="111378" y="262240"/>
                </a:lnTo>
                <a:cubicBezTo>
                  <a:pt x="88560" y="230393"/>
                  <a:pt x="112968" y="228712"/>
                  <a:pt x="117363" y="228712"/>
                </a:cubicBezTo>
                <a:lnTo>
                  <a:pt x="117457" y="228712"/>
                </a:lnTo>
                <a:lnTo>
                  <a:pt x="117550" y="228712"/>
                </a:lnTo>
                <a:cubicBezTo>
                  <a:pt x="121946" y="228712"/>
                  <a:pt x="146353" y="230393"/>
                  <a:pt x="123535" y="262240"/>
                </a:cubicBezTo>
                <a:lnTo>
                  <a:pt x="136534" y="299131"/>
                </a:lnTo>
                <a:lnTo>
                  <a:pt x="158885" y="228619"/>
                </a:lnTo>
                <a:cubicBezTo>
                  <a:pt x="158885" y="228619"/>
                  <a:pt x="166927" y="232448"/>
                  <a:pt x="178336" y="238612"/>
                </a:cubicBezTo>
                <a:cubicBezTo>
                  <a:pt x="180955" y="236464"/>
                  <a:pt x="183760" y="234316"/>
                  <a:pt x="187127" y="232261"/>
                </a:cubicBezTo>
                <a:cubicBezTo>
                  <a:pt x="218361" y="212649"/>
                  <a:pt x="253149" y="195744"/>
                  <a:pt x="253149" y="195744"/>
                </a:cubicBezTo>
                <a:lnTo>
                  <a:pt x="280830" y="283254"/>
                </a:lnTo>
                <a:lnTo>
                  <a:pt x="297008" y="237304"/>
                </a:lnTo>
                <a:cubicBezTo>
                  <a:pt x="268579" y="197612"/>
                  <a:pt x="298972" y="195651"/>
                  <a:pt x="304490" y="195651"/>
                </a:cubicBezTo>
                <a:close/>
                <a:moveTo>
                  <a:pt x="491441" y="71099"/>
                </a:moveTo>
                <a:cubicBezTo>
                  <a:pt x="496118" y="71006"/>
                  <a:pt x="544199" y="70539"/>
                  <a:pt x="546818" y="127774"/>
                </a:cubicBezTo>
                <a:cubicBezTo>
                  <a:pt x="546818" y="127774"/>
                  <a:pt x="555985" y="213580"/>
                  <a:pt x="491815" y="214140"/>
                </a:cubicBezTo>
                <a:lnTo>
                  <a:pt x="491441" y="214140"/>
                </a:lnTo>
                <a:lnTo>
                  <a:pt x="491067" y="214140"/>
                </a:lnTo>
                <a:cubicBezTo>
                  <a:pt x="426709" y="213580"/>
                  <a:pt x="436064" y="127867"/>
                  <a:pt x="436064" y="127774"/>
                </a:cubicBezTo>
                <a:cubicBezTo>
                  <a:pt x="438683" y="70539"/>
                  <a:pt x="486670" y="70913"/>
                  <a:pt x="491441" y="71099"/>
                </a:cubicBezTo>
                <a:close/>
                <a:moveTo>
                  <a:pt x="117056" y="71099"/>
                </a:moveTo>
                <a:cubicBezTo>
                  <a:pt x="121826" y="71006"/>
                  <a:pt x="169805" y="70539"/>
                  <a:pt x="172424" y="127774"/>
                </a:cubicBezTo>
                <a:cubicBezTo>
                  <a:pt x="172424" y="127774"/>
                  <a:pt x="181776" y="213580"/>
                  <a:pt x="117431" y="214140"/>
                </a:cubicBezTo>
                <a:lnTo>
                  <a:pt x="117056" y="214140"/>
                </a:lnTo>
                <a:lnTo>
                  <a:pt x="116682" y="214140"/>
                </a:lnTo>
                <a:cubicBezTo>
                  <a:pt x="52430" y="213580"/>
                  <a:pt x="61689" y="127867"/>
                  <a:pt x="61689" y="127774"/>
                </a:cubicBezTo>
                <a:cubicBezTo>
                  <a:pt x="64308" y="70539"/>
                  <a:pt x="112287" y="70913"/>
                  <a:pt x="117056" y="71099"/>
                </a:cubicBezTo>
                <a:close/>
                <a:moveTo>
                  <a:pt x="304490" y="38"/>
                </a:moveTo>
                <a:cubicBezTo>
                  <a:pt x="310383" y="-243"/>
                  <a:pt x="370061" y="-803"/>
                  <a:pt x="373335" y="70367"/>
                </a:cubicBezTo>
                <a:cubicBezTo>
                  <a:pt x="373335" y="70367"/>
                  <a:pt x="384934" y="177028"/>
                  <a:pt x="304957" y="177869"/>
                </a:cubicBezTo>
                <a:lnTo>
                  <a:pt x="304490" y="177869"/>
                </a:lnTo>
                <a:lnTo>
                  <a:pt x="304022" y="177869"/>
                </a:lnTo>
                <a:cubicBezTo>
                  <a:pt x="224045" y="177122"/>
                  <a:pt x="235644" y="70554"/>
                  <a:pt x="235644" y="70367"/>
                </a:cubicBezTo>
                <a:cubicBezTo>
                  <a:pt x="239012" y="-803"/>
                  <a:pt x="298597" y="-243"/>
                  <a:pt x="304490" y="38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big-magnifying-glass_14073"/>
          <p:cNvSpPr>
            <a:spLocks noChangeAspect="1"/>
          </p:cNvSpPr>
          <p:nvPr/>
        </p:nvSpPr>
        <p:spPr bwMode="auto">
          <a:xfrm>
            <a:off x="1963793" y="2736216"/>
            <a:ext cx="609685" cy="605599"/>
          </a:xfrm>
          <a:custGeom>
            <a:avLst/>
            <a:gdLst>
              <a:gd name="T0" fmla="*/ 526 w 551"/>
              <a:gd name="T1" fmla="*/ 466 h 548"/>
              <a:gd name="T2" fmla="*/ 448 w 551"/>
              <a:gd name="T3" fmla="*/ 388 h 548"/>
              <a:gd name="T4" fmla="*/ 435 w 551"/>
              <a:gd name="T5" fmla="*/ 303 h 548"/>
              <a:gd name="T6" fmla="*/ 449 w 551"/>
              <a:gd name="T7" fmla="*/ 224 h 548"/>
              <a:gd name="T8" fmla="*/ 383 w 551"/>
              <a:gd name="T9" fmla="*/ 65 h 548"/>
              <a:gd name="T10" fmla="*/ 224 w 551"/>
              <a:gd name="T11" fmla="*/ 0 h 548"/>
              <a:gd name="T12" fmla="*/ 66 w 551"/>
              <a:gd name="T13" fmla="*/ 65 h 548"/>
              <a:gd name="T14" fmla="*/ 0 w 551"/>
              <a:gd name="T15" fmla="*/ 224 h 548"/>
              <a:gd name="T16" fmla="*/ 66 w 551"/>
              <a:gd name="T17" fmla="*/ 383 h 548"/>
              <a:gd name="T18" fmla="*/ 224 w 551"/>
              <a:gd name="T19" fmla="*/ 448 h 548"/>
              <a:gd name="T20" fmla="*/ 307 w 551"/>
              <a:gd name="T21" fmla="*/ 433 h 548"/>
              <a:gd name="T22" fmla="*/ 392 w 551"/>
              <a:gd name="T23" fmla="*/ 445 h 548"/>
              <a:gd name="T24" fmla="*/ 470 w 551"/>
              <a:gd name="T25" fmla="*/ 523 h 548"/>
              <a:gd name="T26" fmla="*/ 536 w 551"/>
              <a:gd name="T27" fmla="*/ 532 h 548"/>
              <a:gd name="T28" fmla="*/ 526 w 551"/>
              <a:gd name="T29" fmla="*/ 466 h 548"/>
              <a:gd name="T30" fmla="*/ 224 w 551"/>
              <a:gd name="T31" fmla="*/ 368 h 548"/>
              <a:gd name="T32" fmla="*/ 122 w 551"/>
              <a:gd name="T33" fmla="*/ 326 h 548"/>
              <a:gd name="T34" fmla="*/ 80 w 551"/>
              <a:gd name="T35" fmla="*/ 224 h 548"/>
              <a:gd name="T36" fmla="*/ 122 w 551"/>
              <a:gd name="T37" fmla="*/ 122 h 548"/>
              <a:gd name="T38" fmla="*/ 224 w 551"/>
              <a:gd name="T39" fmla="*/ 80 h 548"/>
              <a:gd name="T40" fmla="*/ 327 w 551"/>
              <a:gd name="T41" fmla="*/ 122 h 548"/>
              <a:gd name="T42" fmla="*/ 369 w 551"/>
              <a:gd name="T43" fmla="*/ 224 h 548"/>
              <a:gd name="T44" fmla="*/ 327 w 551"/>
              <a:gd name="T45" fmla="*/ 326 h 548"/>
              <a:gd name="T46" fmla="*/ 224 w 551"/>
              <a:gd name="T47" fmla="*/ 368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51" h="548">
                <a:moveTo>
                  <a:pt x="526" y="466"/>
                </a:moveTo>
                <a:lnTo>
                  <a:pt x="448" y="388"/>
                </a:lnTo>
                <a:cubicBezTo>
                  <a:pt x="427" y="367"/>
                  <a:pt x="424" y="330"/>
                  <a:pt x="435" y="303"/>
                </a:cubicBezTo>
                <a:cubicBezTo>
                  <a:pt x="444" y="278"/>
                  <a:pt x="449" y="251"/>
                  <a:pt x="449" y="224"/>
                </a:cubicBezTo>
                <a:cubicBezTo>
                  <a:pt x="449" y="164"/>
                  <a:pt x="426" y="108"/>
                  <a:pt x="383" y="65"/>
                </a:cubicBezTo>
                <a:cubicBezTo>
                  <a:pt x="341" y="23"/>
                  <a:pt x="284" y="0"/>
                  <a:pt x="224" y="0"/>
                </a:cubicBezTo>
                <a:cubicBezTo>
                  <a:pt x="164" y="0"/>
                  <a:pt x="108" y="23"/>
                  <a:pt x="66" y="65"/>
                </a:cubicBezTo>
                <a:cubicBezTo>
                  <a:pt x="23" y="108"/>
                  <a:pt x="0" y="164"/>
                  <a:pt x="0" y="224"/>
                </a:cubicBezTo>
                <a:cubicBezTo>
                  <a:pt x="0" y="284"/>
                  <a:pt x="23" y="340"/>
                  <a:pt x="66" y="383"/>
                </a:cubicBezTo>
                <a:cubicBezTo>
                  <a:pt x="108" y="425"/>
                  <a:pt x="164" y="448"/>
                  <a:pt x="224" y="448"/>
                </a:cubicBezTo>
                <a:cubicBezTo>
                  <a:pt x="253" y="448"/>
                  <a:pt x="281" y="443"/>
                  <a:pt x="307" y="433"/>
                </a:cubicBezTo>
                <a:cubicBezTo>
                  <a:pt x="335" y="422"/>
                  <a:pt x="371" y="424"/>
                  <a:pt x="392" y="445"/>
                </a:cubicBezTo>
                <a:lnTo>
                  <a:pt x="470" y="523"/>
                </a:lnTo>
                <a:cubicBezTo>
                  <a:pt x="490" y="543"/>
                  <a:pt x="520" y="548"/>
                  <a:pt x="536" y="532"/>
                </a:cubicBezTo>
                <a:cubicBezTo>
                  <a:pt x="551" y="516"/>
                  <a:pt x="547" y="487"/>
                  <a:pt x="526" y="466"/>
                </a:cubicBezTo>
                <a:close/>
                <a:moveTo>
                  <a:pt x="224" y="368"/>
                </a:moveTo>
                <a:cubicBezTo>
                  <a:pt x="186" y="368"/>
                  <a:pt x="150" y="353"/>
                  <a:pt x="122" y="326"/>
                </a:cubicBezTo>
                <a:cubicBezTo>
                  <a:pt x="95" y="299"/>
                  <a:pt x="80" y="263"/>
                  <a:pt x="80" y="224"/>
                </a:cubicBezTo>
                <a:cubicBezTo>
                  <a:pt x="80" y="185"/>
                  <a:pt x="95" y="149"/>
                  <a:pt x="122" y="122"/>
                </a:cubicBezTo>
                <a:cubicBezTo>
                  <a:pt x="150" y="95"/>
                  <a:pt x="186" y="80"/>
                  <a:pt x="224" y="80"/>
                </a:cubicBezTo>
                <a:cubicBezTo>
                  <a:pt x="263" y="80"/>
                  <a:pt x="299" y="95"/>
                  <a:pt x="327" y="122"/>
                </a:cubicBezTo>
                <a:cubicBezTo>
                  <a:pt x="354" y="149"/>
                  <a:pt x="369" y="185"/>
                  <a:pt x="369" y="224"/>
                </a:cubicBezTo>
                <a:cubicBezTo>
                  <a:pt x="369" y="263"/>
                  <a:pt x="354" y="299"/>
                  <a:pt x="327" y="326"/>
                </a:cubicBezTo>
                <a:cubicBezTo>
                  <a:pt x="299" y="353"/>
                  <a:pt x="263" y="368"/>
                  <a:pt x="224" y="368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verification-symbol-in-a-square-box_37892"/>
          <p:cNvSpPr>
            <a:spLocks noChangeAspect="1"/>
          </p:cNvSpPr>
          <p:nvPr/>
        </p:nvSpPr>
        <p:spPr bwMode="auto">
          <a:xfrm>
            <a:off x="9517733" y="1666797"/>
            <a:ext cx="609685" cy="512465"/>
          </a:xfrm>
          <a:custGeom>
            <a:avLst/>
            <a:gdLst>
              <a:gd name="connsiteX0" fmla="*/ 536415 w 607227"/>
              <a:gd name="connsiteY0" fmla="*/ 12631 h 510399"/>
              <a:gd name="connsiteX1" fmla="*/ 557192 w 607227"/>
              <a:gd name="connsiteY1" fmla="*/ 21221 h 510399"/>
              <a:gd name="connsiteX2" fmla="*/ 598584 w 607227"/>
              <a:gd name="connsiteY2" fmla="*/ 62633 h 510399"/>
              <a:gd name="connsiteX3" fmla="*/ 598584 w 607227"/>
              <a:gd name="connsiteY3" fmla="*/ 104044 h 510399"/>
              <a:gd name="connsiteX4" fmla="*/ 511175 w 607227"/>
              <a:gd name="connsiteY4" fmla="*/ 191324 h 510399"/>
              <a:gd name="connsiteX5" fmla="*/ 444948 w 607227"/>
              <a:gd name="connsiteY5" fmla="*/ 257453 h 510399"/>
              <a:gd name="connsiteX6" fmla="*/ 339441 w 607227"/>
              <a:gd name="connsiteY6" fmla="*/ 362805 h 510399"/>
              <a:gd name="connsiteX7" fmla="*/ 297968 w 607227"/>
              <a:gd name="connsiteY7" fmla="*/ 404217 h 510399"/>
              <a:gd name="connsiteX8" fmla="*/ 277191 w 607227"/>
              <a:gd name="connsiteY8" fmla="*/ 412807 h 510399"/>
              <a:gd name="connsiteX9" fmla="*/ 256495 w 607227"/>
              <a:gd name="connsiteY9" fmla="*/ 404217 h 510399"/>
              <a:gd name="connsiteX10" fmla="*/ 215023 w 607227"/>
              <a:gd name="connsiteY10" fmla="*/ 362805 h 510399"/>
              <a:gd name="connsiteX11" fmla="*/ 138814 w 607227"/>
              <a:gd name="connsiteY11" fmla="*/ 286790 h 510399"/>
              <a:gd name="connsiteX12" fmla="*/ 138814 w 607227"/>
              <a:gd name="connsiteY12" fmla="*/ 245378 h 510399"/>
              <a:gd name="connsiteX13" fmla="*/ 180286 w 607227"/>
              <a:gd name="connsiteY13" fmla="*/ 203967 h 510399"/>
              <a:gd name="connsiteX14" fmla="*/ 201063 w 607227"/>
              <a:gd name="connsiteY14" fmla="*/ 195376 h 510399"/>
              <a:gd name="connsiteX15" fmla="*/ 221759 w 607227"/>
              <a:gd name="connsiteY15" fmla="*/ 203967 h 510399"/>
              <a:gd name="connsiteX16" fmla="*/ 277191 w 607227"/>
              <a:gd name="connsiteY16" fmla="*/ 259317 h 510399"/>
              <a:gd name="connsiteX17" fmla="*/ 444948 w 607227"/>
              <a:gd name="connsiteY17" fmla="*/ 91807 h 510399"/>
              <a:gd name="connsiteX18" fmla="*/ 503951 w 607227"/>
              <a:gd name="connsiteY18" fmla="*/ 32891 h 510399"/>
              <a:gd name="connsiteX19" fmla="*/ 515719 w 607227"/>
              <a:gd name="connsiteY19" fmla="*/ 21221 h 510399"/>
              <a:gd name="connsiteX20" fmla="*/ 536415 w 607227"/>
              <a:gd name="connsiteY20" fmla="*/ 12631 h 510399"/>
              <a:gd name="connsiteX21" fmla="*/ 61847 w 607227"/>
              <a:gd name="connsiteY21" fmla="*/ 0 h 510399"/>
              <a:gd name="connsiteX22" fmla="*/ 449328 w 607227"/>
              <a:gd name="connsiteY22" fmla="*/ 0 h 510399"/>
              <a:gd name="connsiteX23" fmla="*/ 491858 w 607227"/>
              <a:gd name="connsiteY23" fmla="*/ 17019 h 510399"/>
              <a:gd name="connsiteX24" fmla="*/ 442591 w 607227"/>
              <a:gd name="connsiteY24" fmla="*/ 66130 h 510399"/>
              <a:gd name="connsiteX25" fmla="*/ 66230 w 607227"/>
              <a:gd name="connsiteY25" fmla="*/ 66130 h 510399"/>
              <a:gd name="connsiteX26" fmla="*/ 66230 w 607227"/>
              <a:gd name="connsiteY26" fmla="*/ 444269 h 510399"/>
              <a:gd name="connsiteX27" fmla="*/ 444945 w 607227"/>
              <a:gd name="connsiteY27" fmla="*/ 444269 h 510399"/>
              <a:gd name="connsiteX28" fmla="*/ 444945 w 607227"/>
              <a:gd name="connsiteY28" fmla="*/ 285590 h 510399"/>
              <a:gd name="connsiteX29" fmla="*/ 511175 w 607227"/>
              <a:gd name="connsiteY29" fmla="*/ 219460 h 510399"/>
              <a:gd name="connsiteX30" fmla="*/ 511175 w 607227"/>
              <a:gd name="connsiteY30" fmla="*/ 448645 h 510399"/>
              <a:gd name="connsiteX31" fmla="*/ 449328 w 607227"/>
              <a:gd name="connsiteY31" fmla="*/ 510399 h 510399"/>
              <a:gd name="connsiteX32" fmla="*/ 61847 w 607227"/>
              <a:gd name="connsiteY32" fmla="*/ 510399 h 510399"/>
              <a:gd name="connsiteX33" fmla="*/ 0 w 607227"/>
              <a:gd name="connsiteY33" fmla="*/ 448645 h 510399"/>
              <a:gd name="connsiteX34" fmla="*/ 0 w 607227"/>
              <a:gd name="connsiteY34" fmla="*/ 61673 h 510399"/>
              <a:gd name="connsiteX35" fmla="*/ 61847 w 607227"/>
              <a:gd name="connsiteY35" fmla="*/ 0 h 51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07227" h="510399">
                <a:moveTo>
                  <a:pt x="536415" y="12631"/>
                </a:moveTo>
                <a:cubicBezTo>
                  <a:pt x="543882" y="12631"/>
                  <a:pt x="551430" y="15467"/>
                  <a:pt x="557192" y="21221"/>
                </a:cubicBezTo>
                <a:lnTo>
                  <a:pt x="598584" y="62633"/>
                </a:lnTo>
                <a:cubicBezTo>
                  <a:pt x="610108" y="74059"/>
                  <a:pt x="610108" y="92618"/>
                  <a:pt x="598584" y="104044"/>
                </a:cubicBezTo>
                <a:lnTo>
                  <a:pt x="511175" y="191324"/>
                </a:lnTo>
                <a:lnTo>
                  <a:pt x="444948" y="257453"/>
                </a:lnTo>
                <a:lnTo>
                  <a:pt x="339441" y="362805"/>
                </a:lnTo>
                <a:lnTo>
                  <a:pt x="297968" y="404217"/>
                </a:lnTo>
                <a:cubicBezTo>
                  <a:pt x="292206" y="409971"/>
                  <a:pt x="284739" y="412807"/>
                  <a:pt x="277191" y="412807"/>
                </a:cubicBezTo>
                <a:cubicBezTo>
                  <a:pt x="269724" y="412807"/>
                  <a:pt x="262177" y="409971"/>
                  <a:pt x="256495" y="404217"/>
                </a:cubicBezTo>
                <a:lnTo>
                  <a:pt x="215023" y="362805"/>
                </a:lnTo>
                <a:lnTo>
                  <a:pt x="138814" y="286790"/>
                </a:lnTo>
                <a:cubicBezTo>
                  <a:pt x="127370" y="275363"/>
                  <a:pt x="127370" y="256805"/>
                  <a:pt x="138814" y="245378"/>
                </a:cubicBezTo>
                <a:lnTo>
                  <a:pt x="180286" y="203967"/>
                </a:lnTo>
                <a:cubicBezTo>
                  <a:pt x="186049" y="198213"/>
                  <a:pt x="193515" y="195376"/>
                  <a:pt x="201063" y="195376"/>
                </a:cubicBezTo>
                <a:cubicBezTo>
                  <a:pt x="208530" y="195376"/>
                  <a:pt x="215997" y="198213"/>
                  <a:pt x="221759" y="203967"/>
                </a:cubicBezTo>
                <a:lnTo>
                  <a:pt x="277191" y="259317"/>
                </a:lnTo>
                <a:lnTo>
                  <a:pt x="444948" y="91807"/>
                </a:lnTo>
                <a:lnTo>
                  <a:pt x="503951" y="32891"/>
                </a:lnTo>
                <a:lnTo>
                  <a:pt x="515719" y="21221"/>
                </a:lnTo>
                <a:cubicBezTo>
                  <a:pt x="521401" y="15467"/>
                  <a:pt x="528949" y="12631"/>
                  <a:pt x="536415" y="12631"/>
                </a:cubicBezTo>
                <a:close/>
                <a:moveTo>
                  <a:pt x="61847" y="0"/>
                </a:moveTo>
                <a:lnTo>
                  <a:pt x="449328" y="0"/>
                </a:lnTo>
                <a:cubicBezTo>
                  <a:pt x="465804" y="0"/>
                  <a:pt x="480738" y="6483"/>
                  <a:pt x="491858" y="17019"/>
                </a:cubicBezTo>
                <a:lnTo>
                  <a:pt x="442591" y="66130"/>
                </a:lnTo>
                <a:lnTo>
                  <a:pt x="66230" y="66130"/>
                </a:lnTo>
                <a:lnTo>
                  <a:pt x="66230" y="444269"/>
                </a:lnTo>
                <a:lnTo>
                  <a:pt x="444945" y="444269"/>
                </a:lnTo>
                <a:lnTo>
                  <a:pt x="444945" y="285590"/>
                </a:lnTo>
                <a:lnTo>
                  <a:pt x="511175" y="219460"/>
                </a:lnTo>
                <a:lnTo>
                  <a:pt x="511175" y="448645"/>
                </a:lnTo>
                <a:cubicBezTo>
                  <a:pt x="511175" y="482683"/>
                  <a:pt x="483417" y="510399"/>
                  <a:pt x="449328" y="510399"/>
                </a:cubicBezTo>
                <a:lnTo>
                  <a:pt x="61847" y="510399"/>
                </a:lnTo>
                <a:cubicBezTo>
                  <a:pt x="27758" y="510399"/>
                  <a:pt x="0" y="482683"/>
                  <a:pt x="0" y="448645"/>
                </a:cubicBezTo>
                <a:lnTo>
                  <a:pt x="0" y="61673"/>
                </a:lnTo>
                <a:cubicBezTo>
                  <a:pt x="0" y="27635"/>
                  <a:pt x="27758" y="0"/>
                  <a:pt x="6184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soup-bowl_44116"/>
          <p:cNvSpPr>
            <a:spLocks noChangeAspect="1"/>
          </p:cNvSpPr>
          <p:nvPr/>
        </p:nvSpPr>
        <p:spPr bwMode="auto">
          <a:xfrm>
            <a:off x="4460760" y="2379863"/>
            <a:ext cx="609685" cy="600563"/>
          </a:xfrm>
          <a:custGeom>
            <a:avLst/>
            <a:gdLst>
              <a:gd name="connsiteX0" fmla="*/ 0 w 608487"/>
              <a:gd name="connsiteY0" fmla="*/ 548152 h 599383"/>
              <a:gd name="connsiteX1" fmla="*/ 605239 w 608487"/>
              <a:gd name="connsiteY1" fmla="*/ 548152 h 599383"/>
              <a:gd name="connsiteX2" fmla="*/ 605239 w 608487"/>
              <a:gd name="connsiteY2" fmla="*/ 599383 h 599383"/>
              <a:gd name="connsiteX3" fmla="*/ 0 w 608487"/>
              <a:gd name="connsiteY3" fmla="*/ 599383 h 599383"/>
              <a:gd name="connsiteX4" fmla="*/ 0 w 608487"/>
              <a:gd name="connsiteY4" fmla="*/ 211908 h 599383"/>
              <a:gd name="connsiteX5" fmla="*/ 349886 w 608487"/>
              <a:gd name="connsiteY5" fmla="*/ 211908 h 599383"/>
              <a:gd name="connsiteX6" fmla="*/ 394554 w 608487"/>
              <a:gd name="connsiteY6" fmla="*/ 211908 h 599383"/>
              <a:gd name="connsiteX7" fmla="*/ 605239 w 608487"/>
              <a:gd name="connsiteY7" fmla="*/ 211908 h 599383"/>
              <a:gd name="connsiteX8" fmla="*/ 302620 w 608487"/>
              <a:gd name="connsiteY8" fmla="*/ 514069 h 599383"/>
              <a:gd name="connsiteX9" fmla="*/ 0 w 608487"/>
              <a:gd name="connsiteY9" fmla="*/ 211908 h 599383"/>
              <a:gd name="connsiteX10" fmla="*/ 596231 w 608487"/>
              <a:gd name="connsiteY10" fmla="*/ 36105 h 599383"/>
              <a:gd name="connsiteX11" fmla="*/ 599507 w 608487"/>
              <a:gd name="connsiteY11" fmla="*/ 65804 h 599383"/>
              <a:gd name="connsiteX12" fmla="*/ 410520 w 608487"/>
              <a:gd name="connsiteY12" fmla="*/ 194831 h 599383"/>
              <a:gd name="connsiteX13" fmla="*/ 364258 w 608487"/>
              <a:gd name="connsiteY13" fmla="*/ 194831 h 599383"/>
              <a:gd name="connsiteX14" fmla="*/ 582243 w 608487"/>
              <a:gd name="connsiteY14" fmla="*/ 36351 h 599383"/>
              <a:gd name="connsiteX15" fmla="*/ 596231 w 608487"/>
              <a:gd name="connsiteY15" fmla="*/ 36105 h 599383"/>
              <a:gd name="connsiteX16" fmla="*/ 325339 w 608487"/>
              <a:gd name="connsiteY16" fmla="*/ 0 h 599383"/>
              <a:gd name="connsiteX17" fmla="*/ 327769 w 608487"/>
              <a:gd name="connsiteY17" fmla="*/ 837 h 599383"/>
              <a:gd name="connsiteX18" fmla="*/ 333971 w 608487"/>
              <a:gd name="connsiteY18" fmla="*/ 4101 h 599383"/>
              <a:gd name="connsiteX19" fmla="*/ 351235 w 608487"/>
              <a:gd name="connsiteY19" fmla="*/ 22009 h 599383"/>
              <a:gd name="connsiteX20" fmla="*/ 357855 w 608487"/>
              <a:gd name="connsiteY20" fmla="*/ 38746 h 599383"/>
              <a:gd name="connsiteX21" fmla="*/ 358190 w 608487"/>
              <a:gd name="connsiteY21" fmla="*/ 60505 h 599383"/>
              <a:gd name="connsiteX22" fmla="*/ 349558 w 608487"/>
              <a:gd name="connsiteY22" fmla="*/ 82765 h 599383"/>
              <a:gd name="connsiteX23" fmla="*/ 334306 w 608487"/>
              <a:gd name="connsiteY23" fmla="*/ 100255 h 599383"/>
              <a:gd name="connsiteX24" fmla="*/ 329948 w 608487"/>
              <a:gd name="connsiteY24" fmla="*/ 103602 h 599383"/>
              <a:gd name="connsiteX25" fmla="*/ 327434 w 608487"/>
              <a:gd name="connsiteY25" fmla="*/ 105527 h 599383"/>
              <a:gd name="connsiteX26" fmla="*/ 324082 w 608487"/>
              <a:gd name="connsiteY26" fmla="*/ 107954 h 599383"/>
              <a:gd name="connsiteX27" fmla="*/ 322322 w 608487"/>
              <a:gd name="connsiteY27" fmla="*/ 109209 h 599383"/>
              <a:gd name="connsiteX28" fmla="*/ 320981 w 608487"/>
              <a:gd name="connsiteY28" fmla="*/ 110214 h 599383"/>
              <a:gd name="connsiteX29" fmla="*/ 317713 w 608487"/>
              <a:gd name="connsiteY29" fmla="*/ 112473 h 599383"/>
              <a:gd name="connsiteX30" fmla="*/ 314193 w 608487"/>
              <a:gd name="connsiteY30" fmla="*/ 115318 h 599383"/>
              <a:gd name="connsiteX31" fmla="*/ 311176 w 608487"/>
              <a:gd name="connsiteY31" fmla="*/ 118080 h 599383"/>
              <a:gd name="connsiteX32" fmla="*/ 309835 w 608487"/>
              <a:gd name="connsiteY32" fmla="*/ 119419 h 599383"/>
              <a:gd name="connsiteX33" fmla="*/ 308578 w 608487"/>
              <a:gd name="connsiteY33" fmla="*/ 120842 h 599383"/>
              <a:gd name="connsiteX34" fmla="*/ 307321 w 608487"/>
              <a:gd name="connsiteY34" fmla="*/ 122515 h 599383"/>
              <a:gd name="connsiteX35" fmla="*/ 306231 w 608487"/>
              <a:gd name="connsiteY35" fmla="*/ 124273 h 599383"/>
              <a:gd name="connsiteX36" fmla="*/ 305142 w 608487"/>
              <a:gd name="connsiteY36" fmla="*/ 126197 h 599383"/>
              <a:gd name="connsiteX37" fmla="*/ 304388 w 608487"/>
              <a:gd name="connsiteY37" fmla="*/ 128373 h 599383"/>
              <a:gd name="connsiteX38" fmla="*/ 302544 w 608487"/>
              <a:gd name="connsiteY38" fmla="*/ 137830 h 599383"/>
              <a:gd name="connsiteX39" fmla="*/ 302376 w 608487"/>
              <a:gd name="connsiteY39" fmla="*/ 142516 h 599383"/>
              <a:gd name="connsiteX40" fmla="*/ 302544 w 608487"/>
              <a:gd name="connsiteY40" fmla="*/ 146784 h 599383"/>
              <a:gd name="connsiteX41" fmla="*/ 303047 w 608487"/>
              <a:gd name="connsiteY41" fmla="*/ 153311 h 599383"/>
              <a:gd name="connsiteX42" fmla="*/ 303298 w 608487"/>
              <a:gd name="connsiteY42" fmla="*/ 155738 h 599383"/>
              <a:gd name="connsiteX43" fmla="*/ 300868 w 608487"/>
              <a:gd name="connsiteY43" fmla="*/ 155320 h 599383"/>
              <a:gd name="connsiteX44" fmla="*/ 294163 w 608487"/>
              <a:gd name="connsiteY44" fmla="*/ 152893 h 599383"/>
              <a:gd name="connsiteX45" fmla="*/ 289722 w 608487"/>
              <a:gd name="connsiteY45" fmla="*/ 150382 h 599383"/>
              <a:gd name="connsiteX46" fmla="*/ 284861 w 608487"/>
              <a:gd name="connsiteY46" fmla="*/ 146784 h 599383"/>
              <a:gd name="connsiteX47" fmla="*/ 279917 w 608487"/>
              <a:gd name="connsiteY47" fmla="*/ 141595 h 599383"/>
              <a:gd name="connsiteX48" fmla="*/ 275391 w 608487"/>
              <a:gd name="connsiteY48" fmla="*/ 134566 h 599383"/>
              <a:gd name="connsiteX49" fmla="*/ 273380 w 608487"/>
              <a:gd name="connsiteY49" fmla="*/ 130382 h 599383"/>
              <a:gd name="connsiteX50" fmla="*/ 271871 w 608487"/>
              <a:gd name="connsiteY50" fmla="*/ 125695 h 599383"/>
              <a:gd name="connsiteX51" fmla="*/ 270363 w 608487"/>
              <a:gd name="connsiteY51" fmla="*/ 115067 h 599383"/>
              <a:gd name="connsiteX52" fmla="*/ 270279 w 608487"/>
              <a:gd name="connsiteY52" fmla="*/ 112222 h 599383"/>
              <a:gd name="connsiteX53" fmla="*/ 270530 w 608487"/>
              <a:gd name="connsiteY53" fmla="*/ 109377 h 599383"/>
              <a:gd name="connsiteX54" fmla="*/ 271369 w 608487"/>
              <a:gd name="connsiteY54" fmla="*/ 103519 h 599383"/>
              <a:gd name="connsiteX55" fmla="*/ 272961 w 608487"/>
              <a:gd name="connsiteY55" fmla="*/ 97828 h 599383"/>
              <a:gd name="connsiteX56" fmla="*/ 274972 w 608487"/>
              <a:gd name="connsiteY56" fmla="*/ 92221 h 599383"/>
              <a:gd name="connsiteX57" fmla="*/ 280587 w 608487"/>
              <a:gd name="connsiteY57" fmla="*/ 81928 h 599383"/>
              <a:gd name="connsiteX58" fmla="*/ 288716 w 608487"/>
              <a:gd name="connsiteY58" fmla="*/ 72304 h 599383"/>
              <a:gd name="connsiteX59" fmla="*/ 290392 w 608487"/>
              <a:gd name="connsiteY59" fmla="*/ 70463 h 599383"/>
              <a:gd name="connsiteX60" fmla="*/ 291985 w 608487"/>
              <a:gd name="connsiteY60" fmla="*/ 69040 h 599383"/>
              <a:gd name="connsiteX61" fmla="*/ 295085 w 608487"/>
              <a:gd name="connsiteY61" fmla="*/ 66279 h 599383"/>
              <a:gd name="connsiteX62" fmla="*/ 296594 w 608487"/>
              <a:gd name="connsiteY62" fmla="*/ 64856 h 599383"/>
              <a:gd name="connsiteX63" fmla="*/ 297013 w 608487"/>
              <a:gd name="connsiteY63" fmla="*/ 64521 h 599383"/>
              <a:gd name="connsiteX64" fmla="*/ 297097 w 608487"/>
              <a:gd name="connsiteY64" fmla="*/ 64438 h 599383"/>
              <a:gd name="connsiteX65" fmla="*/ 298437 w 608487"/>
              <a:gd name="connsiteY65" fmla="*/ 63434 h 599383"/>
              <a:gd name="connsiteX66" fmla="*/ 298521 w 608487"/>
              <a:gd name="connsiteY66" fmla="*/ 63266 h 599383"/>
              <a:gd name="connsiteX67" fmla="*/ 299108 w 608487"/>
              <a:gd name="connsiteY67" fmla="*/ 62848 h 599383"/>
              <a:gd name="connsiteX68" fmla="*/ 301371 w 608487"/>
              <a:gd name="connsiteY68" fmla="*/ 61007 h 599383"/>
              <a:gd name="connsiteX69" fmla="*/ 308913 w 608487"/>
              <a:gd name="connsiteY69" fmla="*/ 54061 h 599383"/>
              <a:gd name="connsiteX70" fmla="*/ 314696 w 608487"/>
              <a:gd name="connsiteY70" fmla="*/ 47282 h 599383"/>
              <a:gd name="connsiteX71" fmla="*/ 319305 w 608487"/>
              <a:gd name="connsiteY71" fmla="*/ 39081 h 599383"/>
              <a:gd name="connsiteX72" fmla="*/ 322489 w 608487"/>
              <a:gd name="connsiteY72" fmla="*/ 28872 h 599383"/>
              <a:gd name="connsiteX73" fmla="*/ 325004 w 608487"/>
              <a:gd name="connsiteY73" fmla="*/ 9038 h 599383"/>
              <a:gd name="connsiteX74" fmla="*/ 325255 w 608487"/>
              <a:gd name="connsiteY74" fmla="*/ 2427 h 599383"/>
              <a:gd name="connsiteX75" fmla="*/ 325339 w 608487"/>
              <a:gd name="connsiteY75" fmla="*/ 0 h 599383"/>
              <a:gd name="connsiteX76" fmla="*/ 227322 w 608487"/>
              <a:gd name="connsiteY76" fmla="*/ 0 h 599383"/>
              <a:gd name="connsiteX77" fmla="*/ 229669 w 608487"/>
              <a:gd name="connsiteY77" fmla="*/ 837 h 599383"/>
              <a:gd name="connsiteX78" fmla="*/ 235870 w 608487"/>
              <a:gd name="connsiteY78" fmla="*/ 4101 h 599383"/>
              <a:gd name="connsiteX79" fmla="*/ 253218 w 608487"/>
              <a:gd name="connsiteY79" fmla="*/ 22009 h 599383"/>
              <a:gd name="connsiteX80" fmla="*/ 259755 w 608487"/>
              <a:gd name="connsiteY80" fmla="*/ 38746 h 599383"/>
              <a:gd name="connsiteX81" fmla="*/ 260090 w 608487"/>
              <a:gd name="connsiteY81" fmla="*/ 60505 h 599383"/>
              <a:gd name="connsiteX82" fmla="*/ 251542 w 608487"/>
              <a:gd name="connsiteY82" fmla="*/ 82765 h 599383"/>
              <a:gd name="connsiteX83" fmla="*/ 236289 w 608487"/>
              <a:gd name="connsiteY83" fmla="*/ 100255 h 599383"/>
              <a:gd name="connsiteX84" fmla="*/ 231848 w 608487"/>
              <a:gd name="connsiteY84" fmla="*/ 103602 h 599383"/>
              <a:gd name="connsiteX85" fmla="*/ 229417 w 608487"/>
              <a:gd name="connsiteY85" fmla="*/ 105527 h 599383"/>
              <a:gd name="connsiteX86" fmla="*/ 225981 w 608487"/>
              <a:gd name="connsiteY86" fmla="*/ 107954 h 599383"/>
              <a:gd name="connsiteX87" fmla="*/ 224305 w 608487"/>
              <a:gd name="connsiteY87" fmla="*/ 109209 h 599383"/>
              <a:gd name="connsiteX88" fmla="*/ 222965 w 608487"/>
              <a:gd name="connsiteY88" fmla="*/ 110214 h 599383"/>
              <a:gd name="connsiteX89" fmla="*/ 219696 w 608487"/>
              <a:gd name="connsiteY89" fmla="*/ 112473 h 599383"/>
              <a:gd name="connsiteX90" fmla="*/ 216093 w 608487"/>
              <a:gd name="connsiteY90" fmla="*/ 115318 h 599383"/>
              <a:gd name="connsiteX91" fmla="*/ 213076 w 608487"/>
              <a:gd name="connsiteY91" fmla="*/ 118080 h 599383"/>
              <a:gd name="connsiteX92" fmla="*/ 211818 w 608487"/>
              <a:gd name="connsiteY92" fmla="*/ 119419 h 599383"/>
              <a:gd name="connsiteX93" fmla="*/ 210478 w 608487"/>
              <a:gd name="connsiteY93" fmla="*/ 120842 h 599383"/>
              <a:gd name="connsiteX94" fmla="*/ 209221 w 608487"/>
              <a:gd name="connsiteY94" fmla="*/ 122515 h 599383"/>
              <a:gd name="connsiteX95" fmla="*/ 208215 w 608487"/>
              <a:gd name="connsiteY95" fmla="*/ 124273 h 599383"/>
              <a:gd name="connsiteX96" fmla="*/ 207125 w 608487"/>
              <a:gd name="connsiteY96" fmla="*/ 126197 h 599383"/>
              <a:gd name="connsiteX97" fmla="*/ 206371 w 608487"/>
              <a:gd name="connsiteY97" fmla="*/ 128373 h 599383"/>
              <a:gd name="connsiteX98" fmla="*/ 204527 w 608487"/>
              <a:gd name="connsiteY98" fmla="*/ 137830 h 599383"/>
              <a:gd name="connsiteX99" fmla="*/ 204360 w 608487"/>
              <a:gd name="connsiteY99" fmla="*/ 142516 h 599383"/>
              <a:gd name="connsiteX100" fmla="*/ 204444 w 608487"/>
              <a:gd name="connsiteY100" fmla="*/ 146784 h 599383"/>
              <a:gd name="connsiteX101" fmla="*/ 204946 w 608487"/>
              <a:gd name="connsiteY101" fmla="*/ 153311 h 599383"/>
              <a:gd name="connsiteX102" fmla="*/ 205282 w 608487"/>
              <a:gd name="connsiteY102" fmla="*/ 155738 h 599383"/>
              <a:gd name="connsiteX103" fmla="*/ 202768 w 608487"/>
              <a:gd name="connsiteY103" fmla="*/ 155320 h 599383"/>
              <a:gd name="connsiteX104" fmla="*/ 196147 w 608487"/>
              <a:gd name="connsiteY104" fmla="*/ 152893 h 599383"/>
              <a:gd name="connsiteX105" fmla="*/ 191705 w 608487"/>
              <a:gd name="connsiteY105" fmla="*/ 150382 h 599383"/>
              <a:gd name="connsiteX106" fmla="*/ 186761 w 608487"/>
              <a:gd name="connsiteY106" fmla="*/ 146784 h 599383"/>
              <a:gd name="connsiteX107" fmla="*/ 181816 w 608487"/>
              <a:gd name="connsiteY107" fmla="*/ 141595 h 599383"/>
              <a:gd name="connsiteX108" fmla="*/ 177291 w 608487"/>
              <a:gd name="connsiteY108" fmla="*/ 134566 h 599383"/>
              <a:gd name="connsiteX109" fmla="*/ 175363 w 608487"/>
              <a:gd name="connsiteY109" fmla="*/ 130382 h 599383"/>
              <a:gd name="connsiteX110" fmla="*/ 173855 w 608487"/>
              <a:gd name="connsiteY110" fmla="*/ 125695 h 599383"/>
              <a:gd name="connsiteX111" fmla="*/ 172263 w 608487"/>
              <a:gd name="connsiteY111" fmla="*/ 115067 h 599383"/>
              <a:gd name="connsiteX112" fmla="*/ 172179 w 608487"/>
              <a:gd name="connsiteY112" fmla="*/ 112222 h 599383"/>
              <a:gd name="connsiteX113" fmla="*/ 172514 w 608487"/>
              <a:gd name="connsiteY113" fmla="*/ 109377 h 599383"/>
              <a:gd name="connsiteX114" fmla="*/ 173268 w 608487"/>
              <a:gd name="connsiteY114" fmla="*/ 103519 h 599383"/>
              <a:gd name="connsiteX115" fmla="*/ 174861 w 608487"/>
              <a:gd name="connsiteY115" fmla="*/ 97828 h 599383"/>
              <a:gd name="connsiteX116" fmla="*/ 176872 w 608487"/>
              <a:gd name="connsiteY116" fmla="*/ 92221 h 599383"/>
              <a:gd name="connsiteX117" fmla="*/ 182571 w 608487"/>
              <a:gd name="connsiteY117" fmla="*/ 81928 h 599383"/>
              <a:gd name="connsiteX118" fmla="*/ 190616 w 608487"/>
              <a:gd name="connsiteY118" fmla="*/ 72304 h 599383"/>
              <a:gd name="connsiteX119" fmla="*/ 192376 w 608487"/>
              <a:gd name="connsiteY119" fmla="*/ 70463 h 599383"/>
              <a:gd name="connsiteX120" fmla="*/ 193884 w 608487"/>
              <a:gd name="connsiteY120" fmla="*/ 69040 h 599383"/>
              <a:gd name="connsiteX121" fmla="*/ 196985 w 608487"/>
              <a:gd name="connsiteY121" fmla="*/ 66279 h 599383"/>
              <a:gd name="connsiteX122" fmla="*/ 198577 w 608487"/>
              <a:gd name="connsiteY122" fmla="*/ 64856 h 599383"/>
              <a:gd name="connsiteX123" fmla="*/ 198996 w 608487"/>
              <a:gd name="connsiteY123" fmla="*/ 64521 h 599383"/>
              <a:gd name="connsiteX124" fmla="*/ 199080 w 608487"/>
              <a:gd name="connsiteY124" fmla="*/ 64438 h 599383"/>
              <a:gd name="connsiteX125" fmla="*/ 200337 w 608487"/>
              <a:gd name="connsiteY125" fmla="*/ 63434 h 599383"/>
              <a:gd name="connsiteX126" fmla="*/ 200505 w 608487"/>
              <a:gd name="connsiteY126" fmla="*/ 63266 h 599383"/>
              <a:gd name="connsiteX127" fmla="*/ 201008 w 608487"/>
              <a:gd name="connsiteY127" fmla="*/ 62848 h 599383"/>
              <a:gd name="connsiteX128" fmla="*/ 203354 w 608487"/>
              <a:gd name="connsiteY128" fmla="*/ 61007 h 599383"/>
              <a:gd name="connsiteX129" fmla="*/ 210897 w 608487"/>
              <a:gd name="connsiteY129" fmla="*/ 54061 h 599383"/>
              <a:gd name="connsiteX130" fmla="*/ 216679 w 608487"/>
              <a:gd name="connsiteY130" fmla="*/ 47282 h 599383"/>
              <a:gd name="connsiteX131" fmla="*/ 221288 w 608487"/>
              <a:gd name="connsiteY131" fmla="*/ 39081 h 599383"/>
              <a:gd name="connsiteX132" fmla="*/ 224473 w 608487"/>
              <a:gd name="connsiteY132" fmla="*/ 28872 h 599383"/>
              <a:gd name="connsiteX133" fmla="*/ 226903 w 608487"/>
              <a:gd name="connsiteY133" fmla="*/ 9038 h 599383"/>
              <a:gd name="connsiteX134" fmla="*/ 227239 w 608487"/>
              <a:gd name="connsiteY134" fmla="*/ 2427 h 599383"/>
              <a:gd name="connsiteX135" fmla="*/ 227322 w 608487"/>
              <a:gd name="connsiteY135" fmla="*/ 0 h 599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608487" h="599383">
                <a:moveTo>
                  <a:pt x="0" y="548152"/>
                </a:moveTo>
                <a:lnTo>
                  <a:pt x="605239" y="548152"/>
                </a:lnTo>
                <a:lnTo>
                  <a:pt x="605239" y="599383"/>
                </a:lnTo>
                <a:lnTo>
                  <a:pt x="0" y="599383"/>
                </a:lnTo>
                <a:close/>
                <a:moveTo>
                  <a:pt x="0" y="211908"/>
                </a:moveTo>
                <a:lnTo>
                  <a:pt x="349886" y="211908"/>
                </a:lnTo>
                <a:lnTo>
                  <a:pt x="394554" y="211908"/>
                </a:lnTo>
                <a:lnTo>
                  <a:pt x="605239" y="211908"/>
                </a:lnTo>
                <a:cubicBezTo>
                  <a:pt x="605239" y="378762"/>
                  <a:pt x="469727" y="514069"/>
                  <a:pt x="302620" y="514069"/>
                </a:cubicBezTo>
                <a:cubicBezTo>
                  <a:pt x="135512" y="514069"/>
                  <a:pt x="0" y="378762"/>
                  <a:pt x="0" y="211908"/>
                </a:cubicBezTo>
                <a:close/>
                <a:moveTo>
                  <a:pt x="596231" y="36105"/>
                </a:moveTo>
                <a:cubicBezTo>
                  <a:pt x="608637" y="41157"/>
                  <a:pt x="614656" y="59340"/>
                  <a:pt x="599507" y="65804"/>
                </a:cubicBezTo>
                <a:cubicBezTo>
                  <a:pt x="528438" y="96178"/>
                  <a:pt x="464157" y="140024"/>
                  <a:pt x="410520" y="194831"/>
                </a:cubicBezTo>
                <a:lnTo>
                  <a:pt x="364258" y="194831"/>
                </a:lnTo>
                <a:cubicBezTo>
                  <a:pt x="424097" y="126803"/>
                  <a:pt x="498351" y="72164"/>
                  <a:pt x="582243" y="36351"/>
                </a:cubicBezTo>
                <a:cubicBezTo>
                  <a:pt x="587251" y="34196"/>
                  <a:pt x="592096" y="34421"/>
                  <a:pt x="596231" y="36105"/>
                </a:cubicBezTo>
                <a:close/>
                <a:moveTo>
                  <a:pt x="325339" y="0"/>
                </a:moveTo>
                <a:cubicBezTo>
                  <a:pt x="325339" y="0"/>
                  <a:pt x="326261" y="168"/>
                  <a:pt x="327769" y="837"/>
                </a:cubicBezTo>
                <a:cubicBezTo>
                  <a:pt x="329194" y="1507"/>
                  <a:pt x="331457" y="2427"/>
                  <a:pt x="333971" y="4101"/>
                </a:cubicBezTo>
                <a:cubicBezTo>
                  <a:pt x="338999" y="7281"/>
                  <a:pt x="345703" y="12720"/>
                  <a:pt x="351235" y="22009"/>
                </a:cubicBezTo>
                <a:cubicBezTo>
                  <a:pt x="354000" y="26612"/>
                  <a:pt x="356514" y="32219"/>
                  <a:pt x="357855" y="38746"/>
                </a:cubicBezTo>
                <a:cubicBezTo>
                  <a:pt x="359196" y="45274"/>
                  <a:pt x="359531" y="52806"/>
                  <a:pt x="358190" y="60505"/>
                </a:cubicBezTo>
                <a:cubicBezTo>
                  <a:pt x="356849" y="68204"/>
                  <a:pt x="353833" y="75903"/>
                  <a:pt x="349558" y="82765"/>
                </a:cubicBezTo>
                <a:cubicBezTo>
                  <a:pt x="345368" y="89543"/>
                  <a:pt x="340005" y="95401"/>
                  <a:pt x="334306" y="100255"/>
                </a:cubicBezTo>
                <a:lnTo>
                  <a:pt x="329948" y="103602"/>
                </a:lnTo>
                <a:lnTo>
                  <a:pt x="327434" y="105527"/>
                </a:lnTo>
                <a:cubicBezTo>
                  <a:pt x="326345" y="106364"/>
                  <a:pt x="325171" y="107201"/>
                  <a:pt x="324082" y="107954"/>
                </a:cubicBezTo>
                <a:lnTo>
                  <a:pt x="322322" y="109209"/>
                </a:lnTo>
                <a:cubicBezTo>
                  <a:pt x="321819" y="109628"/>
                  <a:pt x="321065" y="110046"/>
                  <a:pt x="320981" y="110214"/>
                </a:cubicBezTo>
                <a:cubicBezTo>
                  <a:pt x="320059" y="111050"/>
                  <a:pt x="318970" y="111804"/>
                  <a:pt x="317713" y="112473"/>
                </a:cubicBezTo>
                <a:cubicBezTo>
                  <a:pt x="316707" y="113477"/>
                  <a:pt x="315534" y="114398"/>
                  <a:pt x="314193" y="115318"/>
                </a:cubicBezTo>
                <a:cubicBezTo>
                  <a:pt x="313355" y="116239"/>
                  <a:pt x="312181" y="117159"/>
                  <a:pt x="311176" y="118080"/>
                </a:cubicBezTo>
                <a:cubicBezTo>
                  <a:pt x="310757" y="118498"/>
                  <a:pt x="310338" y="118917"/>
                  <a:pt x="309835" y="119419"/>
                </a:cubicBezTo>
                <a:cubicBezTo>
                  <a:pt x="309332" y="119837"/>
                  <a:pt x="308829" y="120339"/>
                  <a:pt x="308578" y="120842"/>
                </a:cubicBezTo>
                <a:cubicBezTo>
                  <a:pt x="308159" y="121427"/>
                  <a:pt x="307824" y="121929"/>
                  <a:pt x="307321" y="122515"/>
                </a:cubicBezTo>
                <a:cubicBezTo>
                  <a:pt x="306734" y="123017"/>
                  <a:pt x="306650" y="123687"/>
                  <a:pt x="306231" y="124273"/>
                </a:cubicBezTo>
                <a:cubicBezTo>
                  <a:pt x="305896" y="124858"/>
                  <a:pt x="305477" y="125528"/>
                  <a:pt x="305142" y="126197"/>
                </a:cubicBezTo>
                <a:cubicBezTo>
                  <a:pt x="304974" y="126951"/>
                  <a:pt x="304723" y="127620"/>
                  <a:pt x="304388" y="128373"/>
                </a:cubicBezTo>
                <a:cubicBezTo>
                  <a:pt x="303298" y="131302"/>
                  <a:pt x="302879" y="134650"/>
                  <a:pt x="302544" y="137830"/>
                </a:cubicBezTo>
                <a:cubicBezTo>
                  <a:pt x="302544" y="139503"/>
                  <a:pt x="302460" y="141093"/>
                  <a:pt x="302376" y="142516"/>
                </a:cubicBezTo>
                <a:cubicBezTo>
                  <a:pt x="302460" y="144106"/>
                  <a:pt x="302460" y="145529"/>
                  <a:pt x="302544" y="146784"/>
                </a:cubicBezTo>
                <a:cubicBezTo>
                  <a:pt x="302712" y="149462"/>
                  <a:pt x="302795" y="151805"/>
                  <a:pt x="303047" y="153311"/>
                </a:cubicBezTo>
                <a:cubicBezTo>
                  <a:pt x="303214" y="154901"/>
                  <a:pt x="303298" y="155738"/>
                  <a:pt x="303298" y="155738"/>
                </a:cubicBezTo>
                <a:cubicBezTo>
                  <a:pt x="303298" y="155738"/>
                  <a:pt x="302460" y="155655"/>
                  <a:pt x="300868" y="155320"/>
                </a:cubicBezTo>
                <a:cubicBezTo>
                  <a:pt x="299359" y="154818"/>
                  <a:pt x="296929" y="154232"/>
                  <a:pt x="294163" y="152893"/>
                </a:cubicBezTo>
                <a:cubicBezTo>
                  <a:pt x="292739" y="152223"/>
                  <a:pt x="291398" y="151387"/>
                  <a:pt x="289722" y="150382"/>
                </a:cubicBezTo>
                <a:cubicBezTo>
                  <a:pt x="288129" y="149378"/>
                  <a:pt x="286621" y="148123"/>
                  <a:pt x="284861" y="146784"/>
                </a:cubicBezTo>
                <a:cubicBezTo>
                  <a:pt x="283269" y="145278"/>
                  <a:pt x="281593" y="143604"/>
                  <a:pt x="279917" y="141595"/>
                </a:cubicBezTo>
                <a:cubicBezTo>
                  <a:pt x="278408" y="139503"/>
                  <a:pt x="276648" y="137328"/>
                  <a:pt x="275391" y="134566"/>
                </a:cubicBezTo>
                <a:cubicBezTo>
                  <a:pt x="274637" y="133311"/>
                  <a:pt x="274050" y="131888"/>
                  <a:pt x="273380" y="130382"/>
                </a:cubicBezTo>
                <a:cubicBezTo>
                  <a:pt x="272793" y="128959"/>
                  <a:pt x="272374" y="127285"/>
                  <a:pt x="271871" y="125695"/>
                </a:cubicBezTo>
                <a:cubicBezTo>
                  <a:pt x="270866" y="122432"/>
                  <a:pt x="270530" y="118833"/>
                  <a:pt x="270363" y="115067"/>
                </a:cubicBezTo>
                <a:cubicBezTo>
                  <a:pt x="270279" y="114147"/>
                  <a:pt x="270195" y="113143"/>
                  <a:pt x="270279" y="112222"/>
                </a:cubicBezTo>
                <a:cubicBezTo>
                  <a:pt x="270363" y="111218"/>
                  <a:pt x="270447" y="110297"/>
                  <a:pt x="270530" y="109377"/>
                </a:cubicBezTo>
                <a:cubicBezTo>
                  <a:pt x="270698" y="107452"/>
                  <a:pt x="271033" y="105527"/>
                  <a:pt x="271369" y="103519"/>
                </a:cubicBezTo>
                <a:cubicBezTo>
                  <a:pt x="271620" y="101510"/>
                  <a:pt x="272374" y="99753"/>
                  <a:pt x="272961" y="97828"/>
                </a:cubicBezTo>
                <a:cubicBezTo>
                  <a:pt x="273547" y="95987"/>
                  <a:pt x="274218" y="94062"/>
                  <a:pt x="274972" y="92221"/>
                </a:cubicBezTo>
                <a:cubicBezTo>
                  <a:pt x="276648" y="88790"/>
                  <a:pt x="278492" y="85359"/>
                  <a:pt x="280587" y="81928"/>
                </a:cubicBezTo>
                <a:cubicBezTo>
                  <a:pt x="283101" y="78664"/>
                  <a:pt x="285783" y="75401"/>
                  <a:pt x="288716" y="72304"/>
                </a:cubicBezTo>
                <a:cubicBezTo>
                  <a:pt x="289470" y="71384"/>
                  <a:pt x="289889" y="70965"/>
                  <a:pt x="290392" y="70463"/>
                </a:cubicBezTo>
                <a:lnTo>
                  <a:pt x="291985" y="69040"/>
                </a:lnTo>
                <a:cubicBezTo>
                  <a:pt x="292990" y="68120"/>
                  <a:pt x="293996" y="67199"/>
                  <a:pt x="295085" y="66279"/>
                </a:cubicBezTo>
                <a:lnTo>
                  <a:pt x="296594" y="64856"/>
                </a:lnTo>
                <a:lnTo>
                  <a:pt x="297013" y="64521"/>
                </a:lnTo>
                <a:lnTo>
                  <a:pt x="297097" y="64438"/>
                </a:lnTo>
                <a:lnTo>
                  <a:pt x="298437" y="63434"/>
                </a:lnTo>
                <a:lnTo>
                  <a:pt x="298521" y="63266"/>
                </a:lnTo>
                <a:lnTo>
                  <a:pt x="299108" y="62848"/>
                </a:lnTo>
                <a:lnTo>
                  <a:pt x="301371" y="61007"/>
                </a:lnTo>
                <a:cubicBezTo>
                  <a:pt x="304220" y="58580"/>
                  <a:pt x="306734" y="56237"/>
                  <a:pt x="308913" y="54061"/>
                </a:cubicBezTo>
                <a:cubicBezTo>
                  <a:pt x="311092" y="51801"/>
                  <a:pt x="312936" y="49709"/>
                  <a:pt x="314696" y="47282"/>
                </a:cubicBezTo>
                <a:cubicBezTo>
                  <a:pt x="316456" y="44939"/>
                  <a:pt x="318048" y="42178"/>
                  <a:pt x="319305" y="39081"/>
                </a:cubicBezTo>
                <a:cubicBezTo>
                  <a:pt x="320646" y="35985"/>
                  <a:pt x="321735" y="32470"/>
                  <a:pt x="322489" y="28872"/>
                </a:cubicBezTo>
                <a:cubicBezTo>
                  <a:pt x="324082" y="21758"/>
                  <a:pt x="324668" y="14394"/>
                  <a:pt x="325004" y="9038"/>
                </a:cubicBezTo>
                <a:cubicBezTo>
                  <a:pt x="325087" y="6277"/>
                  <a:pt x="325339" y="4017"/>
                  <a:pt x="325255" y="2427"/>
                </a:cubicBezTo>
                <a:cubicBezTo>
                  <a:pt x="325339" y="837"/>
                  <a:pt x="325339" y="0"/>
                  <a:pt x="325339" y="0"/>
                </a:cubicBezTo>
                <a:close/>
                <a:moveTo>
                  <a:pt x="227322" y="0"/>
                </a:moveTo>
                <a:cubicBezTo>
                  <a:pt x="227322" y="0"/>
                  <a:pt x="228160" y="168"/>
                  <a:pt x="229669" y="837"/>
                </a:cubicBezTo>
                <a:cubicBezTo>
                  <a:pt x="231094" y="1507"/>
                  <a:pt x="233356" y="2427"/>
                  <a:pt x="235870" y="4101"/>
                </a:cubicBezTo>
                <a:cubicBezTo>
                  <a:pt x="240899" y="7281"/>
                  <a:pt x="247687" y="12720"/>
                  <a:pt x="253218" y="22009"/>
                </a:cubicBezTo>
                <a:cubicBezTo>
                  <a:pt x="255900" y="26612"/>
                  <a:pt x="258414" y="32219"/>
                  <a:pt x="259755" y="38746"/>
                </a:cubicBezTo>
                <a:cubicBezTo>
                  <a:pt x="261180" y="45274"/>
                  <a:pt x="261515" y="52806"/>
                  <a:pt x="260090" y="60505"/>
                </a:cubicBezTo>
                <a:cubicBezTo>
                  <a:pt x="258749" y="68204"/>
                  <a:pt x="255816" y="75903"/>
                  <a:pt x="251542" y="82765"/>
                </a:cubicBezTo>
                <a:cubicBezTo>
                  <a:pt x="247268" y="89543"/>
                  <a:pt x="241988" y="95401"/>
                  <a:pt x="236289" y="100255"/>
                </a:cubicBezTo>
                <a:lnTo>
                  <a:pt x="231848" y="103602"/>
                </a:lnTo>
                <a:lnTo>
                  <a:pt x="229417" y="105527"/>
                </a:lnTo>
                <a:cubicBezTo>
                  <a:pt x="228244" y="106364"/>
                  <a:pt x="227155" y="107201"/>
                  <a:pt x="225981" y="107954"/>
                </a:cubicBezTo>
                <a:lnTo>
                  <a:pt x="224305" y="109209"/>
                </a:lnTo>
                <a:cubicBezTo>
                  <a:pt x="223719" y="109628"/>
                  <a:pt x="223048" y="110046"/>
                  <a:pt x="222965" y="110214"/>
                </a:cubicBezTo>
                <a:cubicBezTo>
                  <a:pt x="222043" y="111050"/>
                  <a:pt x="220953" y="111804"/>
                  <a:pt x="219696" y="112473"/>
                </a:cubicBezTo>
                <a:cubicBezTo>
                  <a:pt x="218607" y="113477"/>
                  <a:pt x="217433" y="114398"/>
                  <a:pt x="216093" y="115318"/>
                </a:cubicBezTo>
                <a:cubicBezTo>
                  <a:pt x="215254" y="116239"/>
                  <a:pt x="214081" y="117159"/>
                  <a:pt x="213076" y="118080"/>
                </a:cubicBezTo>
                <a:cubicBezTo>
                  <a:pt x="212740" y="118498"/>
                  <a:pt x="212321" y="118917"/>
                  <a:pt x="211818" y="119419"/>
                </a:cubicBezTo>
                <a:cubicBezTo>
                  <a:pt x="211316" y="119837"/>
                  <a:pt x="210813" y="120339"/>
                  <a:pt x="210478" y="120842"/>
                </a:cubicBezTo>
                <a:cubicBezTo>
                  <a:pt x="210142" y="121427"/>
                  <a:pt x="209723" y="121929"/>
                  <a:pt x="209221" y="122515"/>
                </a:cubicBezTo>
                <a:cubicBezTo>
                  <a:pt x="208718" y="123017"/>
                  <a:pt x="208634" y="123687"/>
                  <a:pt x="208215" y="124273"/>
                </a:cubicBezTo>
                <a:cubicBezTo>
                  <a:pt x="207880" y="124858"/>
                  <a:pt x="207377" y="125528"/>
                  <a:pt x="207125" y="126197"/>
                </a:cubicBezTo>
                <a:cubicBezTo>
                  <a:pt x="206874" y="126951"/>
                  <a:pt x="206706" y="127620"/>
                  <a:pt x="206371" y="128373"/>
                </a:cubicBezTo>
                <a:cubicBezTo>
                  <a:pt x="205282" y="131302"/>
                  <a:pt x="204863" y="134650"/>
                  <a:pt x="204527" y="137830"/>
                </a:cubicBezTo>
                <a:cubicBezTo>
                  <a:pt x="204444" y="139503"/>
                  <a:pt x="204360" y="141093"/>
                  <a:pt x="204360" y="142516"/>
                </a:cubicBezTo>
                <a:cubicBezTo>
                  <a:pt x="204360" y="144106"/>
                  <a:pt x="204444" y="145529"/>
                  <a:pt x="204444" y="146784"/>
                </a:cubicBezTo>
                <a:cubicBezTo>
                  <a:pt x="204611" y="149462"/>
                  <a:pt x="204695" y="151805"/>
                  <a:pt x="204946" y="153311"/>
                </a:cubicBezTo>
                <a:cubicBezTo>
                  <a:pt x="205198" y="154901"/>
                  <a:pt x="205282" y="155738"/>
                  <a:pt x="205282" y="155738"/>
                </a:cubicBezTo>
                <a:cubicBezTo>
                  <a:pt x="205282" y="155738"/>
                  <a:pt x="204360" y="155655"/>
                  <a:pt x="202768" y="155320"/>
                </a:cubicBezTo>
                <a:cubicBezTo>
                  <a:pt x="201259" y="154818"/>
                  <a:pt x="198829" y="154232"/>
                  <a:pt x="196147" y="152893"/>
                </a:cubicBezTo>
                <a:cubicBezTo>
                  <a:pt x="194722" y="152223"/>
                  <a:pt x="193298" y="151387"/>
                  <a:pt x="191705" y="150382"/>
                </a:cubicBezTo>
                <a:cubicBezTo>
                  <a:pt x="190113" y="149378"/>
                  <a:pt x="188521" y="148123"/>
                  <a:pt x="186761" y="146784"/>
                </a:cubicBezTo>
                <a:cubicBezTo>
                  <a:pt x="185169" y="145278"/>
                  <a:pt x="183492" y="143604"/>
                  <a:pt x="181816" y="141595"/>
                </a:cubicBezTo>
                <a:cubicBezTo>
                  <a:pt x="180308" y="139503"/>
                  <a:pt x="178632" y="137328"/>
                  <a:pt x="177291" y="134566"/>
                </a:cubicBezTo>
                <a:cubicBezTo>
                  <a:pt x="176620" y="133311"/>
                  <a:pt x="175950" y="131888"/>
                  <a:pt x="175363" y="130382"/>
                </a:cubicBezTo>
                <a:cubicBezTo>
                  <a:pt x="174693" y="128959"/>
                  <a:pt x="174358" y="127285"/>
                  <a:pt x="173855" y="125695"/>
                </a:cubicBezTo>
                <a:cubicBezTo>
                  <a:pt x="172765" y="122432"/>
                  <a:pt x="172430" y="118833"/>
                  <a:pt x="172263" y="115067"/>
                </a:cubicBezTo>
                <a:cubicBezTo>
                  <a:pt x="172263" y="114147"/>
                  <a:pt x="172179" y="113143"/>
                  <a:pt x="172179" y="112222"/>
                </a:cubicBezTo>
                <a:cubicBezTo>
                  <a:pt x="172263" y="111218"/>
                  <a:pt x="172346" y="110297"/>
                  <a:pt x="172514" y="109377"/>
                </a:cubicBezTo>
                <a:cubicBezTo>
                  <a:pt x="172682" y="107452"/>
                  <a:pt x="172933" y="105527"/>
                  <a:pt x="173268" y="103519"/>
                </a:cubicBezTo>
                <a:cubicBezTo>
                  <a:pt x="173603" y="101510"/>
                  <a:pt x="174274" y="99753"/>
                  <a:pt x="174861" y="97828"/>
                </a:cubicBezTo>
                <a:cubicBezTo>
                  <a:pt x="175447" y="95987"/>
                  <a:pt x="176118" y="94062"/>
                  <a:pt x="176872" y="92221"/>
                </a:cubicBezTo>
                <a:cubicBezTo>
                  <a:pt x="178548" y="88790"/>
                  <a:pt x="180475" y="85359"/>
                  <a:pt x="182571" y="81928"/>
                </a:cubicBezTo>
                <a:cubicBezTo>
                  <a:pt x="185001" y="78664"/>
                  <a:pt x="187766" y="75401"/>
                  <a:pt x="190616" y="72304"/>
                </a:cubicBezTo>
                <a:cubicBezTo>
                  <a:pt x="191454" y="71384"/>
                  <a:pt x="191873" y="70965"/>
                  <a:pt x="192376" y="70463"/>
                </a:cubicBezTo>
                <a:lnTo>
                  <a:pt x="193884" y="69040"/>
                </a:lnTo>
                <a:cubicBezTo>
                  <a:pt x="194890" y="68120"/>
                  <a:pt x="195979" y="67199"/>
                  <a:pt x="196985" y="66279"/>
                </a:cubicBezTo>
                <a:lnTo>
                  <a:pt x="198577" y="64856"/>
                </a:lnTo>
                <a:lnTo>
                  <a:pt x="198996" y="64521"/>
                </a:lnTo>
                <a:lnTo>
                  <a:pt x="199080" y="64438"/>
                </a:lnTo>
                <a:lnTo>
                  <a:pt x="200337" y="63434"/>
                </a:lnTo>
                <a:lnTo>
                  <a:pt x="200505" y="63266"/>
                </a:lnTo>
                <a:lnTo>
                  <a:pt x="201008" y="62848"/>
                </a:lnTo>
                <a:lnTo>
                  <a:pt x="203354" y="61007"/>
                </a:lnTo>
                <a:cubicBezTo>
                  <a:pt x="206204" y="58580"/>
                  <a:pt x="208718" y="56237"/>
                  <a:pt x="210897" y="54061"/>
                </a:cubicBezTo>
                <a:cubicBezTo>
                  <a:pt x="212992" y="51801"/>
                  <a:pt x="214919" y="49709"/>
                  <a:pt x="216679" y="47282"/>
                </a:cubicBezTo>
                <a:cubicBezTo>
                  <a:pt x="218355" y="44939"/>
                  <a:pt x="219948" y="42178"/>
                  <a:pt x="221288" y="39081"/>
                </a:cubicBezTo>
                <a:cubicBezTo>
                  <a:pt x="222629" y="35985"/>
                  <a:pt x="223719" y="32470"/>
                  <a:pt x="224473" y="28872"/>
                </a:cubicBezTo>
                <a:cubicBezTo>
                  <a:pt x="225981" y="21758"/>
                  <a:pt x="226568" y="14394"/>
                  <a:pt x="226903" y="9038"/>
                </a:cubicBezTo>
                <a:cubicBezTo>
                  <a:pt x="226987" y="6277"/>
                  <a:pt x="227239" y="4017"/>
                  <a:pt x="227239" y="2427"/>
                </a:cubicBezTo>
                <a:cubicBezTo>
                  <a:pt x="227239" y="837"/>
                  <a:pt x="227322" y="0"/>
                  <a:pt x="227322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1"/>
          <p:cNvSpPr txBox="1">
            <a:spLocks noChangeArrowheads="1"/>
          </p:cNvSpPr>
          <p:nvPr/>
        </p:nvSpPr>
        <p:spPr bwMode="auto">
          <a:xfrm>
            <a:off x="1514338" y="5222352"/>
            <a:ext cx="150859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添加标题</a:t>
            </a: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" name="1"/>
          <p:cNvSpPr txBox="1">
            <a:spLocks noChangeArrowheads="1"/>
          </p:cNvSpPr>
          <p:nvPr/>
        </p:nvSpPr>
        <p:spPr bwMode="auto">
          <a:xfrm>
            <a:off x="1326419" y="5558911"/>
            <a:ext cx="1920985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单击此处可编辑内容，单击此处可编辑内容。单击添加项目内容。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4770691" y="3514279"/>
            <a:ext cx="0" cy="135423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任意多边形 16"/>
          <p:cNvSpPr/>
          <p:nvPr/>
        </p:nvSpPr>
        <p:spPr>
          <a:xfrm>
            <a:off x="3976726" y="1919568"/>
            <a:ext cx="1587930" cy="1916803"/>
          </a:xfrm>
          <a:custGeom>
            <a:avLst/>
            <a:gdLst>
              <a:gd name="connsiteX0" fmla="*/ 794420 w 1587930"/>
              <a:gd name="connsiteY0" fmla="*/ 0 h 1916803"/>
              <a:gd name="connsiteX1" fmla="*/ 1355705 w 1587930"/>
              <a:gd name="connsiteY1" fmla="*/ 232869 h 1916803"/>
              <a:gd name="connsiteX2" fmla="*/ 1355062 w 1587930"/>
              <a:gd name="connsiteY2" fmla="*/ 1355706 h 1916803"/>
              <a:gd name="connsiteX3" fmla="*/ 793323 w 1587930"/>
              <a:gd name="connsiteY3" fmla="*/ 1916803 h 1916803"/>
              <a:gd name="connsiteX4" fmla="*/ 232225 w 1587930"/>
              <a:gd name="connsiteY4" fmla="*/ 1355064 h 1916803"/>
              <a:gd name="connsiteX5" fmla="*/ 232868 w 1587930"/>
              <a:gd name="connsiteY5" fmla="*/ 232226 h 1916803"/>
              <a:gd name="connsiteX6" fmla="*/ 794420 w 1587930"/>
              <a:gd name="connsiteY6" fmla="*/ 0 h 1916803"/>
              <a:gd name="connsiteX7" fmla="*/ 793966 w 1587930"/>
              <a:gd name="connsiteY7" fmla="*/ 163145 h 1916803"/>
              <a:gd name="connsiteX8" fmla="*/ 163145 w 1587930"/>
              <a:gd name="connsiteY8" fmla="*/ 793966 h 1916803"/>
              <a:gd name="connsiteX9" fmla="*/ 793966 w 1587930"/>
              <a:gd name="connsiteY9" fmla="*/ 1424787 h 1916803"/>
              <a:gd name="connsiteX10" fmla="*/ 1424787 w 1587930"/>
              <a:gd name="connsiteY10" fmla="*/ 793966 h 1916803"/>
              <a:gd name="connsiteX11" fmla="*/ 793966 w 1587930"/>
              <a:gd name="connsiteY11" fmla="*/ 163145 h 1916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87930" h="1916803">
                <a:moveTo>
                  <a:pt x="794420" y="0"/>
                </a:moveTo>
                <a:cubicBezTo>
                  <a:pt x="997613" y="116"/>
                  <a:pt x="1200763" y="77748"/>
                  <a:pt x="1355705" y="232869"/>
                </a:cubicBezTo>
                <a:cubicBezTo>
                  <a:pt x="1665590" y="543109"/>
                  <a:pt x="1665303" y="1045821"/>
                  <a:pt x="1355062" y="1355706"/>
                </a:cubicBezTo>
                <a:lnTo>
                  <a:pt x="793323" y="1916803"/>
                </a:lnTo>
                <a:lnTo>
                  <a:pt x="232225" y="1355064"/>
                </a:lnTo>
                <a:cubicBezTo>
                  <a:pt x="-77660" y="1044823"/>
                  <a:pt x="-77373" y="542112"/>
                  <a:pt x="232868" y="232226"/>
                </a:cubicBezTo>
                <a:cubicBezTo>
                  <a:pt x="387988" y="77283"/>
                  <a:pt x="591226" y="-116"/>
                  <a:pt x="794420" y="0"/>
                </a:cubicBezTo>
                <a:close/>
                <a:moveTo>
                  <a:pt x="793966" y="163145"/>
                </a:moveTo>
                <a:cubicBezTo>
                  <a:pt x="445573" y="163145"/>
                  <a:pt x="163145" y="445573"/>
                  <a:pt x="163145" y="793966"/>
                </a:cubicBezTo>
                <a:cubicBezTo>
                  <a:pt x="163145" y="1142359"/>
                  <a:pt x="445573" y="1424787"/>
                  <a:pt x="793966" y="1424787"/>
                </a:cubicBezTo>
                <a:cubicBezTo>
                  <a:pt x="1142359" y="1424787"/>
                  <a:pt x="1424787" y="1142359"/>
                  <a:pt x="1424787" y="793966"/>
                </a:cubicBezTo>
                <a:cubicBezTo>
                  <a:pt x="1424787" y="445573"/>
                  <a:pt x="1142359" y="163145"/>
                  <a:pt x="793966" y="163145"/>
                </a:cubicBezTo>
                <a:close/>
              </a:path>
            </a:pathLst>
          </a:custGeom>
          <a:solidFill>
            <a:srgbClr val="6952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1"/>
          <p:cNvSpPr txBox="1">
            <a:spLocks noChangeArrowheads="1"/>
          </p:cNvSpPr>
          <p:nvPr/>
        </p:nvSpPr>
        <p:spPr bwMode="auto">
          <a:xfrm>
            <a:off x="4016393" y="4900260"/>
            <a:ext cx="150859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添加标题</a:t>
            </a: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9" name="1"/>
          <p:cNvSpPr txBox="1">
            <a:spLocks noChangeArrowheads="1"/>
          </p:cNvSpPr>
          <p:nvPr/>
        </p:nvSpPr>
        <p:spPr bwMode="auto">
          <a:xfrm>
            <a:off x="3828474" y="5236819"/>
            <a:ext cx="1920985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单击此处可编辑内容，单击此处可编辑内容。单击添加项目内容。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7307330" y="3019723"/>
            <a:ext cx="0" cy="135423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任意多边形 20"/>
          <p:cNvSpPr/>
          <p:nvPr/>
        </p:nvSpPr>
        <p:spPr>
          <a:xfrm>
            <a:off x="6513365" y="1425012"/>
            <a:ext cx="1587930" cy="1916803"/>
          </a:xfrm>
          <a:custGeom>
            <a:avLst/>
            <a:gdLst>
              <a:gd name="connsiteX0" fmla="*/ 794420 w 1587930"/>
              <a:gd name="connsiteY0" fmla="*/ 0 h 1916803"/>
              <a:gd name="connsiteX1" fmla="*/ 1355705 w 1587930"/>
              <a:gd name="connsiteY1" fmla="*/ 232869 h 1916803"/>
              <a:gd name="connsiteX2" fmla="*/ 1355062 w 1587930"/>
              <a:gd name="connsiteY2" fmla="*/ 1355706 h 1916803"/>
              <a:gd name="connsiteX3" fmla="*/ 793323 w 1587930"/>
              <a:gd name="connsiteY3" fmla="*/ 1916803 h 1916803"/>
              <a:gd name="connsiteX4" fmla="*/ 232225 w 1587930"/>
              <a:gd name="connsiteY4" fmla="*/ 1355064 h 1916803"/>
              <a:gd name="connsiteX5" fmla="*/ 232868 w 1587930"/>
              <a:gd name="connsiteY5" fmla="*/ 232226 h 1916803"/>
              <a:gd name="connsiteX6" fmla="*/ 794420 w 1587930"/>
              <a:gd name="connsiteY6" fmla="*/ 0 h 1916803"/>
              <a:gd name="connsiteX7" fmla="*/ 793966 w 1587930"/>
              <a:gd name="connsiteY7" fmla="*/ 163145 h 1916803"/>
              <a:gd name="connsiteX8" fmla="*/ 163145 w 1587930"/>
              <a:gd name="connsiteY8" fmla="*/ 793966 h 1916803"/>
              <a:gd name="connsiteX9" fmla="*/ 793966 w 1587930"/>
              <a:gd name="connsiteY9" fmla="*/ 1424787 h 1916803"/>
              <a:gd name="connsiteX10" fmla="*/ 1424787 w 1587930"/>
              <a:gd name="connsiteY10" fmla="*/ 793966 h 1916803"/>
              <a:gd name="connsiteX11" fmla="*/ 793966 w 1587930"/>
              <a:gd name="connsiteY11" fmla="*/ 163145 h 1916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87930" h="1916803">
                <a:moveTo>
                  <a:pt x="794420" y="0"/>
                </a:moveTo>
                <a:cubicBezTo>
                  <a:pt x="997613" y="116"/>
                  <a:pt x="1200763" y="77748"/>
                  <a:pt x="1355705" y="232869"/>
                </a:cubicBezTo>
                <a:cubicBezTo>
                  <a:pt x="1665590" y="543109"/>
                  <a:pt x="1665303" y="1045821"/>
                  <a:pt x="1355062" y="1355706"/>
                </a:cubicBezTo>
                <a:lnTo>
                  <a:pt x="793323" y="1916803"/>
                </a:lnTo>
                <a:lnTo>
                  <a:pt x="232225" y="1355064"/>
                </a:lnTo>
                <a:cubicBezTo>
                  <a:pt x="-77660" y="1044823"/>
                  <a:pt x="-77373" y="542112"/>
                  <a:pt x="232868" y="232226"/>
                </a:cubicBezTo>
                <a:cubicBezTo>
                  <a:pt x="387988" y="77283"/>
                  <a:pt x="591226" y="-116"/>
                  <a:pt x="794420" y="0"/>
                </a:cubicBezTo>
                <a:close/>
                <a:moveTo>
                  <a:pt x="793966" y="163145"/>
                </a:moveTo>
                <a:cubicBezTo>
                  <a:pt x="445573" y="163145"/>
                  <a:pt x="163145" y="445573"/>
                  <a:pt x="163145" y="793966"/>
                </a:cubicBezTo>
                <a:cubicBezTo>
                  <a:pt x="163145" y="1142359"/>
                  <a:pt x="445573" y="1424787"/>
                  <a:pt x="793966" y="1424787"/>
                </a:cubicBezTo>
                <a:cubicBezTo>
                  <a:pt x="1142359" y="1424787"/>
                  <a:pt x="1424787" y="1142359"/>
                  <a:pt x="1424787" y="793966"/>
                </a:cubicBezTo>
                <a:cubicBezTo>
                  <a:pt x="1424787" y="445573"/>
                  <a:pt x="1142359" y="163145"/>
                  <a:pt x="793966" y="163145"/>
                </a:cubicBezTo>
                <a:close/>
              </a:path>
            </a:pathLst>
          </a:custGeom>
          <a:solidFill>
            <a:srgbClr val="6952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1"/>
          <p:cNvSpPr txBox="1">
            <a:spLocks noChangeArrowheads="1"/>
          </p:cNvSpPr>
          <p:nvPr/>
        </p:nvSpPr>
        <p:spPr bwMode="auto">
          <a:xfrm>
            <a:off x="6553032" y="4405704"/>
            <a:ext cx="150859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添加标题</a:t>
            </a: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" name="1"/>
          <p:cNvSpPr txBox="1">
            <a:spLocks noChangeArrowheads="1"/>
          </p:cNvSpPr>
          <p:nvPr/>
        </p:nvSpPr>
        <p:spPr bwMode="auto">
          <a:xfrm>
            <a:off x="6365113" y="4742263"/>
            <a:ext cx="1920985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单击此处可编辑内容，单击此处可编辑内容。单击添加项目内容。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9804301" y="2765627"/>
            <a:ext cx="0" cy="135423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任意多边形 24"/>
          <p:cNvSpPr/>
          <p:nvPr/>
        </p:nvSpPr>
        <p:spPr>
          <a:xfrm>
            <a:off x="9010336" y="1170916"/>
            <a:ext cx="1587930" cy="1916803"/>
          </a:xfrm>
          <a:custGeom>
            <a:avLst/>
            <a:gdLst>
              <a:gd name="connsiteX0" fmla="*/ 794420 w 1587930"/>
              <a:gd name="connsiteY0" fmla="*/ 0 h 1916803"/>
              <a:gd name="connsiteX1" fmla="*/ 1355705 w 1587930"/>
              <a:gd name="connsiteY1" fmla="*/ 232869 h 1916803"/>
              <a:gd name="connsiteX2" fmla="*/ 1355062 w 1587930"/>
              <a:gd name="connsiteY2" fmla="*/ 1355706 h 1916803"/>
              <a:gd name="connsiteX3" fmla="*/ 793323 w 1587930"/>
              <a:gd name="connsiteY3" fmla="*/ 1916803 h 1916803"/>
              <a:gd name="connsiteX4" fmla="*/ 232225 w 1587930"/>
              <a:gd name="connsiteY4" fmla="*/ 1355064 h 1916803"/>
              <a:gd name="connsiteX5" fmla="*/ 232868 w 1587930"/>
              <a:gd name="connsiteY5" fmla="*/ 232226 h 1916803"/>
              <a:gd name="connsiteX6" fmla="*/ 794420 w 1587930"/>
              <a:gd name="connsiteY6" fmla="*/ 0 h 1916803"/>
              <a:gd name="connsiteX7" fmla="*/ 793966 w 1587930"/>
              <a:gd name="connsiteY7" fmla="*/ 163145 h 1916803"/>
              <a:gd name="connsiteX8" fmla="*/ 163145 w 1587930"/>
              <a:gd name="connsiteY8" fmla="*/ 793966 h 1916803"/>
              <a:gd name="connsiteX9" fmla="*/ 793966 w 1587930"/>
              <a:gd name="connsiteY9" fmla="*/ 1424787 h 1916803"/>
              <a:gd name="connsiteX10" fmla="*/ 1424787 w 1587930"/>
              <a:gd name="connsiteY10" fmla="*/ 793966 h 1916803"/>
              <a:gd name="connsiteX11" fmla="*/ 793966 w 1587930"/>
              <a:gd name="connsiteY11" fmla="*/ 163145 h 1916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87930" h="1916803">
                <a:moveTo>
                  <a:pt x="794420" y="0"/>
                </a:moveTo>
                <a:cubicBezTo>
                  <a:pt x="997613" y="116"/>
                  <a:pt x="1200763" y="77748"/>
                  <a:pt x="1355705" y="232869"/>
                </a:cubicBezTo>
                <a:cubicBezTo>
                  <a:pt x="1665590" y="543109"/>
                  <a:pt x="1665303" y="1045821"/>
                  <a:pt x="1355062" y="1355706"/>
                </a:cubicBezTo>
                <a:lnTo>
                  <a:pt x="793323" y="1916803"/>
                </a:lnTo>
                <a:lnTo>
                  <a:pt x="232225" y="1355064"/>
                </a:lnTo>
                <a:cubicBezTo>
                  <a:pt x="-77660" y="1044823"/>
                  <a:pt x="-77373" y="542112"/>
                  <a:pt x="232868" y="232226"/>
                </a:cubicBezTo>
                <a:cubicBezTo>
                  <a:pt x="387988" y="77283"/>
                  <a:pt x="591226" y="-116"/>
                  <a:pt x="794420" y="0"/>
                </a:cubicBezTo>
                <a:close/>
                <a:moveTo>
                  <a:pt x="793966" y="163145"/>
                </a:moveTo>
                <a:cubicBezTo>
                  <a:pt x="445573" y="163145"/>
                  <a:pt x="163145" y="445573"/>
                  <a:pt x="163145" y="793966"/>
                </a:cubicBezTo>
                <a:cubicBezTo>
                  <a:pt x="163145" y="1142359"/>
                  <a:pt x="445573" y="1424787"/>
                  <a:pt x="793966" y="1424787"/>
                </a:cubicBezTo>
                <a:cubicBezTo>
                  <a:pt x="1142359" y="1424787"/>
                  <a:pt x="1424787" y="1142359"/>
                  <a:pt x="1424787" y="793966"/>
                </a:cubicBezTo>
                <a:cubicBezTo>
                  <a:pt x="1424787" y="445573"/>
                  <a:pt x="1142359" y="163145"/>
                  <a:pt x="793966" y="163145"/>
                </a:cubicBezTo>
                <a:close/>
              </a:path>
            </a:pathLst>
          </a:custGeom>
          <a:solidFill>
            <a:srgbClr val="6952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1"/>
          <p:cNvSpPr txBox="1">
            <a:spLocks noChangeArrowheads="1"/>
          </p:cNvSpPr>
          <p:nvPr/>
        </p:nvSpPr>
        <p:spPr bwMode="auto">
          <a:xfrm>
            <a:off x="9050003" y="4151608"/>
            <a:ext cx="150859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添加标题</a:t>
            </a: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7" name="1"/>
          <p:cNvSpPr txBox="1">
            <a:spLocks noChangeArrowheads="1"/>
          </p:cNvSpPr>
          <p:nvPr/>
        </p:nvSpPr>
        <p:spPr bwMode="auto">
          <a:xfrm>
            <a:off x="8862084" y="4488167"/>
            <a:ext cx="1920985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单击此处可编辑内容，单击此处可编辑内容。单击添加项目内容。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 rot="2182719">
            <a:off x="428399" y="448552"/>
            <a:ext cx="525224" cy="525662"/>
          </a:xfrm>
          <a:custGeom>
            <a:avLst/>
            <a:gdLst>
              <a:gd name="connsiteX0" fmla="*/ 1397239 w 4086261"/>
              <a:gd name="connsiteY0" fmla="*/ 3983323 h 4089669"/>
              <a:gd name="connsiteX1" fmla="*/ 2692486 w 4086261"/>
              <a:gd name="connsiteY1" fmla="*/ 3983323 h 4089669"/>
              <a:gd name="connsiteX2" fmla="*/ 2519794 w 4086261"/>
              <a:gd name="connsiteY2" fmla="*/ 4033742 h 4089669"/>
              <a:gd name="connsiteX3" fmla="*/ 1544250 w 4086261"/>
              <a:gd name="connsiteY3" fmla="*/ 4027800 h 4089669"/>
              <a:gd name="connsiteX4" fmla="*/ 804026 w 4086261"/>
              <a:gd name="connsiteY4" fmla="*/ 3670142 h 4089669"/>
              <a:gd name="connsiteX5" fmla="*/ 3281458 w 4086261"/>
              <a:gd name="connsiteY5" fmla="*/ 3670141 h 4089669"/>
              <a:gd name="connsiteX6" fmla="*/ 3255881 w 4086261"/>
              <a:gd name="connsiteY6" fmla="*/ 3691053 h 4089669"/>
              <a:gd name="connsiteX7" fmla="*/ 3081303 w 4086261"/>
              <a:gd name="connsiteY7" fmla="*/ 3806551 h 4089669"/>
              <a:gd name="connsiteX8" fmla="*/ 3002472 w 4086261"/>
              <a:gd name="connsiteY8" fmla="*/ 3847940 h 4089669"/>
              <a:gd name="connsiteX9" fmla="*/ 1083093 w 4086261"/>
              <a:gd name="connsiteY9" fmla="*/ 3847940 h 4089669"/>
              <a:gd name="connsiteX10" fmla="*/ 998337 w 4086261"/>
              <a:gd name="connsiteY10" fmla="*/ 3803064 h 4089669"/>
              <a:gd name="connsiteX11" fmla="*/ 831558 w 4086261"/>
              <a:gd name="connsiteY11" fmla="*/ 3692597 h 4089669"/>
              <a:gd name="connsiteX12" fmla="*/ 478160 w 4086261"/>
              <a:gd name="connsiteY12" fmla="*/ 3356959 h 4089669"/>
              <a:gd name="connsiteX13" fmla="*/ 3608881 w 4086261"/>
              <a:gd name="connsiteY13" fmla="*/ 3356958 h 4089669"/>
              <a:gd name="connsiteX14" fmla="*/ 3563012 w 4086261"/>
              <a:gd name="connsiteY14" fmla="*/ 3413196 h 4089669"/>
              <a:gd name="connsiteX15" fmla="*/ 3441689 w 4086261"/>
              <a:gd name="connsiteY15" fmla="*/ 3534757 h 4089669"/>
              <a:gd name="connsiteX16" fmla="*/ 644751 w 4086261"/>
              <a:gd name="connsiteY16" fmla="*/ 3534758 h 4089669"/>
              <a:gd name="connsiteX17" fmla="*/ 529408 w 4086261"/>
              <a:gd name="connsiteY17" fmla="*/ 3419640 h 4089669"/>
              <a:gd name="connsiteX18" fmla="*/ 260816 w 4086261"/>
              <a:gd name="connsiteY18" fmla="*/ 3043774 h 4089669"/>
              <a:gd name="connsiteX19" fmla="*/ 3825638 w 4086261"/>
              <a:gd name="connsiteY19" fmla="*/ 3043773 h 4089669"/>
              <a:gd name="connsiteX20" fmla="*/ 3801359 w 4086261"/>
              <a:gd name="connsiteY20" fmla="*/ 3089628 h 4089669"/>
              <a:gd name="connsiteX21" fmla="*/ 3713965 w 4086261"/>
              <a:gd name="connsiteY21" fmla="*/ 3221573 h 4089669"/>
              <a:gd name="connsiteX22" fmla="*/ 373087 w 4086261"/>
              <a:gd name="connsiteY22" fmla="*/ 3221573 h 4089669"/>
              <a:gd name="connsiteX23" fmla="*/ 281415 w 4086261"/>
              <a:gd name="connsiteY23" fmla="*/ 3083007 h 4089669"/>
              <a:gd name="connsiteX24" fmla="*/ 119720 w 4086261"/>
              <a:gd name="connsiteY24" fmla="*/ 2736921 h 4089669"/>
              <a:gd name="connsiteX25" fmla="*/ 3967092 w 4086261"/>
              <a:gd name="connsiteY25" fmla="*/ 2736920 h 4089669"/>
              <a:gd name="connsiteX26" fmla="*/ 3894194 w 4086261"/>
              <a:gd name="connsiteY26" fmla="*/ 2914295 h 4089669"/>
              <a:gd name="connsiteX27" fmla="*/ 3893969 w 4086261"/>
              <a:gd name="connsiteY27" fmla="*/ 2914719 h 4089669"/>
              <a:gd name="connsiteX28" fmla="*/ 193057 w 4086261"/>
              <a:gd name="connsiteY28" fmla="*/ 2914720 h 4089669"/>
              <a:gd name="connsiteX29" fmla="*/ 185946 w 4086261"/>
              <a:gd name="connsiteY29" fmla="*/ 2901176 h 4089669"/>
              <a:gd name="connsiteX30" fmla="*/ 37017 w 4086261"/>
              <a:gd name="connsiteY30" fmla="*/ 2430067 h 4089669"/>
              <a:gd name="connsiteX31" fmla="*/ 4048918 w 4086261"/>
              <a:gd name="connsiteY31" fmla="*/ 2430066 h 4089669"/>
              <a:gd name="connsiteX32" fmla="*/ 4026095 w 4086261"/>
              <a:gd name="connsiteY32" fmla="*/ 2543715 h 4089669"/>
              <a:gd name="connsiteX33" fmla="*/ 4006687 w 4086261"/>
              <a:gd name="connsiteY33" fmla="*/ 2607865 h 4089669"/>
              <a:gd name="connsiteX34" fmla="*/ 79439 w 4086261"/>
              <a:gd name="connsiteY34" fmla="*/ 2607866 h 4089669"/>
              <a:gd name="connsiteX35" fmla="*/ 54223 w 4086261"/>
              <a:gd name="connsiteY35" fmla="*/ 2521499 h 4089669"/>
              <a:gd name="connsiteX36" fmla="*/ 121 w 4086261"/>
              <a:gd name="connsiteY36" fmla="*/ 2113142 h 4089669"/>
              <a:gd name="connsiteX37" fmla="*/ 4085162 w 4086261"/>
              <a:gd name="connsiteY37" fmla="*/ 2113142 h 4089669"/>
              <a:gd name="connsiteX38" fmla="*/ 4084854 w 4086261"/>
              <a:gd name="connsiteY38" fmla="*/ 2156166 h 4089669"/>
              <a:gd name="connsiteX39" fmla="*/ 4070955 w 4086261"/>
              <a:gd name="connsiteY39" fmla="*/ 2290941 h 4089669"/>
              <a:gd name="connsiteX40" fmla="*/ 14357 w 4086261"/>
              <a:gd name="connsiteY40" fmla="*/ 2290941 h 4089669"/>
              <a:gd name="connsiteX41" fmla="*/ 0 w 4086261"/>
              <a:gd name="connsiteY41" fmla="*/ 2130050 h 4089669"/>
              <a:gd name="connsiteX42" fmla="*/ 14854 w 4086261"/>
              <a:gd name="connsiteY42" fmla="*/ 1803107 h 4089669"/>
              <a:gd name="connsiteX43" fmla="*/ 4072294 w 4086261"/>
              <a:gd name="connsiteY43" fmla="*/ 1803107 h 4089669"/>
              <a:gd name="connsiteX44" fmla="*/ 4086261 w 4086261"/>
              <a:gd name="connsiteY44" fmla="*/ 1959620 h 4089669"/>
              <a:gd name="connsiteX45" fmla="*/ 4086108 w 4086261"/>
              <a:gd name="connsiteY45" fmla="*/ 1980906 h 4089669"/>
              <a:gd name="connsiteX46" fmla="*/ 1067 w 4086261"/>
              <a:gd name="connsiteY46" fmla="*/ 1980906 h 4089669"/>
              <a:gd name="connsiteX47" fmla="*/ 1406 w 4086261"/>
              <a:gd name="connsiteY47" fmla="*/ 1933504 h 4089669"/>
              <a:gd name="connsiteX48" fmla="*/ 77117 w 4086261"/>
              <a:gd name="connsiteY48" fmla="*/ 1489925 h 4089669"/>
              <a:gd name="connsiteX49" fmla="*/ 4009193 w 4086261"/>
              <a:gd name="connsiteY49" fmla="*/ 1489925 h 4089669"/>
              <a:gd name="connsiteX50" fmla="*/ 4032038 w 4086261"/>
              <a:gd name="connsiteY50" fmla="*/ 1568171 h 4089669"/>
              <a:gd name="connsiteX51" fmla="*/ 4050772 w 4086261"/>
              <a:gd name="connsiteY51" fmla="*/ 1667724 h 4089669"/>
              <a:gd name="connsiteX52" fmla="*/ 35712 w 4086261"/>
              <a:gd name="connsiteY52" fmla="*/ 1667724 h 4089669"/>
              <a:gd name="connsiteX53" fmla="*/ 60165 w 4086261"/>
              <a:gd name="connsiteY53" fmla="*/ 1545955 h 4089669"/>
              <a:gd name="connsiteX54" fmla="*/ 191505 w 4086261"/>
              <a:gd name="connsiteY54" fmla="*/ 1176742 h 4089669"/>
              <a:gd name="connsiteX55" fmla="*/ 3894145 w 4086261"/>
              <a:gd name="connsiteY55" fmla="*/ 1176742 h 4089669"/>
              <a:gd name="connsiteX56" fmla="*/ 3900315 w 4086261"/>
              <a:gd name="connsiteY56" fmla="*/ 1188494 h 4089669"/>
              <a:gd name="connsiteX57" fmla="*/ 3967264 w 4086261"/>
              <a:gd name="connsiteY57" fmla="*/ 1354541 h 4089669"/>
              <a:gd name="connsiteX58" fmla="*/ 118432 w 4086261"/>
              <a:gd name="connsiteY58" fmla="*/ 1354541 h 4089669"/>
              <a:gd name="connsiteX59" fmla="*/ 375302 w 4086261"/>
              <a:gd name="connsiteY59" fmla="*/ 863557 h 4089669"/>
              <a:gd name="connsiteX60" fmla="*/ 3710170 w 4086261"/>
              <a:gd name="connsiteY60" fmla="*/ 863557 h 4089669"/>
              <a:gd name="connsiteX61" fmla="*/ 3804846 w 4086261"/>
              <a:gd name="connsiteY61" fmla="*/ 1006662 h 4089669"/>
              <a:gd name="connsiteX62" fmla="*/ 3823062 w 4086261"/>
              <a:gd name="connsiteY62" fmla="*/ 1041356 h 4089669"/>
              <a:gd name="connsiteX63" fmla="*/ 263027 w 4086261"/>
              <a:gd name="connsiteY63" fmla="*/ 1041356 h 4089669"/>
              <a:gd name="connsiteX64" fmla="*/ 284901 w 4086261"/>
              <a:gd name="connsiteY64" fmla="*/ 1000042 h 4089669"/>
              <a:gd name="connsiteX65" fmla="*/ 1378779 w 4086261"/>
              <a:gd name="connsiteY65" fmla="*/ 110725 h 4089669"/>
              <a:gd name="connsiteX66" fmla="*/ 1566467 w 4086261"/>
              <a:gd name="connsiteY66" fmla="*/ 55927 h 4089669"/>
              <a:gd name="connsiteX67" fmla="*/ 2542011 w 4086261"/>
              <a:gd name="connsiteY67" fmla="*/ 61870 h 4089669"/>
              <a:gd name="connsiteX68" fmla="*/ 2703493 w 4086261"/>
              <a:gd name="connsiteY68" fmla="*/ 110725 h 4089669"/>
              <a:gd name="connsiteX69" fmla="*/ 642784 w 4086261"/>
              <a:gd name="connsiteY69" fmla="*/ 556704 h 4089669"/>
              <a:gd name="connsiteX70" fmla="*/ 3443305 w 4086261"/>
              <a:gd name="connsiteY70" fmla="*/ 556704 h 4089669"/>
              <a:gd name="connsiteX71" fmla="*/ 3556853 w 4086261"/>
              <a:gd name="connsiteY71" fmla="*/ 670030 h 4089669"/>
              <a:gd name="connsiteX72" fmla="*/ 3609565 w 4086261"/>
              <a:gd name="connsiteY72" fmla="*/ 734502 h 4089669"/>
              <a:gd name="connsiteX73" fmla="*/ 475918 w 4086261"/>
              <a:gd name="connsiteY73" fmla="*/ 734503 h 4089669"/>
              <a:gd name="connsiteX74" fmla="*/ 523248 w 4086261"/>
              <a:gd name="connsiteY74" fmla="*/ 676473 h 4089669"/>
              <a:gd name="connsiteX75" fmla="*/ 830380 w 4086261"/>
              <a:gd name="connsiteY75" fmla="*/ 398616 h 4089669"/>
              <a:gd name="connsiteX76" fmla="*/ 1004958 w 4086261"/>
              <a:gd name="connsiteY76" fmla="*/ 283119 h 4089669"/>
              <a:gd name="connsiteX77" fmla="*/ 1068322 w 4086261"/>
              <a:gd name="connsiteY77" fmla="*/ 249850 h 4089669"/>
              <a:gd name="connsiteX78" fmla="*/ 3018504 w 4086261"/>
              <a:gd name="connsiteY78" fmla="*/ 249850 h 4089669"/>
              <a:gd name="connsiteX79" fmla="*/ 3087924 w 4086261"/>
              <a:gd name="connsiteY79" fmla="*/ 286606 h 4089669"/>
              <a:gd name="connsiteX80" fmla="*/ 3254703 w 4086261"/>
              <a:gd name="connsiteY80" fmla="*/ 397072 h 4089669"/>
              <a:gd name="connsiteX81" fmla="*/ 3292192 w 4086261"/>
              <a:gd name="connsiteY81" fmla="*/ 427649 h 4089669"/>
              <a:gd name="connsiteX82" fmla="*/ 794871 w 4086261"/>
              <a:gd name="connsiteY82" fmla="*/ 427649 h 408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086261" h="4089669">
                <a:moveTo>
                  <a:pt x="1397239" y="3983323"/>
                </a:moveTo>
                <a:lnTo>
                  <a:pt x="2692486" y="3983323"/>
                </a:lnTo>
                <a:lnTo>
                  <a:pt x="2519794" y="4033742"/>
                </a:lnTo>
                <a:cubicBezTo>
                  <a:pt x="2196895" y="4110978"/>
                  <a:pt x="1861734" y="4107484"/>
                  <a:pt x="1544250" y="4027800"/>
                </a:cubicBezTo>
                <a:close/>
                <a:moveTo>
                  <a:pt x="804026" y="3670142"/>
                </a:moveTo>
                <a:lnTo>
                  <a:pt x="3281458" y="3670141"/>
                </a:lnTo>
                <a:lnTo>
                  <a:pt x="3255881" y="3691053"/>
                </a:lnTo>
                <a:cubicBezTo>
                  <a:pt x="3199057" y="3732915"/>
                  <a:pt x="3140784" y="3771402"/>
                  <a:pt x="3081303" y="3806551"/>
                </a:cubicBezTo>
                <a:lnTo>
                  <a:pt x="3002472" y="3847940"/>
                </a:lnTo>
                <a:lnTo>
                  <a:pt x="1083093" y="3847940"/>
                </a:lnTo>
                <a:lnTo>
                  <a:pt x="998337" y="3803064"/>
                </a:lnTo>
                <a:cubicBezTo>
                  <a:pt x="941239" y="3769168"/>
                  <a:pt x="885565" y="3732334"/>
                  <a:pt x="831558" y="3692597"/>
                </a:cubicBezTo>
                <a:close/>
                <a:moveTo>
                  <a:pt x="478160" y="3356959"/>
                </a:moveTo>
                <a:lnTo>
                  <a:pt x="3608881" y="3356958"/>
                </a:lnTo>
                <a:lnTo>
                  <a:pt x="3563012" y="3413196"/>
                </a:lnTo>
                <a:lnTo>
                  <a:pt x="3441689" y="3534757"/>
                </a:lnTo>
                <a:lnTo>
                  <a:pt x="644751" y="3534758"/>
                </a:lnTo>
                <a:lnTo>
                  <a:pt x="529408" y="3419640"/>
                </a:lnTo>
                <a:close/>
                <a:moveTo>
                  <a:pt x="260816" y="3043774"/>
                </a:moveTo>
                <a:lnTo>
                  <a:pt x="3825638" y="3043773"/>
                </a:lnTo>
                <a:lnTo>
                  <a:pt x="3801359" y="3089628"/>
                </a:lnTo>
                <a:lnTo>
                  <a:pt x="3713965" y="3221573"/>
                </a:lnTo>
                <a:lnTo>
                  <a:pt x="373087" y="3221573"/>
                </a:lnTo>
                <a:lnTo>
                  <a:pt x="281415" y="3083007"/>
                </a:lnTo>
                <a:close/>
                <a:moveTo>
                  <a:pt x="119720" y="2736921"/>
                </a:moveTo>
                <a:lnTo>
                  <a:pt x="3967092" y="2736920"/>
                </a:lnTo>
                <a:lnTo>
                  <a:pt x="3894194" y="2914295"/>
                </a:lnTo>
                <a:lnTo>
                  <a:pt x="3893969" y="2914719"/>
                </a:lnTo>
                <a:lnTo>
                  <a:pt x="193057" y="2914720"/>
                </a:lnTo>
                <a:lnTo>
                  <a:pt x="185946" y="2901176"/>
                </a:lnTo>
                <a:close/>
                <a:moveTo>
                  <a:pt x="37017" y="2430067"/>
                </a:moveTo>
                <a:lnTo>
                  <a:pt x="4048918" y="2430066"/>
                </a:lnTo>
                <a:lnTo>
                  <a:pt x="4026095" y="2543715"/>
                </a:lnTo>
                <a:lnTo>
                  <a:pt x="4006687" y="2607865"/>
                </a:lnTo>
                <a:lnTo>
                  <a:pt x="79439" y="2607866"/>
                </a:lnTo>
                <a:lnTo>
                  <a:pt x="54223" y="2521499"/>
                </a:lnTo>
                <a:close/>
                <a:moveTo>
                  <a:pt x="121" y="2113142"/>
                </a:moveTo>
                <a:lnTo>
                  <a:pt x="4085162" y="2113142"/>
                </a:lnTo>
                <a:lnTo>
                  <a:pt x="4084854" y="2156166"/>
                </a:lnTo>
                <a:lnTo>
                  <a:pt x="4070955" y="2290941"/>
                </a:lnTo>
                <a:lnTo>
                  <a:pt x="14357" y="2290941"/>
                </a:lnTo>
                <a:lnTo>
                  <a:pt x="0" y="2130050"/>
                </a:lnTo>
                <a:close/>
                <a:moveTo>
                  <a:pt x="14854" y="1803107"/>
                </a:moveTo>
                <a:lnTo>
                  <a:pt x="4072294" y="1803107"/>
                </a:lnTo>
                <a:lnTo>
                  <a:pt x="4086261" y="1959620"/>
                </a:lnTo>
                <a:lnTo>
                  <a:pt x="4086108" y="1980906"/>
                </a:lnTo>
                <a:lnTo>
                  <a:pt x="1067" y="1980906"/>
                </a:lnTo>
                <a:lnTo>
                  <a:pt x="1406" y="1933504"/>
                </a:lnTo>
                <a:close/>
                <a:moveTo>
                  <a:pt x="77117" y="1489925"/>
                </a:moveTo>
                <a:lnTo>
                  <a:pt x="4009193" y="1489925"/>
                </a:lnTo>
                <a:lnTo>
                  <a:pt x="4032038" y="1568171"/>
                </a:lnTo>
                <a:lnTo>
                  <a:pt x="4050772" y="1667724"/>
                </a:lnTo>
                <a:lnTo>
                  <a:pt x="35712" y="1667724"/>
                </a:lnTo>
                <a:lnTo>
                  <a:pt x="60165" y="1545955"/>
                </a:lnTo>
                <a:close/>
                <a:moveTo>
                  <a:pt x="191505" y="1176742"/>
                </a:moveTo>
                <a:lnTo>
                  <a:pt x="3894145" y="1176742"/>
                </a:lnTo>
                <a:lnTo>
                  <a:pt x="3900315" y="1188494"/>
                </a:lnTo>
                <a:lnTo>
                  <a:pt x="3967264" y="1354541"/>
                </a:lnTo>
                <a:lnTo>
                  <a:pt x="118432" y="1354541"/>
                </a:lnTo>
                <a:close/>
                <a:moveTo>
                  <a:pt x="375302" y="863557"/>
                </a:moveTo>
                <a:lnTo>
                  <a:pt x="3710170" y="863557"/>
                </a:lnTo>
                <a:lnTo>
                  <a:pt x="3804846" y="1006662"/>
                </a:lnTo>
                <a:lnTo>
                  <a:pt x="3823062" y="1041356"/>
                </a:lnTo>
                <a:lnTo>
                  <a:pt x="263027" y="1041356"/>
                </a:lnTo>
                <a:lnTo>
                  <a:pt x="284901" y="1000042"/>
                </a:lnTo>
                <a:close/>
                <a:moveTo>
                  <a:pt x="1378779" y="110725"/>
                </a:moveTo>
                <a:lnTo>
                  <a:pt x="1566467" y="55927"/>
                </a:lnTo>
                <a:cubicBezTo>
                  <a:pt x="1889366" y="-21308"/>
                  <a:pt x="2224527" y="-17814"/>
                  <a:pt x="2542011" y="61870"/>
                </a:cubicBezTo>
                <a:lnTo>
                  <a:pt x="2703493" y="110725"/>
                </a:lnTo>
                <a:close/>
                <a:moveTo>
                  <a:pt x="642784" y="556704"/>
                </a:moveTo>
                <a:lnTo>
                  <a:pt x="3443305" y="556704"/>
                </a:lnTo>
                <a:lnTo>
                  <a:pt x="3556853" y="670030"/>
                </a:lnTo>
                <a:lnTo>
                  <a:pt x="3609565" y="734502"/>
                </a:lnTo>
                <a:lnTo>
                  <a:pt x="475918" y="734503"/>
                </a:lnTo>
                <a:lnTo>
                  <a:pt x="523248" y="676473"/>
                </a:lnTo>
                <a:close/>
                <a:moveTo>
                  <a:pt x="830380" y="398616"/>
                </a:moveTo>
                <a:cubicBezTo>
                  <a:pt x="887204" y="356755"/>
                  <a:pt x="945476" y="318268"/>
                  <a:pt x="1004958" y="283119"/>
                </a:cubicBezTo>
                <a:lnTo>
                  <a:pt x="1068322" y="249850"/>
                </a:lnTo>
                <a:lnTo>
                  <a:pt x="3018504" y="249850"/>
                </a:lnTo>
                <a:lnTo>
                  <a:pt x="3087924" y="286606"/>
                </a:lnTo>
                <a:cubicBezTo>
                  <a:pt x="3145022" y="320501"/>
                  <a:pt x="3200695" y="357336"/>
                  <a:pt x="3254703" y="397072"/>
                </a:cubicBezTo>
                <a:lnTo>
                  <a:pt x="3292192" y="427649"/>
                </a:lnTo>
                <a:lnTo>
                  <a:pt x="794871" y="427649"/>
                </a:lnTo>
                <a:close/>
              </a:path>
            </a:pathLst>
          </a:custGeom>
          <a:solidFill>
            <a:srgbClr val="BDB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779945" y="352482"/>
            <a:ext cx="278389" cy="278389"/>
          </a:xfrm>
          <a:prstGeom prst="ellipse">
            <a:avLst/>
          </a:prstGeom>
          <a:solidFill>
            <a:srgbClr val="69527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58334" y="449773"/>
            <a:ext cx="303106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dirty="0">
                <a:solidFill>
                  <a:srgbClr val="69527C"/>
                </a:solidFill>
                <a:cs typeface="+mn-ea"/>
                <a:sym typeface="+mn-lt"/>
              </a:rPr>
              <a:t>研究过程及方法</a:t>
            </a:r>
            <a:endParaRPr lang="zh-CN" altLang="en-US" sz="2800" dirty="0">
              <a:solidFill>
                <a:srgbClr val="69527C"/>
              </a:solidFill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63365" y="1572671"/>
            <a:ext cx="2734509" cy="2225037"/>
          </a:xfrm>
          <a:prstGeom prst="rect">
            <a:avLst/>
          </a:prstGeom>
          <a:solidFill>
            <a:srgbClr val="6952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63365" y="3920188"/>
            <a:ext cx="2734509" cy="2225037"/>
          </a:xfrm>
          <a:prstGeom prst="rect">
            <a:avLst/>
          </a:prstGeom>
          <a:solidFill>
            <a:srgbClr val="9F90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765407" y="1745514"/>
            <a:ext cx="532048" cy="532048"/>
            <a:chOff x="2473104" y="2145028"/>
            <a:chExt cx="359165" cy="359165"/>
          </a:xfrm>
          <a:solidFill>
            <a:schemeClr val="bg1"/>
          </a:solidFill>
        </p:grpSpPr>
        <p:sp>
          <p:nvSpPr>
            <p:cNvPr id="11" name="AutoShape 126"/>
            <p:cNvSpPr/>
            <p:nvPr/>
          </p:nvSpPr>
          <p:spPr bwMode="auto">
            <a:xfrm>
              <a:off x="2473104" y="2145028"/>
              <a:ext cx="359165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499" y="14850"/>
                  </a:moveTo>
                  <a:cubicBezTo>
                    <a:pt x="9772" y="14850"/>
                    <a:pt x="6749" y="11827"/>
                    <a:pt x="6749" y="8100"/>
                  </a:cubicBezTo>
                  <a:cubicBezTo>
                    <a:pt x="6749" y="4372"/>
                    <a:pt x="9772" y="1350"/>
                    <a:pt x="13499" y="1350"/>
                  </a:cubicBezTo>
                  <a:cubicBezTo>
                    <a:pt x="17227" y="1350"/>
                    <a:pt x="20249" y="4372"/>
                    <a:pt x="20249" y="8100"/>
                  </a:cubicBezTo>
                  <a:cubicBezTo>
                    <a:pt x="20249" y="11827"/>
                    <a:pt x="17227" y="14850"/>
                    <a:pt x="13499" y="14850"/>
                  </a:cubicBezTo>
                  <a:moveTo>
                    <a:pt x="3236" y="20042"/>
                  </a:moveTo>
                  <a:cubicBezTo>
                    <a:pt x="3019" y="20266"/>
                    <a:pt x="2718" y="20408"/>
                    <a:pt x="2382" y="20408"/>
                  </a:cubicBezTo>
                  <a:cubicBezTo>
                    <a:pt x="1724" y="20408"/>
                    <a:pt x="1191" y="19875"/>
                    <a:pt x="1191" y="19218"/>
                  </a:cubicBezTo>
                  <a:cubicBezTo>
                    <a:pt x="1191" y="18881"/>
                    <a:pt x="1332" y="18580"/>
                    <a:pt x="1557" y="18363"/>
                  </a:cubicBezTo>
                  <a:lnTo>
                    <a:pt x="1551" y="18358"/>
                  </a:lnTo>
                  <a:lnTo>
                    <a:pt x="6996" y="12913"/>
                  </a:lnTo>
                  <a:cubicBezTo>
                    <a:pt x="7472" y="13555"/>
                    <a:pt x="8039" y="14122"/>
                    <a:pt x="8680" y="14599"/>
                  </a:cubicBezTo>
                  <a:cubicBezTo>
                    <a:pt x="8680" y="14599"/>
                    <a:pt x="3236" y="20042"/>
                    <a:pt x="3236" y="20042"/>
                  </a:cubicBezTo>
                  <a:close/>
                  <a:moveTo>
                    <a:pt x="13499" y="0"/>
                  </a:moveTo>
                  <a:cubicBezTo>
                    <a:pt x="9026" y="0"/>
                    <a:pt x="5399" y="3626"/>
                    <a:pt x="5399" y="8100"/>
                  </a:cubicBezTo>
                  <a:cubicBezTo>
                    <a:pt x="5399" y="9467"/>
                    <a:pt x="5742" y="10754"/>
                    <a:pt x="6341" y="11884"/>
                  </a:cubicBezTo>
                  <a:lnTo>
                    <a:pt x="709" y="17515"/>
                  </a:lnTo>
                  <a:lnTo>
                    <a:pt x="713" y="17520"/>
                  </a:lnTo>
                  <a:cubicBezTo>
                    <a:pt x="274" y="17953"/>
                    <a:pt x="0" y="18552"/>
                    <a:pt x="0" y="19218"/>
                  </a:cubicBezTo>
                  <a:cubicBezTo>
                    <a:pt x="0" y="20533"/>
                    <a:pt x="1066" y="21599"/>
                    <a:pt x="2382" y="21599"/>
                  </a:cubicBezTo>
                  <a:cubicBezTo>
                    <a:pt x="3047" y="21599"/>
                    <a:pt x="3647" y="21326"/>
                    <a:pt x="4079" y="20885"/>
                  </a:cubicBezTo>
                  <a:lnTo>
                    <a:pt x="4078" y="20884"/>
                  </a:lnTo>
                  <a:lnTo>
                    <a:pt x="9708" y="15255"/>
                  </a:lnTo>
                  <a:cubicBezTo>
                    <a:pt x="10839" y="15856"/>
                    <a:pt x="12128" y="16200"/>
                    <a:pt x="13499" y="16200"/>
                  </a:cubicBezTo>
                  <a:cubicBezTo>
                    <a:pt x="17973" y="16200"/>
                    <a:pt x="21600" y="12573"/>
                    <a:pt x="21600" y="8100"/>
                  </a:cubicBezTo>
                  <a:cubicBezTo>
                    <a:pt x="21600" y="3626"/>
                    <a:pt x="17973" y="0"/>
                    <a:pt x="134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" name="AutoShape 127"/>
            <p:cNvSpPr/>
            <p:nvPr/>
          </p:nvSpPr>
          <p:spPr bwMode="auto">
            <a:xfrm>
              <a:off x="2618611" y="2200897"/>
              <a:ext cx="84727" cy="841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60" y="0"/>
                  </a:moveTo>
                  <a:cubicBezTo>
                    <a:pt x="9025" y="0"/>
                    <a:pt x="0" y="9025"/>
                    <a:pt x="0" y="20160"/>
                  </a:cubicBezTo>
                  <a:cubicBezTo>
                    <a:pt x="0" y="20954"/>
                    <a:pt x="644" y="21600"/>
                    <a:pt x="1440" y="21600"/>
                  </a:cubicBezTo>
                  <a:cubicBezTo>
                    <a:pt x="2235" y="21600"/>
                    <a:pt x="2880" y="20954"/>
                    <a:pt x="2880" y="20160"/>
                  </a:cubicBezTo>
                  <a:cubicBezTo>
                    <a:pt x="2880" y="10618"/>
                    <a:pt x="10617" y="2880"/>
                    <a:pt x="20160" y="2880"/>
                  </a:cubicBezTo>
                  <a:cubicBezTo>
                    <a:pt x="20955" y="2880"/>
                    <a:pt x="21599" y="2234"/>
                    <a:pt x="21599" y="1440"/>
                  </a:cubicBezTo>
                  <a:cubicBezTo>
                    <a:pt x="21599" y="645"/>
                    <a:pt x="20955" y="0"/>
                    <a:pt x="2016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3" name="1"/>
          <p:cNvSpPr txBox="1">
            <a:spLocks noChangeArrowheads="1"/>
          </p:cNvSpPr>
          <p:nvPr/>
        </p:nvSpPr>
        <p:spPr bwMode="auto">
          <a:xfrm>
            <a:off x="1260157" y="2478796"/>
            <a:ext cx="156436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添加标题</a:t>
            </a:r>
            <a:endParaRPr lang="en-US" altLang="zh-CN" sz="16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" name="1"/>
          <p:cNvSpPr txBox="1">
            <a:spLocks noChangeArrowheads="1"/>
          </p:cNvSpPr>
          <p:nvPr/>
        </p:nvSpPr>
        <p:spPr bwMode="auto">
          <a:xfrm>
            <a:off x="1072049" y="2816692"/>
            <a:ext cx="1997888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单击此处可编辑内容，根据您的需要自由拉伸文本框大小，建议使用微软雅黑。</a:t>
            </a:r>
            <a:endParaRPr lang="zh-CN" altLang="en-US" sz="12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" name="Freeform 75"/>
          <p:cNvSpPr>
            <a:spLocks noEditPoints="1"/>
          </p:cNvSpPr>
          <p:nvPr/>
        </p:nvSpPr>
        <p:spPr bwMode="auto">
          <a:xfrm>
            <a:off x="1832184" y="4128747"/>
            <a:ext cx="450492" cy="441437"/>
          </a:xfrm>
          <a:custGeom>
            <a:avLst/>
            <a:gdLst>
              <a:gd name="T0" fmla="*/ 32 w 59"/>
              <a:gd name="T1" fmla="*/ 42 h 58"/>
              <a:gd name="T2" fmla="*/ 22 w 59"/>
              <a:gd name="T3" fmla="*/ 42 h 58"/>
              <a:gd name="T4" fmla="*/ 8 w 59"/>
              <a:gd name="T5" fmla="*/ 44 h 58"/>
              <a:gd name="T6" fmla="*/ 22 w 59"/>
              <a:gd name="T7" fmla="*/ 45 h 58"/>
              <a:gd name="T8" fmla="*/ 32 w 59"/>
              <a:gd name="T9" fmla="*/ 45 h 58"/>
              <a:gd name="T10" fmla="*/ 51 w 59"/>
              <a:gd name="T11" fmla="*/ 44 h 58"/>
              <a:gd name="T12" fmla="*/ 27 w 59"/>
              <a:gd name="T13" fmla="*/ 46 h 58"/>
              <a:gd name="T14" fmla="*/ 27 w 59"/>
              <a:gd name="T15" fmla="*/ 41 h 58"/>
              <a:gd name="T16" fmla="*/ 27 w 59"/>
              <a:gd name="T17" fmla="*/ 46 h 58"/>
              <a:gd name="T18" fmla="*/ 27 w 59"/>
              <a:gd name="T19" fmla="*/ 13 h 58"/>
              <a:gd name="T20" fmla="*/ 17 w 59"/>
              <a:gd name="T21" fmla="*/ 13 h 58"/>
              <a:gd name="T22" fmla="*/ 8 w 59"/>
              <a:gd name="T23" fmla="*/ 14 h 58"/>
              <a:gd name="T24" fmla="*/ 17 w 59"/>
              <a:gd name="T25" fmla="*/ 16 h 58"/>
              <a:gd name="T26" fmla="*/ 27 w 59"/>
              <a:gd name="T27" fmla="*/ 16 h 58"/>
              <a:gd name="T28" fmla="*/ 51 w 59"/>
              <a:gd name="T29" fmla="*/ 14 h 58"/>
              <a:gd name="T30" fmla="*/ 22 w 59"/>
              <a:gd name="T31" fmla="*/ 17 h 58"/>
              <a:gd name="T32" fmla="*/ 22 w 59"/>
              <a:gd name="T33" fmla="*/ 12 h 58"/>
              <a:gd name="T34" fmla="*/ 22 w 59"/>
              <a:gd name="T35" fmla="*/ 17 h 58"/>
              <a:gd name="T36" fmla="*/ 45 w 59"/>
              <a:gd name="T37" fmla="*/ 28 h 58"/>
              <a:gd name="T38" fmla="*/ 35 w 59"/>
              <a:gd name="T39" fmla="*/ 28 h 58"/>
              <a:gd name="T40" fmla="*/ 8 w 59"/>
              <a:gd name="T41" fmla="*/ 29 h 58"/>
              <a:gd name="T42" fmla="*/ 35 w 59"/>
              <a:gd name="T43" fmla="*/ 30 h 58"/>
              <a:gd name="T44" fmla="*/ 45 w 59"/>
              <a:gd name="T45" fmla="*/ 30 h 58"/>
              <a:gd name="T46" fmla="*/ 51 w 59"/>
              <a:gd name="T47" fmla="*/ 29 h 58"/>
              <a:gd name="T48" fmla="*/ 40 w 59"/>
              <a:gd name="T49" fmla="*/ 32 h 58"/>
              <a:gd name="T50" fmla="*/ 40 w 59"/>
              <a:gd name="T51" fmla="*/ 26 h 58"/>
              <a:gd name="T52" fmla="*/ 40 w 59"/>
              <a:gd name="T53" fmla="*/ 32 h 58"/>
              <a:gd name="T54" fmla="*/ 6 w 59"/>
              <a:gd name="T55" fmla="*/ 0 h 58"/>
              <a:gd name="T56" fmla="*/ 0 w 59"/>
              <a:gd name="T57" fmla="*/ 53 h 58"/>
              <a:gd name="T58" fmla="*/ 54 w 59"/>
              <a:gd name="T59" fmla="*/ 58 h 58"/>
              <a:gd name="T60" fmla="*/ 59 w 59"/>
              <a:gd name="T61" fmla="*/ 5 h 58"/>
              <a:gd name="T62" fmla="*/ 56 w 59"/>
              <a:gd name="T63" fmla="*/ 53 h 58"/>
              <a:gd name="T64" fmla="*/ 6 w 59"/>
              <a:gd name="T65" fmla="*/ 56 h 58"/>
              <a:gd name="T66" fmla="*/ 3 w 59"/>
              <a:gd name="T67" fmla="*/ 5 h 58"/>
              <a:gd name="T68" fmla="*/ 54 w 59"/>
              <a:gd name="T69" fmla="*/ 2 h 58"/>
              <a:gd name="T70" fmla="*/ 56 w 59"/>
              <a:gd name="T71" fmla="*/ 53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9" h="58">
                <a:moveTo>
                  <a:pt x="50" y="42"/>
                </a:moveTo>
                <a:cubicBezTo>
                  <a:pt x="32" y="42"/>
                  <a:pt x="32" y="42"/>
                  <a:pt x="32" y="42"/>
                </a:cubicBezTo>
                <a:cubicBezTo>
                  <a:pt x="32" y="40"/>
                  <a:pt x="29" y="38"/>
                  <a:pt x="27" y="38"/>
                </a:cubicBezTo>
                <a:cubicBezTo>
                  <a:pt x="25" y="38"/>
                  <a:pt x="22" y="40"/>
                  <a:pt x="22" y="42"/>
                </a:cubicBezTo>
                <a:cubicBezTo>
                  <a:pt x="10" y="42"/>
                  <a:pt x="10" y="42"/>
                  <a:pt x="10" y="42"/>
                </a:cubicBezTo>
                <a:cubicBezTo>
                  <a:pt x="9" y="42"/>
                  <a:pt x="8" y="43"/>
                  <a:pt x="8" y="44"/>
                </a:cubicBezTo>
                <a:cubicBezTo>
                  <a:pt x="8" y="44"/>
                  <a:pt x="9" y="45"/>
                  <a:pt x="10" y="45"/>
                </a:cubicBezTo>
                <a:cubicBezTo>
                  <a:pt x="22" y="45"/>
                  <a:pt x="22" y="45"/>
                  <a:pt x="22" y="45"/>
                </a:cubicBezTo>
                <a:cubicBezTo>
                  <a:pt x="22" y="47"/>
                  <a:pt x="25" y="49"/>
                  <a:pt x="27" y="49"/>
                </a:cubicBezTo>
                <a:cubicBezTo>
                  <a:pt x="29" y="49"/>
                  <a:pt x="32" y="47"/>
                  <a:pt x="32" y="45"/>
                </a:cubicBezTo>
                <a:cubicBezTo>
                  <a:pt x="50" y="45"/>
                  <a:pt x="50" y="45"/>
                  <a:pt x="50" y="45"/>
                </a:cubicBezTo>
                <a:cubicBezTo>
                  <a:pt x="50" y="45"/>
                  <a:pt x="51" y="44"/>
                  <a:pt x="51" y="44"/>
                </a:cubicBezTo>
                <a:cubicBezTo>
                  <a:pt x="51" y="43"/>
                  <a:pt x="50" y="42"/>
                  <a:pt x="50" y="42"/>
                </a:cubicBezTo>
                <a:close/>
                <a:moveTo>
                  <a:pt x="27" y="46"/>
                </a:moveTo>
                <a:cubicBezTo>
                  <a:pt x="26" y="46"/>
                  <a:pt x="24" y="45"/>
                  <a:pt x="24" y="44"/>
                </a:cubicBezTo>
                <a:cubicBezTo>
                  <a:pt x="24" y="42"/>
                  <a:pt x="26" y="41"/>
                  <a:pt x="27" y="41"/>
                </a:cubicBezTo>
                <a:cubicBezTo>
                  <a:pt x="28" y="41"/>
                  <a:pt x="30" y="42"/>
                  <a:pt x="30" y="44"/>
                </a:cubicBezTo>
                <a:cubicBezTo>
                  <a:pt x="30" y="45"/>
                  <a:pt x="28" y="46"/>
                  <a:pt x="27" y="46"/>
                </a:cubicBezTo>
                <a:close/>
                <a:moveTo>
                  <a:pt x="50" y="13"/>
                </a:moveTo>
                <a:cubicBezTo>
                  <a:pt x="27" y="13"/>
                  <a:pt x="27" y="13"/>
                  <a:pt x="27" y="13"/>
                </a:cubicBezTo>
                <a:cubicBezTo>
                  <a:pt x="26" y="11"/>
                  <a:pt x="24" y="9"/>
                  <a:pt x="22" y="9"/>
                </a:cubicBezTo>
                <a:cubicBezTo>
                  <a:pt x="19" y="9"/>
                  <a:pt x="17" y="11"/>
                  <a:pt x="17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9" y="13"/>
                  <a:pt x="8" y="14"/>
                  <a:pt x="8" y="14"/>
                </a:cubicBezTo>
                <a:cubicBezTo>
                  <a:pt x="8" y="15"/>
                  <a:pt x="9" y="16"/>
                  <a:pt x="10" y="16"/>
                </a:cubicBezTo>
                <a:cubicBezTo>
                  <a:pt x="17" y="16"/>
                  <a:pt x="17" y="16"/>
                  <a:pt x="17" y="16"/>
                </a:cubicBezTo>
                <a:cubicBezTo>
                  <a:pt x="17" y="18"/>
                  <a:pt x="19" y="20"/>
                  <a:pt x="22" y="20"/>
                </a:cubicBezTo>
                <a:cubicBezTo>
                  <a:pt x="24" y="20"/>
                  <a:pt x="26" y="18"/>
                  <a:pt x="27" y="16"/>
                </a:cubicBezTo>
                <a:cubicBezTo>
                  <a:pt x="50" y="16"/>
                  <a:pt x="50" y="16"/>
                  <a:pt x="50" y="16"/>
                </a:cubicBezTo>
                <a:cubicBezTo>
                  <a:pt x="50" y="16"/>
                  <a:pt x="51" y="15"/>
                  <a:pt x="51" y="14"/>
                </a:cubicBezTo>
                <a:cubicBezTo>
                  <a:pt x="51" y="14"/>
                  <a:pt x="50" y="13"/>
                  <a:pt x="50" y="13"/>
                </a:cubicBezTo>
                <a:close/>
                <a:moveTo>
                  <a:pt x="22" y="17"/>
                </a:moveTo>
                <a:cubicBezTo>
                  <a:pt x="20" y="17"/>
                  <a:pt x="19" y="16"/>
                  <a:pt x="19" y="14"/>
                </a:cubicBezTo>
                <a:cubicBezTo>
                  <a:pt x="19" y="13"/>
                  <a:pt x="20" y="12"/>
                  <a:pt x="22" y="12"/>
                </a:cubicBezTo>
                <a:cubicBezTo>
                  <a:pt x="23" y="12"/>
                  <a:pt x="24" y="13"/>
                  <a:pt x="24" y="14"/>
                </a:cubicBezTo>
                <a:cubicBezTo>
                  <a:pt x="24" y="16"/>
                  <a:pt x="23" y="17"/>
                  <a:pt x="22" y="17"/>
                </a:cubicBezTo>
                <a:close/>
                <a:moveTo>
                  <a:pt x="50" y="28"/>
                </a:moveTo>
                <a:cubicBezTo>
                  <a:pt x="45" y="28"/>
                  <a:pt x="45" y="28"/>
                  <a:pt x="45" y="28"/>
                </a:cubicBezTo>
                <a:cubicBezTo>
                  <a:pt x="45" y="25"/>
                  <a:pt x="43" y="24"/>
                  <a:pt x="40" y="24"/>
                </a:cubicBezTo>
                <a:cubicBezTo>
                  <a:pt x="38" y="24"/>
                  <a:pt x="36" y="25"/>
                  <a:pt x="35" y="28"/>
                </a:cubicBezTo>
                <a:cubicBezTo>
                  <a:pt x="10" y="28"/>
                  <a:pt x="10" y="28"/>
                  <a:pt x="10" y="28"/>
                </a:cubicBezTo>
                <a:cubicBezTo>
                  <a:pt x="9" y="28"/>
                  <a:pt x="8" y="28"/>
                  <a:pt x="8" y="29"/>
                </a:cubicBezTo>
                <a:cubicBezTo>
                  <a:pt x="8" y="30"/>
                  <a:pt x="9" y="30"/>
                  <a:pt x="10" y="30"/>
                </a:cubicBezTo>
                <a:cubicBezTo>
                  <a:pt x="35" y="30"/>
                  <a:pt x="35" y="30"/>
                  <a:pt x="35" y="30"/>
                </a:cubicBezTo>
                <a:cubicBezTo>
                  <a:pt x="36" y="33"/>
                  <a:pt x="38" y="34"/>
                  <a:pt x="40" y="34"/>
                </a:cubicBezTo>
                <a:cubicBezTo>
                  <a:pt x="43" y="34"/>
                  <a:pt x="45" y="33"/>
                  <a:pt x="45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50" y="30"/>
                  <a:pt x="51" y="30"/>
                  <a:pt x="51" y="29"/>
                </a:cubicBezTo>
                <a:cubicBezTo>
                  <a:pt x="51" y="28"/>
                  <a:pt x="50" y="28"/>
                  <a:pt x="50" y="28"/>
                </a:cubicBezTo>
                <a:close/>
                <a:moveTo>
                  <a:pt x="40" y="32"/>
                </a:moveTo>
                <a:cubicBezTo>
                  <a:pt x="39" y="32"/>
                  <a:pt x="38" y="30"/>
                  <a:pt x="38" y="29"/>
                </a:cubicBezTo>
                <a:cubicBezTo>
                  <a:pt x="38" y="28"/>
                  <a:pt x="39" y="26"/>
                  <a:pt x="40" y="26"/>
                </a:cubicBezTo>
                <a:cubicBezTo>
                  <a:pt x="42" y="26"/>
                  <a:pt x="43" y="28"/>
                  <a:pt x="43" y="29"/>
                </a:cubicBezTo>
                <a:cubicBezTo>
                  <a:pt x="43" y="30"/>
                  <a:pt x="42" y="32"/>
                  <a:pt x="40" y="32"/>
                </a:cubicBezTo>
                <a:close/>
                <a:moveTo>
                  <a:pt x="54" y="0"/>
                </a:moveTo>
                <a:cubicBezTo>
                  <a:pt x="6" y="0"/>
                  <a:pt x="6" y="0"/>
                  <a:pt x="6" y="0"/>
                </a:cubicBezTo>
                <a:cubicBezTo>
                  <a:pt x="3" y="0"/>
                  <a:pt x="0" y="2"/>
                  <a:pt x="0" y="5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56"/>
                  <a:pt x="3" y="58"/>
                  <a:pt x="6" y="58"/>
                </a:cubicBezTo>
                <a:cubicBezTo>
                  <a:pt x="54" y="58"/>
                  <a:pt x="54" y="58"/>
                  <a:pt x="54" y="58"/>
                </a:cubicBezTo>
                <a:cubicBezTo>
                  <a:pt x="57" y="58"/>
                  <a:pt x="59" y="56"/>
                  <a:pt x="59" y="53"/>
                </a:cubicBezTo>
                <a:cubicBezTo>
                  <a:pt x="59" y="5"/>
                  <a:pt x="59" y="5"/>
                  <a:pt x="59" y="5"/>
                </a:cubicBezTo>
                <a:cubicBezTo>
                  <a:pt x="59" y="2"/>
                  <a:pt x="57" y="0"/>
                  <a:pt x="54" y="0"/>
                </a:cubicBezTo>
                <a:close/>
                <a:moveTo>
                  <a:pt x="56" y="53"/>
                </a:moveTo>
                <a:cubicBezTo>
                  <a:pt x="56" y="54"/>
                  <a:pt x="55" y="56"/>
                  <a:pt x="54" y="56"/>
                </a:cubicBezTo>
                <a:cubicBezTo>
                  <a:pt x="6" y="56"/>
                  <a:pt x="6" y="56"/>
                  <a:pt x="6" y="56"/>
                </a:cubicBezTo>
                <a:cubicBezTo>
                  <a:pt x="4" y="56"/>
                  <a:pt x="3" y="54"/>
                  <a:pt x="3" y="53"/>
                </a:cubicBezTo>
                <a:cubicBezTo>
                  <a:pt x="3" y="5"/>
                  <a:pt x="3" y="5"/>
                  <a:pt x="3" y="5"/>
                </a:cubicBezTo>
                <a:cubicBezTo>
                  <a:pt x="3" y="4"/>
                  <a:pt x="4" y="2"/>
                  <a:pt x="6" y="2"/>
                </a:cubicBezTo>
                <a:cubicBezTo>
                  <a:pt x="54" y="2"/>
                  <a:pt x="54" y="2"/>
                  <a:pt x="54" y="2"/>
                </a:cubicBezTo>
                <a:cubicBezTo>
                  <a:pt x="55" y="2"/>
                  <a:pt x="56" y="4"/>
                  <a:pt x="56" y="5"/>
                </a:cubicBezTo>
                <a:lnTo>
                  <a:pt x="56" y="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th-TH" sz="18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1"/>
          <p:cNvSpPr txBox="1">
            <a:spLocks noChangeArrowheads="1"/>
          </p:cNvSpPr>
          <p:nvPr/>
        </p:nvSpPr>
        <p:spPr bwMode="auto">
          <a:xfrm>
            <a:off x="1260157" y="4756933"/>
            <a:ext cx="156436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添加标题</a:t>
            </a:r>
            <a:endParaRPr lang="en-US" altLang="zh-CN" sz="16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1"/>
          <p:cNvSpPr txBox="1">
            <a:spLocks noChangeArrowheads="1"/>
          </p:cNvSpPr>
          <p:nvPr/>
        </p:nvSpPr>
        <p:spPr bwMode="auto">
          <a:xfrm>
            <a:off x="1072049" y="5094829"/>
            <a:ext cx="1997888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单击此处可编辑内容，根据您的需要自由拉伸文本框大小，建议使用微软雅黑。</a:t>
            </a:r>
            <a:endParaRPr lang="zh-CN" altLang="en-US" sz="12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830958" y="1565977"/>
            <a:ext cx="2734509" cy="2225037"/>
          </a:xfrm>
          <a:prstGeom prst="rect">
            <a:avLst/>
          </a:prstGeom>
          <a:solidFill>
            <a:srgbClr val="9F90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830958" y="3913494"/>
            <a:ext cx="2734509" cy="2225037"/>
          </a:xfrm>
          <a:prstGeom prst="rect">
            <a:avLst/>
          </a:prstGeom>
          <a:solidFill>
            <a:srgbClr val="6952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1"/>
          <p:cNvSpPr txBox="1">
            <a:spLocks noChangeArrowheads="1"/>
          </p:cNvSpPr>
          <p:nvPr/>
        </p:nvSpPr>
        <p:spPr bwMode="auto">
          <a:xfrm>
            <a:off x="9427750" y="2472102"/>
            <a:ext cx="156436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添加标题</a:t>
            </a:r>
            <a:endParaRPr lang="en-US" altLang="zh-CN" sz="16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1" name="1"/>
          <p:cNvSpPr txBox="1">
            <a:spLocks noChangeArrowheads="1"/>
          </p:cNvSpPr>
          <p:nvPr/>
        </p:nvSpPr>
        <p:spPr bwMode="auto">
          <a:xfrm>
            <a:off x="9239642" y="2809998"/>
            <a:ext cx="1997888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单击此处可编辑内容，根据您的需要自由拉伸文本框大小，建议使用微软雅黑。</a:t>
            </a:r>
            <a:endParaRPr lang="zh-CN" altLang="en-US" sz="12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2" name="1"/>
          <p:cNvSpPr txBox="1">
            <a:spLocks noChangeArrowheads="1"/>
          </p:cNvSpPr>
          <p:nvPr/>
        </p:nvSpPr>
        <p:spPr bwMode="auto">
          <a:xfrm>
            <a:off x="9427750" y="4750239"/>
            <a:ext cx="156436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添加标题</a:t>
            </a:r>
            <a:endParaRPr lang="en-US" altLang="zh-CN" sz="16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" name="1"/>
          <p:cNvSpPr txBox="1">
            <a:spLocks noChangeArrowheads="1"/>
          </p:cNvSpPr>
          <p:nvPr/>
        </p:nvSpPr>
        <p:spPr bwMode="auto">
          <a:xfrm>
            <a:off x="9239642" y="5088135"/>
            <a:ext cx="1997888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单击此处可编辑内容，根据您的需要自由拉伸文本框大小，建议使用微软雅黑。</a:t>
            </a:r>
            <a:endParaRPr lang="zh-CN" altLang="en-US" sz="12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4" name="AutoShape 59"/>
          <p:cNvSpPr/>
          <p:nvPr/>
        </p:nvSpPr>
        <p:spPr bwMode="auto">
          <a:xfrm>
            <a:off x="9967662" y="1816239"/>
            <a:ext cx="461100" cy="459069"/>
          </a:xfrm>
          <a:custGeom>
            <a:avLst/>
            <a:gdLst>
              <a:gd name="T0" fmla="+- 0 10794 23"/>
              <a:gd name="T1" fmla="*/ T0 w 21543"/>
              <a:gd name="T2" fmla="*/ 10800 h 21600"/>
              <a:gd name="T3" fmla="+- 0 10794 23"/>
              <a:gd name="T4" fmla="*/ T3 w 21543"/>
              <a:gd name="T5" fmla="*/ 10800 h 21600"/>
              <a:gd name="T6" fmla="+- 0 10794 23"/>
              <a:gd name="T7" fmla="*/ T6 w 21543"/>
              <a:gd name="T8" fmla="*/ 10800 h 21600"/>
              <a:gd name="T9" fmla="+- 0 10794 23"/>
              <a:gd name="T10" fmla="*/ T9 w 2154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43" h="21600">
                <a:moveTo>
                  <a:pt x="16976" y="19986"/>
                </a:moveTo>
                <a:lnTo>
                  <a:pt x="11226" y="17680"/>
                </a:lnTo>
                <a:cubicBezTo>
                  <a:pt x="11088" y="17626"/>
                  <a:pt x="10946" y="17608"/>
                  <a:pt x="10806" y="17600"/>
                </a:cubicBezTo>
                <a:lnTo>
                  <a:pt x="19660" y="3837"/>
                </a:lnTo>
                <a:cubicBezTo>
                  <a:pt x="19660" y="3837"/>
                  <a:pt x="16976" y="19986"/>
                  <a:pt x="16976" y="19986"/>
                </a:cubicBezTo>
                <a:close/>
                <a:moveTo>
                  <a:pt x="6859" y="16244"/>
                </a:moveTo>
                <a:cubicBezTo>
                  <a:pt x="6858" y="16242"/>
                  <a:pt x="6855" y="16240"/>
                  <a:pt x="6854" y="16238"/>
                </a:cubicBezTo>
                <a:lnTo>
                  <a:pt x="19606" y="2552"/>
                </a:lnTo>
                <a:lnTo>
                  <a:pt x="8735" y="19536"/>
                </a:lnTo>
                <a:cubicBezTo>
                  <a:pt x="8735" y="19536"/>
                  <a:pt x="6859" y="16244"/>
                  <a:pt x="6859" y="16244"/>
                </a:cubicBezTo>
                <a:close/>
                <a:moveTo>
                  <a:pt x="2111" y="14024"/>
                </a:moveTo>
                <a:lnTo>
                  <a:pt x="17712" y="3595"/>
                </a:lnTo>
                <a:lnTo>
                  <a:pt x="6369" y="15770"/>
                </a:lnTo>
                <a:cubicBezTo>
                  <a:pt x="6309" y="15734"/>
                  <a:pt x="6256" y="15687"/>
                  <a:pt x="6190" y="15660"/>
                </a:cubicBezTo>
                <a:cubicBezTo>
                  <a:pt x="6190" y="15660"/>
                  <a:pt x="2111" y="14024"/>
                  <a:pt x="2111" y="14024"/>
                </a:cubicBezTo>
                <a:close/>
                <a:moveTo>
                  <a:pt x="21234" y="108"/>
                </a:moveTo>
                <a:cubicBezTo>
                  <a:pt x="21123" y="35"/>
                  <a:pt x="20996" y="0"/>
                  <a:pt x="20868" y="0"/>
                </a:cubicBezTo>
                <a:cubicBezTo>
                  <a:pt x="20738" y="0"/>
                  <a:pt x="20608" y="36"/>
                  <a:pt x="20495" y="113"/>
                </a:cubicBezTo>
                <a:lnTo>
                  <a:pt x="299" y="13613"/>
                </a:lnTo>
                <a:cubicBezTo>
                  <a:pt x="91" y="13751"/>
                  <a:pt x="-23" y="13995"/>
                  <a:pt x="3" y="14244"/>
                </a:cubicBezTo>
                <a:cubicBezTo>
                  <a:pt x="28" y="14494"/>
                  <a:pt x="190" y="14708"/>
                  <a:pt x="422" y="14801"/>
                </a:cubicBezTo>
                <a:lnTo>
                  <a:pt x="5689" y="16914"/>
                </a:lnTo>
                <a:lnTo>
                  <a:pt x="8166" y="21259"/>
                </a:lnTo>
                <a:cubicBezTo>
                  <a:pt x="8284" y="21468"/>
                  <a:pt x="8505" y="21597"/>
                  <a:pt x="8743" y="21599"/>
                </a:cubicBezTo>
                <a:lnTo>
                  <a:pt x="8751" y="21599"/>
                </a:lnTo>
                <a:cubicBezTo>
                  <a:pt x="8987" y="21599"/>
                  <a:pt x="9206" y="21474"/>
                  <a:pt x="9328" y="21271"/>
                </a:cubicBezTo>
                <a:lnTo>
                  <a:pt x="10726" y="18934"/>
                </a:lnTo>
                <a:lnTo>
                  <a:pt x="17253" y="21551"/>
                </a:lnTo>
                <a:cubicBezTo>
                  <a:pt x="17332" y="21584"/>
                  <a:pt x="17418" y="21599"/>
                  <a:pt x="17502" y="21599"/>
                </a:cubicBezTo>
                <a:cubicBezTo>
                  <a:pt x="17617" y="21599"/>
                  <a:pt x="17731" y="21571"/>
                  <a:pt x="17832" y="21512"/>
                </a:cubicBezTo>
                <a:cubicBezTo>
                  <a:pt x="18010" y="21412"/>
                  <a:pt x="18133" y="21238"/>
                  <a:pt x="18167" y="21035"/>
                </a:cubicBezTo>
                <a:lnTo>
                  <a:pt x="21533" y="785"/>
                </a:lnTo>
                <a:cubicBezTo>
                  <a:pt x="21576" y="520"/>
                  <a:pt x="21459" y="254"/>
                  <a:pt x="21234" y="108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cs typeface="+mn-ea"/>
              <a:sym typeface="+mn-lt"/>
            </a:endParaRPr>
          </a:p>
        </p:txBody>
      </p:sp>
      <p:sp>
        <p:nvSpPr>
          <p:cNvPr id="25" name="round-test-tube_65558"/>
          <p:cNvSpPr>
            <a:spLocks noChangeAspect="1"/>
          </p:cNvSpPr>
          <p:nvPr/>
        </p:nvSpPr>
        <p:spPr bwMode="auto">
          <a:xfrm>
            <a:off x="9967662" y="4082586"/>
            <a:ext cx="423888" cy="52869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485208" h="605169">
                <a:moveTo>
                  <a:pt x="220235" y="439905"/>
                </a:moveTo>
                <a:cubicBezTo>
                  <a:pt x="238474" y="439905"/>
                  <a:pt x="253260" y="454659"/>
                  <a:pt x="253260" y="472859"/>
                </a:cubicBezTo>
                <a:cubicBezTo>
                  <a:pt x="253260" y="491059"/>
                  <a:pt x="238474" y="505813"/>
                  <a:pt x="220235" y="505813"/>
                </a:cubicBezTo>
                <a:cubicBezTo>
                  <a:pt x="201996" y="505813"/>
                  <a:pt x="187210" y="491059"/>
                  <a:pt x="187210" y="472859"/>
                </a:cubicBezTo>
                <a:cubicBezTo>
                  <a:pt x="187210" y="454659"/>
                  <a:pt x="201996" y="439905"/>
                  <a:pt x="220235" y="439905"/>
                </a:cubicBezTo>
                <a:close/>
                <a:moveTo>
                  <a:pt x="128077" y="340902"/>
                </a:moveTo>
                <a:cubicBezTo>
                  <a:pt x="155943" y="340902"/>
                  <a:pt x="178532" y="363444"/>
                  <a:pt x="178532" y="391251"/>
                </a:cubicBezTo>
                <a:cubicBezTo>
                  <a:pt x="178532" y="419058"/>
                  <a:pt x="155943" y="441600"/>
                  <a:pt x="128077" y="441600"/>
                </a:cubicBezTo>
                <a:cubicBezTo>
                  <a:pt x="100211" y="441600"/>
                  <a:pt x="77622" y="419058"/>
                  <a:pt x="77622" y="391251"/>
                </a:cubicBezTo>
                <a:cubicBezTo>
                  <a:pt x="77622" y="363444"/>
                  <a:pt x="100211" y="340902"/>
                  <a:pt x="128077" y="340902"/>
                </a:cubicBezTo>
                <a:close/>
                <a:moveTo>
                  <a:pt x="45549" y="290563"/>
                </a:moveTo>
                <a:cubicBezTo>
                  <a:pt x="41428" y="290563"/>
                  <a:pt x="39910" y="295545"/>
                  <a:pt x="39910" y="295545"/>
                </a:cubicBezTo>
                <a:cubicBezTo>
                  <a:pt x="31667" y="318396"/>
                  <a:pt x="28848" y="337781"/>
                  <a:pt x="28848" y="362906"/>
                </a:cubicBezTo>
                <a:cubicBezTo>
                  <a:pt x="28848" y="480518"/>
                  <a:pt x="124718" y="576253"/>
                  <a:pt x="242604" y="576253"/>
                </a:cubicBezTo>
                <a:cubicBezTo>
                  <a:pt x="360490" y="576253"/>
                  <a:pt x="456360" y="480518"/>
                  <a:pt x="456360" y="362906"/>
                </a:cubicBezTo>
                <a:cubicBezTo>
                  <a:pt x="456360" y="339081"/>
                  <a:pt x="452348" y="316013"/>
                  <a:pt x="444865" y="294246"/>
                </a:cubicBezTo>
                <a:cubicBezTo>
                  <a:pt x="444431" y="293054"/>
                  <a:pt x="443021" y="290563"/>
                  <a:pt x="437490" y="290563"/>
                </a:cubicBezTo>
                <a:close/>
                <a:moveTo>
                  <a:pt x="150096" y="28807"/>
                </a:moveTo>
                <a:cubicBezTo>
                  <a:pt x="149336" y="28807"/>
                  <a:pt x="148577" y="29024"/>
                  <a:pt x="148577" y="30432"/>
                </a:cubicBezTo>
                <a:lnTo>
                  <a:pt x="148577" y="52091"/>
                </a:lnTo>
                <a:cubicBezTo>
                  <a:pt x="148577" y="53283"/>
                  <a:pt x="150312" y="53283"/>
                  <a:pt x="150421" y="53283"/>
                </a:cubicBezTo>
                <a:lnTo>
                  <a:pt x="189680" y="53283"/>
                </a:lnTo>
                <a:cubicBezTo>
                  <a:pt x="191741" y="53283"/>
                  <a:pt x="192825" y="54582"/>
                  <a:pt x="192825" y="55773"/>
                </a:cubicBezTo>
                <a:lnTo>
                  <a:pt x="192825" y="152592"/>
                </a:lnTo>
                <a:cubicBezTo>
                  <a:pt x="192825" y="155083"/>
                  <a:pt x="190982" y="155516"/>
                  <a:pt x="190982" y="155516"/>
                </a:cubicBezTo>
                <a:lnTo>
                  <a:pt x="182414" y="158115"/>
                </a:lnTo>
                <a:cubicBezTo>
                  <a:pt x="130032" y="173385"/>
                  <a:pt x="86760" y="208149"/>
                  <a:pt x="59756" y="252876"/>
                </a:cubicBezTo>
                <a:cubicBezTo>
                  <a:pt x="58563" y="254825"/>
                  <a:pt x="56720" y="258832"/>
                  <a:pt x="64203" y="258832"/>
                </a:cubicBezTo>
                <a:lnTo>
                  <a:pt x="422524" y="258832"/>
                </a:lnTo>
                <a:cubicBezTo>
                  <a:pt x="427838" y="258832"/>
                  <a:pt x="427187" y="255691"/>
                  <a:pt x="426211" y="254175"/>
                </a:cubicBezTo>
                <a:cubicBezTo>
                  <a:pt x="399207" y="208798"/>
                  <a:pt x="355718" y="173602"/>
                  <a:pt x="302794" y="158115"/>
                </a:cubicBezTo>
                <a:lnTo>
                  <a:pt x="294444" y="155624"/>
                </a:lnTo>
                <a:cubicBezTo>
                  <a:pt x="294444" y="155624"/>
                  <a:pt x="292383" y="155191"/>
                  <a:pt x="292383" y="151725"/>
                </a:cubicBezTo>
                <a:cubicBezTo>
                  <a:pt x="292600" y="137430"/>
                  <a:pt x="292383" y="79274"/>
                  <a:pt x="292383" y="57615"/>
                </a:cubicBezTo>
                <a:cubicBezTo>
                  <a:pt x="292383" y="55015"/>
                  <a:pt x="292708" y="53283"/>
                  <a:pt x="295745" y="53283"/>
                </a:cubicBezTo>
                <a:lnTo>
                  <a:pt x="335980" y="53283"/>
                </a:lnTo>
                <a:cubicBezTo>
                  <a:pt x="336522" y="53283"/>
                  <a:pt x="336631" y="52849"/>
                  <a:pt x="336631" y="52741"/>
                </a:cubicBezTo>
                <a:lnTo>
                  <a:pt x="336631" y="29999"/>
                </a:lnTo>
                <a:cubicBezTo>
                  <a:pt x="336631" y="29349"/>
                  <a:pt x="336522" y="28916"/>
                  <a:pt x="335872" y="28916"/>
                </a:cubicBezTo>
                <a:cubicBezTo>
                  <a:pt x="335872" y="28916"/>
                  <a:pt x="196621" y="28807"/>
                  <a:pt x="150096" y="28807"/>
                </a:cubicBezTo>
                <a:close/>
                <a:moveTo>
                  <a:pt x="148794" y="0"/>
                </a:moveTo>
                <a:lnTo>
                  <a:pt x="336305" y="0"/>
                </a:lnTo>
                <a:cubicBezTo>
                  <a:pt x="352465" y="0"/>
                  <a:pt x="365479" y="13104"/>
                  <a:pt x="365479" y="29132"/>
                </a:cubicBezTo>
                <a:lnTo>
                  <a:pt x="365479" y="52958"/>
                </a:lnTo>
                <a:cubicBezTo>
                  <a:pt x="365479" y="69094"/>
                  <a:pt x="352465" y="82090"/>
                  <a:pt x="336305" y="82090"/>
                </a:cubicBezTo>
                <a:lnTo>
                  <a:pt x="321339" y="82090"/>
                </a:lnTo>
                <a:lnTo>
                  <a:pt x="321339" y="131257"/>
                </a:lnTo>
                <a:cubicBezTo>
                  <a:pt x="321339" y="133640"/>
                  <a:pt x="322749" y="134181"/>
                  <a:pt x="322749" y="134181"/>
                </a:cubicBezTo>
                <a:cubicBezTo>
                  <a:pt x="367865" y="149668"/>
                  <a:pt x="406798" y="178258"/>
                  <a:pt x="435863" y="216379"/>
                </a:cubicBezTo>
                <a:cubicBezTo>
                  <a:pt x="468181" y="258724"/>
                  <a:pt x="485208" y="309407"/>
                  <a:pt x="485208" y="362906"/>
                </a:cubicBezTo>
                <a:cubicBezTo>
                  <a:pt x="485208" y="496438"/>
                  <a:pt x="376432" y="605169"/>
                  <a:pt x="242604" y="605169"/>
                </a:cubicBezTo>
                <a:cubicBezTo>
                  <a:pt x="108776" y="605169"/>
                  <a:pt x="0" y="496438"/>
                  <a:pt x="0" y="362906"/>
                </a:cubicBezTo>
                <a:cubicBezTo>
                  <a:pt x="0" y="309407"/>
                  <a:pt x="17027" y="258724"/>
                  <a:pt x="49345" y="216379"/>
                </a:cubicBezTo>
                <a:cubicBezTo>
                  <a:pt x="78410" y="178258"/>
                  <a:pt x="116584" y="149884"/>
                  <a:pt x="161700" y="134398"/>
                </a:cubicBezTo>
                <a:cubicBezTo>
                  <a:pt x="161700" y="134398"/>
                  <a:pt x="163869" y="133748"/>
                  <a:pt x="163869" y="132232"/>
                </a:cubicBezTo>
                <a:lnTo>
                  <a:pt x="163869" y="82090"/>
                </a:lnTo>
                <a:lnTo>
                  <a:pt x="148794" y="82090"/>
                </a:lnTo>
                <a:cubicBezTo>
                  <a:pt x="132743" y="82090"/>
                  <a:pt x="119729" y="69094"/>
                  <a:pt x="119729" y="52958"/>
                </a:cubicBezTo>
                <a:lnTo>
                  <a:pt x="119729" y="29132"/>
                </a:lnTo>
                <a:cubicBezTo>
                  <a:pt x="119729" y="13104"/>
                  <a:pt x="132743" y="0"/>
                  <a:pt x="14879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505200" y="1572671"/>
            <a:ext cx="5181600" cy="4565860"/>
          </a:xfrm>
          <a:prstGeom prst="rect">
            <a:avLst/>
          </a:prstGeom>
          <a:blipFill dpi="0" rotWithShape="1">
            <a:blip r:embed="rId1"/>
            <a:srcRect/>
            <a:stretch>
              <a:fillRect l="-16000" r="-3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ags/tag1.xml><?xml version="1.0" encoding="utf-8"?>
<p:tagLst xmlns:p="http://schemas.openxmlformats.org/presentationml/2006/main">
  <p:tag name="PA" val="v4.1.3"/>
</p:tagLst>
</file>

<file path=ppt/tags/tag2.xml><?xml version="1.0" encoding="utf-8"?>
<p:tagLst xmlns:p="http://schemas.openxmlformats.org/presentationml/2006/main">
  <p:tag name="PA" val="v4.1.3"/>
</p:tagLst>
</file>

<file path=ppt/tags/tag3.xml><?xml version="1.0" encoding="utf-8"?>
<p:tagLst xmlns:p="http://schemas.openxmlformats.org/presentationml/2006/main">
  <p:tag name="PA" val="v4.1.3"/>
</p:tagLst>
</file>

<file path=ppt/tags/tag4.xml><?xml version="1.0" encoding="utf-8"?>
<p:tagLst xmlns:p="http://schemas.openxmlformats.org/presentationml/2006/main">
  <p:tag name="PA" val="v4.1.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hgipt04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3200</Words>
  <Application>WPS 演示</Application>
  <PresentationFormat>宽屏</PresentationFormat>
  <Paragraphs>246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6" baseType="lpstr">
      <vt:lpstr>Arial</vt:lpstr>
      <vt:lpstr>宋体</vt:lpstr>
      <vt:lpstr>Wingdings</vt:lpstr>
      <vt:lpstr>Arial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BMI</dc:creator>
  <cp:lastModifiedBy>Administrator</cp:lastModifiedBy>
  <cp:revision>73</cp:revision>
  <dcterms:created xsi:type="dcterms:W3CDTF">2020-05-21T06:11:00Z</dcterms:created>
  <dcterms:modified xsi:type="dcterms:W3CDTF">2021-09-10T01:29:57Z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14A948BA1BB44BBB8484AE84FC7884DF</vt:lpwstr>
  </property>
  <property fmtid="{D5CDD505-2E9C-101B-9397-08002B2CF9AE}" pid="3" name="KSOProductBuildVer">
    <vt:lpwstr>2052-11.1.0.10700</vt:lpwstr>
  </property>
</Properties>
</file>