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6"/>
  </p:notesMasterIdLst>
  <p:handoutMasterIdLst>
    <p:handoutMasterId r:id="rId27"/>
  </p:handoutMasterIdLst>
  <p:sldIdLst>
    <p:sldId id="256" r:id="rId4"/>
    <p:sldId id="257" r:id="rId5"/>
    <p:sldId id="258" r:id="rId6"/>
    <p:sldId id="260" r:id="rId7"/>
    <p:sldId id="259" r:id="rId8"/>
    <p:sldId id="262" r:id="rId9"/>
    <p:sldId id="263" r:id="rId10"/>
    <p:sldId id="261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5" r:id="rId24"/>
    <p:sldId id="277" r:id="rId25"/>
  </p:sldIdLst>
  <p:sldSz cx="9144000" cy="5143500" type="screen16x9"/>
  <p:notesSz cx="6858000" cy="9144000"/>
  <p:defaultTextStyle>
    <a:defPPr>
      <a:defRPr lang="zh-CN"/>
    </a:defPPr>
    <a:lvl1pPr algn="l" defTabSz="68580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677"/>
    <a:srgbClr val="9CC4AE"/>
    <a:srgbClr val="E2C044"/>
    <a:srgbClr val="ECAF45"/>
    <a:srgbClr val="1B9C77"/>
    <a:srgbClr val="E03646"/>
    <a:srgbClr val="F1F1F1"/>
    <a:srgbClr val="157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38"/>
      </p:cViewPr>
      <p:guideLst>
        <p:guide orient="horz" pos="1393"/>
        <p:guide orient="horz" pos="291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그룹 3"/>
          <p:cNvGrpSpPr/>
          <p:nvPr userDrawn="1"/>
        </p:nvGrpSpPr>
        <p:grpSpPr bwMode="auto">
          <a:xfrm>
            <a:off x="0" y="0"/>
            <a:ext cx="9145588" cy="5143500"/>
            <a:chOff x="0" y="0"/>
            <a:chExt cx="9285984" cy="45719"/>
          </a:xfrm>
        </p:grpSpPr>
        <p:sp>
          <p:nvSpPr>
            <p:cNvPr id="1027" name="직사각형 4"/>
            <p:cNvSpPr>
              <a:spLocks noChangeArrowheads="1"/>
            </p:cNvSpPr>
            <p:nvPr/>
          </p:nvSpPr>
          <p:spPr bwMode="auto">
            <a:xfrm>
              <a:off x="1547395" y="0"/>
              <a:ext cx="1547395" cy="45719"/>
            </a:xfrm>
            <a:prstGeom prst="rect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028" name="직사각형 5"/>
            <p:cNvSpPr>
              <a:spLocks noChangeArrowheads="1"/>
            </p:cNvSpPr>
            <p:nvPr/>
          </p:nvSpPr>
          <p:spPr bwMode="auto">
            <a:xfrm>
              <a:off x="3094791" y="0"/>
              <a:ext cx="1549008" cy="45719"/>
            </a:xfrm>
            <a:prstGeom prst="rect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029" name="직사각형 6"/>
            <p:cNvSpPr>
              <a:spLocks noChangeArrowheads="1"/>
            </p:cNvSpPr>
            <p:nvPr/>
          </p:nvSpPr>
          <p:spPr bwMode="auto">
            <a:xfrm>
              <a:off x="4643798" y="0"/>
              <a:ext cx="1547395" cy="45719"/>
            </a:xfrm>
            <a:prstGeom prst="rect">
              <a:avLst/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030" name="직사각형 7"/>
            <p:cNvSpPr>
              <a:spLocks noChangeArrowheads="1"/>
            </p:cNvSpPr>
            <p:nvPr/>
          </p:nvSpPr>
          <p:spPr bwMode="auto">
            <a:xfrm>
              <a:off x="6191193" y="0"/>
              <a:ext cx="1547395" cy="45719"/>
            </a:xfrm>
            <a:prstGeom prst="rect">
              <a:avLst/>
            </a:prstGeom>
            <a:solidFill>
              <a:srgbClr val="F8E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031" name="직사각형 8"/>
            <p:cNvSpPr>
              <a:spLocks noChangeArrowheads="1"/>
            </p:cNvSpPr>
            <p:nvPr/>
          </p:nvSpPr>
          <p:spPr bwMode="auto">
            <a:xfrm>
              <a:off x="7738589" y="0"/>
              <a:ext cx="1547395" cy="45719"/>
            </a:xfrm>
            <a:prstGeom prst="rect">
              <a:avLst/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1032" name="직사각형 9"/>
            <p:cNvSpPr>
              <a:spLocks noChangeArrowheads="1"/>
            </p:cNvSpPr>
            <p:nvPr/>
          </p:nvSpPr>
          <p:spPr bwMode="auto">
            <a:xfrm>
              <a:off x="0" y="0"/>
              <a:ext cx="1547395" cy="45719"/>
            </a:xfrm>
            <a:prstGeom prst="rect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 userDrawn="1"/>
        </p:nvGrpSpPr>
        <p:grpSpPr bwMode="auto">
          <a:xfrm>
            <a:off x="7350125" y="4475163"/>
            <a:ext cx="554038" cy="560387"/>
            <a:chOff x="0" y="0"/>
            <a:chExt cx="1835076" cy="1829528"/>
          </a:xfrm>
        </p:grpSpPr>
        <p:sp>
          <p:nvSpPr>
            <p:cNvPr id="2059" name="矩形 7"/>
            <p:cNvSpPr>
              <a:spLocks noChangeArrowheads="1"/>
            </p:cNvSpPr>
            <p:nvPr/>
          </p:nvSpPr>
          <p:spPr bwMode="auto">
            <a:xfrm>
              <a:off x="0" y="0"/>
              <a:ext cx="1062135" cy="1062473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60" name="矩形 8"/>
            <p:cNvSpPr>
              <a:spLocks noChangeArrowheads="1"/>
            </p:cNvSpPr>
            <p:nvPr/>
          </p:nvSpPr>
          <p:spPr bwMode="auto">
            <a:xfrm>
              <a:off x="730877" y="725592"/>
              <a:ext cx="1104199" cy="1103936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7" name="文本框 8"/>
          <p:cNvSpPr txBox="1">
            <a:spLocks noChangeArrowheads="1"/>
          </p:cNvSpPr>
          <p:nvPr userDrawn="1"/>
        </p:nvSpPr>
        <p:spPr bwMode="auto">
          <a:xfrm>
            <a:off x="7891463" y="4708525"/>
            <a:ext cx="1252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smtClean="0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</a:t>
            </a:r>
            <a:r>
              <a:rPr lang="en-US" sz="1600" b="1" smtClean="0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LOGO</a:t>
            </a:r>
            <a:endParaRPr lang="zh-CN" altLang="en-US" sz="1600" b="1" smtClean="0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052" name="그룹 3"/>
          <p:cNvGrpSpPr/>
          <p:nvPr userDrawn="1"/>
        </p:nvGrpSpPr>
        <p:grpSpPr bwMode="auto">
          <a:xfrm>
            <a:off x="-1588" y="0"/>
            <a:ext cx="9145588" cy="122238"/>
            <a:chOff x="0" y="0"/>
            <a:chExt cx="9285984" cy="45719"/>
          </a:xfrm>
        </p:grpSpPr>
        <p:sp>
          <p:nvSpPr>
            <p:cNvPr id="2053" name="직사각형 4"/>
            <p:cNvSpPr>
              <a:spLocks noChangeArrowheads="1"/>
            </p:cNvSpPr>
            <p:nvPr/>
          </p:nvSpPr>
          <p:spPr bwMode="auto">
            <a:xfrm>
              <a:off x="1547396" y="0"/>
              <a:ext cx="1547395" cy="45719"/>
            </a:xfrm>
            <a:prstGeom prst="rect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54" name="직사각형 5"/>
            <p:cNvSpPr>
              <a:spLocks noChangeArrowheads="1"/>
            </p:cNvSpPr>
            <p:nvPr/>
          </p:nvSpPr>
          <p:spPr bwMode="auto">
            <a:xfrm>
              <a:off x="3094792" y="0"/>
              <a:ext cx="1549007" cy="45719"/>
            </a:xfrm>
            <a:prstGeom prst="rect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55" name="직사각형 6"/>
            <p:cNvSpPr>
              <a:spLocks noChangeArrowheads="1"/>
            </p:cNvSpPr>
            <p:nvPr/>
          </p:nvSpPr>
          <p:spPr bwMode="auto">
            <a:xfrm>
              <a:off x="4643798" y="0"/>
              <a:ext cx="1547395" cy="45719"/>
            </a:xfrm>
            <a:prstGeom prst="rect">
              <a:avLst/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56" name="직사각형 7"/>
            <p:cNvSpPr>
              <a:spLocks noChangeArrowheads="1"/>
            </p:cNvSpPr>
            <p:nvPr/>
          </p:nvSpPr>
          <p:spPr bwMode="auto">
            <a:xfrm>
              <a:off x="6191193" y="0"/>
              <a:ext cx="1547395" cy="45719"/>
            </a:xfrm>
            <a:prstGeom prst="rect">
              <a:avLst/>
            </a:prstGeom>
            <a:solidFill>
              <a:srgbClr val="F8E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57" name="직사각형 8"/>
            <p:cNvSpPr>
              <a:spLocks noChangeArrowheads="1"/>
            </p:cNvSpPr>
            <p:nvPr/>
          </p:nvSpPr>
          <p:spPr bwMode="auto">
            <a:xfrm>
              <a:off x="7738589" y="0"/>
              <a:ext cx="1547395" cy="45719"/>
            </a:xfrm>
            <a:prstGeom prst="rect">
              <a:avLst/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2058" name="직사각형 9"/>
            <p:cNvSpPr>
              <a:spLocks noChangeArrowheads="1"/>
            </p:cNvSpPr>
            <p:nvPr/>
          </p:nvSpPr>
          <p:spPr bwMode="auto">
            <a:xfrm>
              <a:off x="0" y="0"/>
              <a:ext cx="1547396" cy="45719"/>
            </a:xfrm>
            <a:prstGeom prst="rect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2000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4574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9146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718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9.emf"/><Relationship Id="rId1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20.emf"/><Relationship Id="rId1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27.e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26.emf"/><Relationship Id="rId1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2"/>
          <p:cNvSpPr>
            <a:spLocks noChangeArrowheads="1"/>
          </p:cNvSpPr>
          <p:nvPr/>
        </p:nvSpPr>
        <p:spPr bwMode="auto">
          <a:xfrm>
            <a:off x="-23813" y="914400"/>
            <a:ext cx="9169401" cy="2962275"/>
          </a:xfrm>
          <a:prstGeom prst="rect">
            <a:avLst/>
          </a:prstGeom>
          <a:solidFill>
            <a:srgbClr val="F1F1F1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5" name="矩形 30"/>
          <p:cNvSpPr>
            <a:spLocks noChangeArrowheads="1"/>
          </p:cNvSpPr>
          <p:nvPr/>
        </p:nvSpPr>
        <p:spPr bwMode="auto">
          <a:xfrm>
            <a:off x="3108325" y="2716213"/>
            <a:ext cx="3060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1" hangingPunct="1">
              <a:lnSpc>
                <a:spcPct val="150000"/>
              </a:lnSpc>
            </a:pPr>
            <a:r>
              <a:rPr lang="en-US" altLang="zh-CN" sz="2000" b="1" i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  <a:sym typeface="微软雅黑" panose="020B0503020204020204" pitchFamily="34" charset="-122"/>
              </a:rPr>
              <a:t>PowerPoint Template</a:t>
            </a:r>
            <a:endParaRPr lang="zh-CN" altLang="en-US" sz="2000" b="1" i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  <a:sym typeface="微软雅黑" panose="020B0503020204020204" pitchFamily="34" charset="-122"/>
            </a:endParaRPr>
          </a:p>
        </p:txBody>
      </p:sp>
      <p:sp>
        <p:nvSpPr>
          <p:cNvPr id="3076" name="文本框 23"/>
          <p:cNvSpPr txBox="1">
            <a:spLocks noChangeArrowheads="1"/>
          </p:cNvSpPr>
          <p:nvPr/>
        </p:nvSpPr>
        <p:spPr bwMode="auto">
          <a:xfrm>
            <a:off x="2643188" y="2044700"/>
            <a:ext cx="399097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4000" b="1" dirty="0" smtClean="0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2021</a:t>
            </a:r>
            <a:r>
              <a:rPr lang="zh-CN" altLang="en-US" sz="4000" b="1" dirty="0" smtClean="0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商业</a:t>
            </a:r>
            <a:r>
              <a:rPr lang="zh-CN" altLang="en-US" sz="4000" b="1" dirty="0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计划书</a:t>
            </a:r>
            <a:endParaRPr lang="en-US" sz="4000" b="1" dirty="0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3077" name="组合 25"/>
          <p:cNvGrpSpPr/>
          <p:nvPr/>
        </p:nvGrpSpPr>
        <p:grpSpPr bwMode="auto">
          <a:xfrm>
            <a:off x="1227138" y="2146300"/>
            <a:ext cx="1128712" cy="1116013"/>
            <a:chOff x="0" y="0"/>
            <a:chExt cx="1876984" cy="1829528"/>
          </a:xfrm>
        </p:grpSpPr>
        <p:sp>
          <p:nvSpPr>
            <p:cNvPr id="3082" name="矩形 23"/>
            <p:cNvSpPr>
              <a:spLocks noChangeArrowheads="1"/>
            </p:cNvSpPr>
            <p:nvPr/>
          </p:nvSpPr>
          <p:spPr bwMode="auto">
            <a:xfrm>
              <a:off x="0" y="0"/>
              <a:ext cx="1103751" cy="110375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83" name="矩形 24"/>
            <p:cNvSpPr>
              <a:spLocks noChangeArrowheads="1"/>
            </p:cNvSpPr>
            <p:nvPr/>
          </p:nvSpPr>
          <p:spPr bwMode="auto">
            <a:xfrm>
              <a:off x="773233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078" name="组合 26"/>
          <p:cNvGrpSpPr/>
          <p:nvPr/>
        </p:nvGrpSpPr>
        <p:grpSpPr bwMode="auto">
          <a:xfrm>
            <a:off x="7134225" y="1068388"/>
            <a:ext cx="1835150" cy="1857375"/>
            <a:chOff x="0" y="0"/>
            <a:chExt cx="1835076" cy="1829528"/>
          </a:xfrm>
        </p:grpSpPr>
        <p:sp>
          <p:nvSpPr>
            <p:cNvPr id="3080" name="矩形 27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81" name="矩形 28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3079" name="直接连接符 30"/>
          <p:cNvCxnSpPr>
            <a:cxnSpLocks noChangeShapeType="1"/>
          </p:cNvCxnSpPr>
          <p:nvPr/>
        </p:nvCxnSpPr>
        <p:spPr bwMode="auto">
          <a:xfrm>
            <a:off x="2743200" y="2716213"/>
            <a:ext cx="3754438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2"/>
          <p:cNvSpPr>
            <a:spLocks noChangeArrowheads="1"/>
          </p:cNvSpPr>
          <p:nvPr/>
        </p:nvSpPr>
        <p:spPr bwMode="auto">
          <a:xfrm>
            <a:off x="552450" y="1919288"/>
            <a:ext cx="8593138" cy="2366962"/>
          </a:xfrm>
          <a:prstGeom prst="rect">
            <a:avLst/>
          </a:pr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291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2.1</a:t>
            </a:r>
            <a:endParaRPr lang="zh-CN" altLang="en-US" sz="20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2292" name="组合 34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2315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2316" name="矩形 3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293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项目介绍</a:t>
            </a:r>
            <a:endParaRPr lang="zh-CN" altLang="en-US" sz="16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2294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95" name="组合 44"/>
          <p:cNvGrpSpPr/>
          <p:nvPr/>
        </p:nvGrpSpPr>
        <p:grpSpPr bwMode="auto">
          <a:xfrm>
            <a:off x="198438" y="1255713"/>
            <a:ext cx="2135187" cy="3668712"/>
            <a:chOff x="0" y="0"/>
            <a:chExt cx="1865658" cy="3203785"/>
          </a:xfrm>
        </p:grpSpPr>
        <p:pic>
          <p:nvPicPr>
            <p:cNvPr id="12312" name="图片 45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65658" cy="3203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3" name="矩形 114"/>
            <p:cNvSpPr>
              <a:spLocks noChangeArrowheads="1"/>
            </p:cNvSpPr>
            <p:nvPr/>
          </p:nvSpPr>
          <p:spPr bwMode="auto">
            <a:xfrm>
              <a:off x="387003" y="579482"/>
              <a:ext cx="1175359" cy="2067003"/>
            </a:xfrm>
            <a:prstGeom prst="rect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hangingPunct="1"/>
              <a:endParaRPr lang="zh-CN" altLang="en-US" sz="18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pic>
          <p:nvPicPr>
            <p:cNvPr id="12314" name="图片 4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009" y="1198028"/>
              <a:ext cx="82844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6" name="矩形 119"/>
          <p:cNvSpPr>
            <a:spLocks noChangeArrowheads="1"/>
          </p:cNvSpPr>
          <p:nvPr/>
        </p:nvSpPr>
        <p:spPr bwMode="auto">
          <a:xfrm>
            <a:off x="3086100" y="3684588"/>
            <a:ext cx="530542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800">
                <a:solidFill>
                  <a:srgbClr val="262626"/>
                </a:solidFill>
                <a:latin typeface="Arial" panose="020B0604020202020204" pitchFamily="34" charset="0"/>
                <a:ea typeface="方正兰亭超细黑简体" pitchFamily="2" charset="-122"/>
              </a:rPr>
              <a:t>点击此处输入你的内容 点击此处输入你的内容 </a:t>
            </a:r>
            <a:endParaRPr lang="en-US" altLang="zh-CN" sz="800">
              <a:solidFill>
                <a:srgbClr val="262626"/>
              </a:solidFill>
              <a:latin typeface="Arial" panose="020B0604020202020204" pitchFamily="34" charset="0"/>
              <a:ea typeface="方正兰亭超细黑简体" pitchFamily="2" charset="-122"/>
            </a:endParaRPr>
          </a:p>
        </p:txBody>
      </p:sp>
      <p:sp>
        <p:nvSpPr>
          <p:cNvPr id="12297" name="矩形 120"/>
          <p:cNvSpPr>
            <a:spLocks noChangeArrowheads="1"/>
          </p:cNvSpPr>
          <p:nvPr/>
        </p:nvSpPr>
        <p:spPr bwMode="auto">
          <a:xfrm>
            <a:off x="3086100" y="3041650"/>
            <a:ext cx="846138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ea typeface="方正兰亭超细黑简体" pitchFamily="2" charset="-122"/>
              </a:rPr>
              <a:t>点击此处输入你的内容 </a:t>
            </a:r>
            <a:endParaRPr lang="zh-CN" altLang="en-US" sz="1100">
              <a:solidFill>
                <a:srgbClr val="404040"/>
              </a:solidFill>
            </a:endParaRPr>
          </a:p>
        </p:txBody>
      </p:sp>
      <p:grpSp>
        <p:nvGrpSpPr>
          <p:cNvPr id="12298" name="组合 4"/>
          <p:cNvGrpSpPr/>
          <p:nvPr/>
        </p:nvGrpSpPr>
        <p:grpSpPr bwMode="auto">
          <a:xfrm>
            <a:off x="5207000" y="2089150"/>
            <a:ext cx="720725" cy="720725"/>
            <a:chOff x="0" y="0"/>
            <a:chExt cx="720966" cy="720966"/>
          </a:xfrm>
        </p:grpSpPr>
        <p:sp>
          <p:nvSpPr>
            <p:cNvPr id="12310" name="Rounded Rectangle 17"/>
            <p:cNvSpPr>
              <a:spLocks noChangeArrowheads="1"/>
            </p:cNvSpPr>
            <p:nvPr/>
          </p:nvSpPr>
          <p:spPr bwMode="auto">
            <a:xfrm>
              <a:off x="0" y="0"/>
              <a:ext cx="720966" cy="7209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ECAF45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</a:endParaRPr>
            </a:p>
          </p:txBody>
        </p:sp>
        <p:sp>
          <p:nvSpPr>
            <p:cNvPr id="12311" name="Freeform 82"/>
            <p:cNvSpPr>
              <a:spLocks noEditPoints="1"/>
            </p:cNvSpPr>
            <p:nvPr/>
          </p:nvSpPr>
          <p:spPr bwMode="auto">
            <a:xfrm flipH="1">
              <a:off x="140482" y="167352"/>
              <a:ext cx="440002" cy="386262"/>
            </a:xfrm>
            <a:custGeom>
              <a:avLst/>
              <a:gdLst>
                <a:gd name="T0" fmla="*/ 2147483647 w 111"/>
                <a:gd name="T1" fmla="*/ 2147483647 h 97"/>
                <a:gd name="T2" fmla="*/ 2147483647 w 111"/>
                <a:gd name="T3" fmla="*/ 2147483647 h 97"/>
                <a:gd name="T4" fmla="*/ 2147483647 w 111"/>
                <a:gd name="T5" fmla="*/ 2147483647 h 97"/>
                <a:gd name="T6" fmla="*/ 2147483647 w 111"/>
                <a:gd name="T7" fmla="*/ 2147483647 h 97"/>
                <a:gd name="T8" fmla="*/ 2147483647 w 111"/>
                <a:gd name="T9" fmla="*/ 2147483647 h 97"/>
                <a:gd name="T10" fmla="*/ 2147483647 w 111"/>
                <a:gd name="T11" fmla="*/ 2147483647 h 97"/>
                <a:gd name="T12" fmla="*/ 2147483647 w 111"/>
                <a:gd name="T13" fmla="*/ 2147483647 h 97"/>
                <a:gd name="T14" fmla="*/ 2147483647 w 111"/>
                <a:gd name="T15" fmla="*/ 2147483647 h 97"/>
                <a:gd name="T16" fmla="*/ 2147483647 w 111"/>
                <a:gd name="T17" fmla="*/ 2147483647 h 97"/>
                <a:gd name="T18" fmla="*/ 2147483647 w 111"/>
                <a:gd name="T19" fmla="*/ 2147483647 h 97"/>
                <a:gd name="T20" fmla="*/ 2147483647 w 111"/>
                <a:gd name="T21" fmla="*/ 2147483647 h 97"/>
                <a:gd name="T22" fmla="*/ 2147483647 w 111"/>
                <a:gd name="T23" fmla="*/ 2147483647 h 97"/>
                <a:gd name="T24" fmla="*/ 2147483647 w 111"/>
                <a:gd name="T25" fmla="*/ 2147483647 h 97"/>
                <a:gd name="T26" fmla="*/ 2147483647 w 111"/>
                <a:gd name="T27" fmla="*/ 2147483647 h 97"/>
                <a:gd name="T28" fmla="*/ 2147483647 w 111"/>
                <a:gd name="T29" fmla="*/ 2147483647 h 97"/>
                <a:gd name="T30" fmla="*/ 2147483647 w 111"/>
                <a:gd name="T31" fmla="*/ 2147483647 h 97"/>
                <a:gd name="T32" fmla="*/ 2147483647 w 111"/>
                <a:gd name="T33" fmla="*/ 2147483647 h 97"/>
                <a:gd name="T34" fmla="*/ 2147483647 w 111"/>
                <a:gd name="T35" fmla="*/ 2147483647 h 97"/>
                <a:gd name="T36" fmla="*/ 2147483647 w 111"/>
                <a:gd name="T37" fmla="*/ 2147483647 h 97"/>
                <a:gd name="T38" fmla="*/ 2147483647 w 111"/>
                <a:gd name="T39" fmla="*/ 2147483647 h 97"/>
                <a:gd name="T40" fmla="*/ 2147483647 w 111"/>
                <a:gd name="T41" fmla="*/ 2147483647 h 97"/>
                <a:gd name="T42" fmla="*/ 2147483647 w 111"/>
                <a:gd name="T43" fmla="*/ 2147483647 h 97"/>
                <a:gd name="T44" fmla="*/ 2147483647 w 111"/>
                <a:gd name="T45" fmla="*/ 2147483647 h 97"/>
                <a:gd name="T46" fmla="*/ 2147483647 w 111"/>
                <a:gd name="T47" fmla="*/ 2147483647 h 97"/>
                <a:gd name="T48" fmla="*/ 2147483647 w 111"/>
                <a:gd name="T49" fmla="*/ 2147483647 h 97"/>
                <a:gd name="T50" fmla="*/ 2147483647 w 111"/>
                <a:gd name="T51" fmla="*/ 2147483647 h 97"/>
                <a:gd name="T52" fmla="*/ 2147483647 w 111"/>
                <a:gd name="T53" fmla="*/ 2147483647 h 97"/>
                <a:gd name="T54" fmla="*/ 2147483647 w 111"/>
                <a:gd name="T55" fmla="*/ 2147483647 h 97"/>
                <a:gd name="T56" fmla="*/ 2147483647 w 111"/>
                <a:gd name="T57" fmla="*/ 2147483647 h 97"/>
                <a:gd name="T58" fmla="*/ 2147483647 w 111"/>
                <a:gd name="T59" fmla="*/ 2147483647 h 97"/>
                <a:gd name="T60" fmla="*/ 2147483647 w 111"/>
                <a:gd name="T61" fmla="*/ 2147483647 h 97"/>
                <a:gd name="T62" fmla="*/ 2147483647 w 111"/>
                <a:gd name="T63" fmla="*/ 2147483647 h 97"/>
                <a:gd name="T64" fmla="*/ 2147483647 w 111"/>
                <a:gd name="T65" fmla="*/ 2147483647 h 97"/>
                <a:gd name="T66" fmla="*/ 2147483647 w 111"/>
                <a:gd name="T67" fmla="*/ 2147483647 h 97"/>
                <a:gd name="T68" fmla="*/ 2147483647 w 111"/>
                <a:gd name="T69" fmla="*/ 2147483647 h 97"/>
                <a:gd name="T70" fmla="*/ 2147483647 w 111"/>
                <a:gd name="T71" fmla="*/ 2147483647 h 97"/>
                <a:gd name="T72" fmla="*/ 2147483647 w 111"/>
                <a:gd name="T73" fmla="*/ 2147483647 h 97"/>
                <a:gd name="T74" fmla="*/ 2147483647 w 111"/>
                <a:gd name="T75" fmla="*/ 2147483647 h 97"/>
                <a:gd name="T76" fmla="*/ 2147483647 w 111"/>
                <a:gd name="T77" fmla="*/ 2147483647 h 97"/>
                <a:gd name="T78" fmla="*/ 2147483647 w 111"/>
                <a:gd name="T79" fmla="*/ 2147483647 h 97"/>
                <a:gd name="T80" fmla="*/ 2147483647 w 111"/>
                <a:gd name="T81" fmla="*/ 2147483647 h 97"/>
                <a:gd name="T82" fmla="*/ 2147483647 w 111"/>
                <a:gd name="T83" fmla="*/ 2147483647 h 97"/>
                <a:gd name="T84" fmla="*/ 2147483647 w 111"/>
                <a:gd name="T85" fmla="*/ 2147483647 h 97"/>
                <a:gd name="T86" fmla="*/ 2147483647 w 111"/>
                <a:gd name="T87" fmla="*/ 2147483647 h 97"/>
                <a:gd name="T88" fmla="*/ 2147483647 w 111"/>
                <a:gd name="T89" fmla="*/ 2147483647 h 97"/>
                <a:gd name="T90" fmla="*/ 2147483647 w 111"/>
                <a:gd name="T91" fmla="*/ 2147483647 h 97"/>
                <a:gd name="T92" fmla="*/ 2147483647 w 111"/>
                <a:gd name="T93" fmla="*/ 2147483647 h 97"/>
                <a:gd name="T94" fmla="*/ 2147483647 w 111"/>
                <a:gd name="T95" fmla="*/ 2147483647 h 97"/>
                <a:gd name="T96" fmla="*/ 2147483647 w 111"/>
                <a:gd name="T97" fmla="*/ 2147483647 h 97"/>
                <a:gd name="T98" fmla="*/ 2147483647 w 111"/>
                <a:gd name="T99" fmla="*/ 2147483647 h 97"/>
                <a:gd name="T100" fmla="*/ 2147483647 w 111"/>
                <a:gd name="T101" fmla="*/ 2147483647 h 97"/>
                <a:gd name="T102" fmla="*/ 2147483647 w 111"/>
                <a:gd name="T103" fmla="*/ 2147483647 h 97"/>
                <a:gd name="T104" fmla="*/ 2147483647 w 111"/>
                <a:gd name="T105" fmla="*/ 2147483647 h 97"/>
                <a:gd name="T106" fmla="*/ 2147483647 w 111"/>
                <a:gd name="T107" fmla="*/ 2147483647 h 97"/>
                <a:gd name="T108" fmla="*/ 2147483647 w 111"/>
                <a:gd name="T109" fmla="*/ 2147483647 h 97"/>
                <a:gd name="T110" fmla="*/ 2147483647 w 111"/>
                <a:gd name="T111" fmla="*/ 2147483647 h 97"/>
                <a:gd name="T112" fmla="*/ 2147483647 w 111"/>
                <a:gd name="T113" fmla="*/ 2147483647 h 97"/>
                <a:gd name="T114" fmla="*/ 2147483647 w 111"/>
                <a:gd name="T115" fmla="*/ 2147483647 h 97"/>
                <a:gd name="T116" fmla="*/ 2147483647 w 111"/>
                <a:gd name="T117" fmla="*/ 2147483647 h 97"/>
                <a:gd name="T118" fmla="*/ 2147483647 w 111"/>
                <a:gd name="T119" fmla="*/ 2147483647 h 97"/>
                <a:gd name="T120" fmla="*/ 2147483647 w 111"/>
                <a:gd name="T121" fmla="*/ 2147483647 h 97"/>
                <a:gd name="T122" fmla="*/ 2147483647 w 111"/>
                <a:gd name="T123" fmla="*/ 2147483647 h 97"/>
                <a:gd name="T124" fmla="*/ 2147483647 w 111"/>
                <a:gd name="T125" fmla="*/ 2147483647 h 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1" h="97">
                  <a:moveTo>
                    <a:pt x="110" y="13"/>
                  </a:moveTo>
                  <a:cubicBezTo>
                    <a:pt x="101" y="3"/>
                    <a:pt x="101" y="3"/>
                    <a:pt x="101" y="3"/>
                  </a:cubicBezTo>
                  <a:cubicBezTo>
                    <a:pt x="99" y="1"/>
                    <a:pt x="97" y="1"/>
                    <a:pt x="96" y="3"/>
                  </a:cubicBezTo>
                  <a:cubicBezTo>
                    <a:pt x="95" y="4"/>
                    <a:pt x="95" y="4"/>
                    <a:pt x="95" y="5"/>
                  </a:cubicBezTo>
                  <a:cubicBezTo>
                    <a:pt x="94" y="5"/>
                    <a:pt x="93" y="6"/>
                    <a:pt x="92" y="6"/>
                  </a:cubicBezTo>
                  <a:cubicBezTo>
                    <a:pt x="92" y="6"/>
                    <a:pt x="92" y="6"/>
                    <a:pt x="92" y="6"/>
                  </a:cubicBezTo>
                  <a:cubicBezTo>
                    <a:pt x="67" y="32"/>
                    <a:pt x="67" y="32"/>
                    <a:pt x="67" y="32"/>
                  </a:cubicBezTo>
                  <a:cubicBezTo>
                    <a:pt x="67" y="33"/>
                    <a:pt x="67" y="36"/>
                    <a:pt x="66" y="37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41"/>
                    <a:pt x="69" y="41"/>
                    <a:pt x="69" y="41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7" y="21"/>
                    <a:pt x="45" y="13"/>
                    <a:pt x="39" y="7"/>
                  </a:cubicBezTo>
                  <a:cubicBezTo>
                    <a:pt x="34" y="1"/>
                    <a:pt x="25" y="0"/>
                    <a:pt x="18" y="1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0" y="23"/>
                    <a:pt x="3" y="32"/>
                    <a:pt x="9" y="37"/>
                  </a:cubicBezTo>
                  <a:cubicBezTo>
                    <a:pt x="14" y="43"/>
                    <a:pt x="23" y="46"/>
                    <a:pt x="31" y="43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18" y="93"/>
                    <a:pt x="18" y="93"/>
                    <a:pt x="18" y="93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33" y="87"/>
                    <a:pt x="33" y="87"/>
                    <a:pt x="33" y="87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84" y="96"/>
                    <a:pt x="86" y="97"/>
                    <a:pt x="89" y="97"/>
                  </a:cubicBezTo>
                  <a:cubicBezTo>
                    <a:pt x="91" y="97"/>
                    <a:pt x="94" y="96"/>
                    <a:pt x="96" y="93"/>
                  </a:cubicBezTo>
                  <a:cubicBezTo>
                    <a:pt x="101" y="89"/>
                    <a:pt x="101" y="83"/>
                    <a:pt x="96" y="79"/>
                  </a:cubicBezTo>
                  <a:cubicBezTo>
                    <a:pt x="67" y="50"/>
                    <a:pt x="67" y="50"/>
                    <a:pt x="67" y="50"/>
                  </a:cubicBezTo>
                  <a:cubicBezTo>
                    <a:pt x="72" y="45"/>
                    <a:pt x="72" y="45"/>
                    <a:pt x="72" y="45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77" y="46"/>
                    <a:pt x="79" y="46"/>
                    <a:pt x="82" y="46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6" y="20"/>
                    <a:pt x="106" y="20"/>
                    <a:pt x="106" y="20"/>
                  </a:cubicBezTo>
                  <a:cubicBezTo>
                    <a:pt x="107" y="19"/>
                    <a:pt x="107" y="19"/>
                    <a:pt x="107" y="18"/>
                  </a:cubicBezTo>
                  <a:cubicBezTo>
                    <a:pt x="109" y="18"/>
                    <a:pt x="110" y="18"/>
                    <a:pt x="110" y="18"/>
                  </a:cubicBezTo>
                  <a:cubicBezTo>
                    <a:pt x="111" y="16"/>
                    <a:pt x="111" y="14"/>
                    <a:pt x="110" y="13"/>
                  </a:cubicBezTo>
                  <a:close/>
                  <a:moveTo>
                    <a:pt x="90" y="84"/>
                  </a:moveTo>
                  <a:cubicBezTo>
                    <a:pt x="92" y="84"/>
                    <a:pt x="94" y="86"/>
                    <a:pt x="94" y="87"/>
                  </a:cubicBezTo>
                  <a:cubicBezTo>
                    <a:pt x="94" y="90"/>
                    <a:pt x="92" y="92"/>
                    <a:pt x="90" y="92"/>
                  </a:cubicBezTo>
                  <a:cubicBezTo>
                    <a:pt x="87" y="92"/>
                    <a:pt x="86" y="90"/>
                    <a:pt x="86" y="87"/>
                  </a:cubicBezTo>
                  <a:cubicBezTo>
                    <a:pt x="86" y="86"/>
                    <a:pt x="87" y="84"/>
                    <a:pt x="90" y="84"/>
                  </a:cubicBezTo>
                  <a:close/>
                  <a:moveTo>
                    <a:pt x="76" y="32"/>
                  </a:moveTo>
                  <a:cubicBezTo>
                    <a:pt x="74" y="31"/>
                    <a:pt x="74" y="31"/>
                    <a:pt x="74" y="31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6" y="32"/>
                    <a:pt x="76" y="32"/>
                    <a:pt x="76" y="32"/>
                  </a:cubicBezTo>
                  <a:close/>
                  <a:moveTo>
                    <a:pt x="82" y="39"/>
                  </a:moveTo>
                  <a:cubicBezTo>
                    <a:pt x="80" y="37"/>
                    <a:pt x="80" y="37"/>
                    <a:pt x="80" y="37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2" y="39"/>
                    <a:pt x="82" y="39"/>
                    <a:pt x="82" y="39"/>
                  </a:cubicBezTo>
                  <a:close/>
                </a:path>
              </a:pathLst>
            </a:cu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9" name="组合 3"/>
          <p:cNvGrpSpPr/>
          <p:nvPr/>
        </p:nvGrpSpPr>
        <p:grpSpPr bwMode="auto">
          <a:xfrm>
            <a:off x="7339013" y="2089150"/>
            <a:ext cx="720725" cy="720725"/>
            <a:chOff x="0" y="0"/>
            <a:chExt cx="720966" cy="720966"/>
          </a:xfrm>
        </p:grpSpPr>
        <p:sp>
          <p:nvSpPr>
            <p:cNvPr id="12308" name="Rounded Rectangle 14"/>
            <p:cNvSpPr>
              <a:spLocks noChangeArrowheads="1"/>
            </p:cNvSpPr>
            <p:nvPr/>
          </p:nvSpPr>
          <p:spPr bwMode="auto">
            <a:xfrm>
              <a:off x="0" y="0"/>
              <a:ext cx="720966" cy="7209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E0364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</a:endParaRPr>
            </a:p>
          </p:txBody>
        </p:sp>
        <p:pic>
          <p:nvPicPr>
            <p:cNvPr id="12309" name="Group 2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04" y="136583"/>
              <a:ext cx="292608" cy="445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00" name="组合 5"/>
          <p:cNvGrpSpPr/>
          <p:nvPr/>
        </p:nvGrpSpPr>
        <p:grpSpPr bwMode="auto">
          <a:xfrm>
            <a:off x="3148013" y="2089150"/>
            <a:ext cx="720725" cy="720725"/>
            <a:chOff x="0" y="0"/>
            <a:chExt cx="720966" cy="720966"/>
          </a:xfrm>
        </p:grpSpPr>
        <p:sp>
          <p:nvSpPr>
            <p:cNvPr id="12306" name="Rounded Rectangle 9"/>
            <p:cNvSpPr>
              <a:spLocks noChangeArrowheads="1"/>
            </p:cNvSpPr>
            <p:nvPr/>
          </p:nvSpPr>
          <p:spPr bwMode="auto">
            <a:xfrm>
              <a:off x="0" y="0"/>
              <a:ext cx="720966" cy="7209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D4677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>
                <a:solidFill>
                  <a:srgbClr val="FFFFFF"/>
                </a:solidFill>
              </a:endParaRPr>
            </a:p>
          </p:txBody>
        </p:sp>
        <p:sp>
          <p:nvSpPr>
            <p:cNvPr id="12307" name="Freeform 101"/>
            <p:cNvSpPr>
              <a:spLocks noEditPoints="1"/>
            </p:cNvSpPr>
            <p:nvPr/>
          </p:nvSpPr>
          <p:spPr bwMode="auto">
            <a:xfrm>
              <a:off x="148094" y="163988"/>
              <a:ext cx="424779" cy="392991"/>
            </a:xfrm>
            <a:custGeom>
              <a:avLst/>
              <a:gdLst>
                <a:gd name="T0" fmla="*/ 2147483647 w 68"/>
                <a:gd name="T1" fmla="*/ 2147483647 h 63"/>
                <a:gd name="T2" fmla="*/ 2147483647 w 68"/>
                <a:gd name="T3" fmla="*/ 2147483647 h 63"/>
                <a:gd name="T4" fmla="*/ 2147483647 w 68"/>
                <a:gd name="T5" fmla="*/ 2147483647 h 63"/>
                <a:gd name="T6" fmla="*/ 2147483647 w 68"/>
                <a:gd name="T7" fmla="*/ 2147483647 h 63"/>
                <a:gd name="T8" fmla="*/ 2147483647 w 68"/>
                <a:gd name="T9" fmla="*/ 2147483647 h 63"/>
                <a:gd name="T10" fmla="*/ 2147483647 w 68"/>
                <a:gd name="T11" fmla="*/ 2147483647 h 63"/>
                <a:gd name="T12" fmla="*/ 2147483647 w 68"/>
                <a:gd name="T13" fmla="*/ 2147483647 h 63"/>
                <a:gd name="T14" fmla="*/ 2147483647 w 68"/>
                <a:gd name="T15" fmla="*/ 2147483647 h 63"/>
                <a:gd name="T16" fmla="*/ 0 w 68"/>
                <a:gd name="T17" fmla="*/ 2147483647 h 63"/>
                <a:gd name="T18" fmla="*/ 2147483647 w 68"/>
                <a:gd name="T19" fmla="*/ 2147483647 h 63"/>
                <a:gd name="T20" fmla="*/ 2147483647 w 68"/>
                <a:gd name="T21" fmla="*/ 2147483647 h 63"/>
                <a:gd name="T22" fmla="*/ 2147483647 w 68"/>
                <a:gd name="T23" fmla="*/ 2147483647 h 63"/>
                <a:gd name="T24" fmla="*/ 2147483647 w 68"/>
                <a:gd name="T25" fmla="*/ 2147483647 h 63"/>
                <a:gd name="T26" fmla="*/ 2147483647 w 68"/>
                <a:gd name="T27" fmla="*/ 2147483647 h 63"/>
                <a:gd name="T28" fmla="*/ 2147483647 w 68"/>
                <a:gd name="T29" fmla="*/ 2147483647 h 63"/>
                <a:gd name="T30" fmla="*/ 2147483647 w 68"/>
                <a:gd name="T31" fmla="*/ 2147483647 h 63"/>
                <a:gd name="T32" fmla="*/ 2147483647 w 68"/>
                <a:gd name="T33" fmla="*/ 2147483647 h 63"/>
                <a:gd name="T34" fmla="*/ 2147483647 w 68"/>
                <a:gd name="T35" fmla="*/ 2147483647 h 63"/>
                <a:gd name="T36" fmla="*/ 2147483647 w 68"/>
                <a:gd name="T37" fmla="*/ 2147483647 h 63"/>
                <a:gd name="T38" fmla="*/ 2147483647 w 68"/>
                <a:gd name="T39" fmla="*/ 2147483647 h 63"/>
                <a:gd name="T40" fmla="*/ 2147483647 w 68"/>
                <a:gd name="T41" fmla="*/ 2147483647 h 63"/>
                <a:gd name="T42" fmla="*/ 2147483647 w 68"/>
                <a:gd name="T43" fmla="*/ 2147483647 h 63"/>
                <a:gd name="T44" fmla="*/ 2147483647 w 68"/>
                <a:gd name="T45" fmla="*/ 2147483647 h 63"/>
                <a:gd name="T46" fmla="*/ 2147483647 w 68"/>
                <a:gd name="T47" fmla="*/ 2147483647 h 63"/>
                <a:gd name="T48" fmla="*/ 2147483647 w 68"/>
                <a:gd name="T49" fmla="*/ 2147483647 h 63"/>
                <a:gd name="T50" fmla="*/ 2147483647 w 68"/>
                <a:gd name="T51" fmla="*/ 2147483647 h 63"/>
                <a:gd name="T52" fmla="*/ 2147483647 w 68"/>
                <a:gd name="T53" fmla="*/ 2147483647 h 63"/>
                <a:gd name="T54" fmla="*/ 2147483647 w 68"/>
                <a:gd name="T55" fmla="*/ 0 h 63"/>
                <a:gd name="T56" fmla="*/ 2147483647 w 68"/>
                <a:gd name="T57" fmla="*/ 2147483647 h 63"/>
                <a:gd name="T58" fmla="*/ 2147483647 w 68"/>
                <a:gd name="T59" fmla="*/ 2147483647 h 63"/>
                <a:gd name="T60" fmla="*/ 2147483647 w 68"/>
                <a:gd name="T61" fmla="*/ 2147483647 h 63"/>
                <a:gd name="T62" fmla="*/ 2147483647 w 68"/>
                <a:gd name="T63" fmla="*/ 2147483647 h 63"/>
                <a:gd name="T64" fmla="*/ 2147483647 w 68"/>
                <a:gd name="T65" fmla="*/ 2147483647 h 63"/>
                <a:gd name="T66" fmla="*/ 2147483647 w 68"/>
                <a:gd name="T67" fmla="*/ 2147483647 h 63"/>
                <a:gd name="T68" fmla="*/ 2147483647 w 68"/>
                <a:gd name="T69" fmla="*/ 2147483647 h 63"/>
                <a:gd name="T70" fmla="*/ 2147483647 w 68"/>
                <a:gd name="T71" fmla="*/ 2147483647 h 63"/>
                <a:gd name="T72" fmla="*/ 2147483647 w 68"/>
                <a:gd name="T73" fmla="*/ 2147483647 h 63"/>
                <a:gd name="T74" fmla="*/ 2147483647 w 68"/>
                <a:gd name="T75" fmla="*/ 2147483647 h 63"/>
                <a:gd name="T76" fmla="*/ 2147483647 w 68"/>
                <a:gd name="T77" fmla="*/ 2147483647 h 63"/>
                <a:gd name="T78" fmla="*/ 2147483647 w 68"/>
                <a:gd name="T79" fmla="*/ 2147483647 h 63"/>
                <a:gd name="T80" fmla="*/ 2147483647 w 68"/>
                <a:gd name="T81" fmla="*/ 2147483647 h 63"/>
                <a:gd name="T82" fmla="*/ 2147483647 w 68"/>
                <a:gd name="T83" fmla="*/ 2147483647 h 63"/>
                <a:gd name="T84" fmla="*/ 2147483647 w 68"/>
                <a:gd name="T85" fmla="*/ 2147483647 h 63"/>
                <a:gd name="T86" fmla="*/ 2147483647 w 68"/>
                <a:gd name="T87" fmla="*/ 2147483647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1" name="矩形 145"/>
          <p:cNvSpPr>
            <a:spLocks noChangeArrowheads="1"/>
          </p:cNvSpPr>
          <p:nvPr/>
        </p:nvSpPr>
        <p:spPr bwMode="auto">
          <a:xfrm>
            <a:off x="5180013" y="3041650"/>
            <a:ext cx="846137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ea typeface="方正兰亭超细黑简体" pitchFamily="2" charset="-122"/>
              </a:rPr>
              <a:t>点击此处输入你的内容</a:t>
            </a:r>
            <a:endParaRPr lang="zh-CN" altLang="en-US" sz="1100">
              <a:solidFill>
                <a:srgbClr val="404040"/>
              </a:solidFill>
            </a:endParaRPr>
          </a:p>
        </p:txBody>
      </p:sp>
      <p:sp>
        <p:nvSpPr>
          <p:cNvPr id="12302" name="矩形 146"/>
          <p:cNvSpPr>
            <a:spLocks noChangeArrowheads="1"/>
          </p:cNvSpPr>
          <p:nvPr/>
        </p:nvSpPr>
        <p:spPr bwMode="auto">
          <a:xfrm>
            <a:off x="7334250" y="3041650"/>
            <a:ext cx="846138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ea typeface="方正兰亭超细黑简体" pitchFamily="2" charset="-122"/>
              </a:rPr>
              <a:t>点击此处输入你的内容</a:t>
            </a:r>
            <a:endParaRPr lang="zh-CN" altLang="en-US" sz="1100">
              <a:solidFill>
                <a:srgbClr val="404040"/>
              </a:solidFill>
            </a:endParaRPr>
          </a:p>
        </p:txBody>
      </p:sp>
      <p:sp>
        <p:nvSpPr>
          <p:cNvPr id="12303" name="矩形 28"/>
          <p:cNvSpPr>
            <a:spLocks noChangeArrowheads="1"/>
          </p:cNvSpPr>
          <p:nvPr/>
        </p:nvSpPr>
        <p:spPr bwMode="auto">
          <a:xfrm>
            <a:off x="3216275" y="2855913"/>
            <a:ext cx="5540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2304" name="矩形 28"/>
          <p:cNvSpPr>
            <a:spLocks noChangeArrowheads="1"/>
          </p:cNvSpPr>
          <p:nvPr/>
        </p:nvSpPr>
        <p:spPr bwMode="auto">
          <a:xfrm>
            <a:off x="5275263" y="2855913"/>
            <a:ext cx="534987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2305" name="矩形 28"/>
          <p:cNvSpPr>
            <a:spLocks noChangeArrowheads="1"/>
          </p:cNvSpPr>
          <p:nvPr/>
        </p:nvSpPr>
        <p:spPr bwMode="auto">
          <a:xfrm>
            <a:off x="7426325" y="2855913"/>
            <a:ext cx="534988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2.2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3315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3342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3343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316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公司介绍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3317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18" name="Group 5"/>
          <p:cNvGrpSpPr/>
          <p:nvPr/>
        </p:nvGrpSpPr>
        <p:grpSpPr bwMode="auto">
          <a:xfrm>
            <a:off x="552450" y="1609725"/>
            <a:ext cx="1433513" cy="1666875"/>
            <a:chOff x="0" y="0"/>
            <a:chExt cx="1586048" cy="1845225"/>
          </a:xfrm>
        </p:grpSpPr>
        <p:sp>
          <p:nvSpPr>
            <p:cNvPr id="13339" name="Freeform 4"/>
            <p:cNvSpPr/>
            <p:nvPr/>
          </p:nvSpPr>
          <p:spPr bwMode="auto">
            <a:xfrm rot="-5400000">
              <a:off x="-82831" y="176346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C4AE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40" name="Freeform 6"/>
            <p:cNvSpPr/>
            <p:nvPr/>
          </p:nvSpPr>
          <p:spPr bwMode="auto">
            <a:xfrm rot="-5400000">
              <a:off x="-83443" y="83443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41" name="Freeform 61"/>
            <p:cNvSpPr>
              <a:spLocks noEditPoints="1"/>
            </p:cNvSpPr>
            <p:nvPr/>
          </p:nvSpPr>
          <p:spPr bwMode="auto">
            <a:xfrm>
              <a:off x="456924" y="374906"/>
              <a:ext cx="671582" cy="527098"/>
            </a:xfrm>
            <a:custGeom>
              <a:avLst/>
              <a:gdLst>
                <a:gd name="T0" fmla="*/ 2147483647 w 106"/>
                <a:gd name="T1" fmla="*/ 2147483647 h 83"/>
                <a:gd name="T2" fmla="*/ 2147483647 w 106"/>
                <a:gd name="T3" fmla="*/ 2147483647 h 83"/>
                <a:gd name="T4" fmla="*/ 2147483647 w 106"/>
                <a:gd name="T5" fmla="*/ 2147483647 h 83"/>
                <a:gd name="T6" fmla="*/ 2147483647 w 106"/>
                <a:gd name="T7" fmla="*/ 2147483647 h 83"/>
                <a:gd name="T8" fmla="*/ 2147483647 w 106"/>
                <a:gd name="T9" fmla="*/ 2147483647 h 83"/>
                <a:gd name="T10" fmla="*/ 2147483647 w 106"/>
                <a:gd name="T11" fmla="*/ 2147483647 h 83"/>
                <a:gd name="T12" fmla="*/ 2147483647 w 106"/>
                <a:gd name="T13" fmla="*/ 2147483647 h 83"/>
                <a:gd name="T14" fmla="*/ 2147483647 w 106"/>
                <a:gd name="T15" fmla="*/ 2147483647 h 83"/>
                <a:gd name="T16" fmla="*/ 2147483647 w 106"/>
                <a:gd name="T17" fmla="*/ 2147483647 h 83"/>
                <a:gd name="T18" fmla="*/ 2147483647 w 106"/>
                <a:gd name="T19" fmla="*/ 2147483647 h 83"/>
                <a:gd name="T20" fmla="*/ 2147483647 w 106"/>
                <a:gd name="T21" fmla="*/ 2147483647 h 83"/>
                <a:gd name="T22" fmla="*/ 2147483647 w 106"/>
                <a:gd name="T23" fmla="*/ 2147483647 h 83"/>
                <a:gd name="T24" fmla="*/ 2147483647 w 106"/>
                <a:gd name="T25" fmla="*/ 2147483647 h 83"/>
                <a:gd name="T26" fmla="*/ 2147483647 w 106"/>
                <a:gd name="T27" fmla="*/ 2147483647 h 83"/>
                <a:gd name="T28" fmla="*/ 2147483647 w 106"/>
                <a:gd name="T29" fmla="*/ 2147483647 h 83"/>
                <a:gd name="T30" fmla="*/ 2147483647 w 106"/>
                <a:gd name="T31" fmla="*/ 2147483647 h 83"/>
                <a:gd name="T32" fmla="*/ 2147483647 w 106"/>
                <a:gd name="T33" fmla="*/ 2147483647 h 83"/>
                <a:gd name="T34" fmla="*/ 2147483647 w 106"/>
                <a:gd name="T35" fmla="*/ 2147483647 h 83"/>
                <a:gd name="T36" fmla="*/ 2147483647 w 106"/>
                <a:gd name="T37" fmla="*/ 2147483647 h 83"/>
                <a:gd name="T38" fmla="*/ 2147483647 w 106"/>
                <a:gd name="T39" fmla="*/ 0 h 83"/>
                <a:gd name="T40" fmla="*/ 2147483647 w 106"/>
                <a:gd name="T41" fmla="*/ 2147483647 h 83"/>
                <a:gd name="T42" fmla="*/ 2147483647 w 106"/>
                <a:gd name="T43" fmla="*/ 2147483647 h 83"/>
                <a:gd name="T44" fmla="*/ 2147483647 w 106"/>
                <a:gd name="T45" fmla="*/ 2147483647 h 83"/>
                <a:gd name="T46" fmla="*/ 2147483647 w 106"/>
                <a:gd name="T47" fmla="*/ 2147483647 h 83"/>
                <a:gd name="T48" fmla="*/ 2147483647 w 106"/>
                <a:gd name="T49" fmla="*/ 2147483647 h 83"/>
                <a:gd name="T50" fmla="*/ 2147483647 w 106"/>
                <a:gd name="T51" fmla="*/ 2147483647 h 83"/>
                <a:gd name="T52" fmla="*/ 2147483647 w 106"/>
                <a:gd name="T53" fmla="*/ 2147483647 h 83"/>
                <a:gd name="T54" fmla="*/ 2147483647 w 106"/>
                <a:gd name="T55" fmla="*/ 0 h 83"/>
                <a:gd name="T56" fmla="*/ 0 w 106"/>
                <a:gd name="T57" fmla="*/ 2147483647 h 83"/>
                <a:gd name="T58" fmla="*/ 2147483647 w 106"/>
                <a:gd name="T59" fmla="*/ 2147483647 h 83"/>
                <a:gd name="T60" fmla="*/ 2147483647 w 106"/>
                <a:gd name="T61" fmla="*/ 2147483647 h 83"/>
                <a:gd name="T62" fmla="*/ 2147483647 w 106"/>
                <a:gd name="T63" fmla="*/ 2147483647 h 83"/>
                <a:gd name="T64" fmla="*/ 2147483647 w 106"/>
                <a:gd name="T65" fmla="*/ 2147483647 h 83"/>
                <a:gd name="T66" fmla="*/ 2147483647 w 106"/>
                <a:gd name="T67" fmla="*/ 2147483647 h 83"/>
                <a:gd name="T68" fmla="*/ 2147483647 w 106"/>
                <a:gd name="T69" fmla="*/ 2147483647 h 83"/>
                <a:gd name="T70" fmla="*/ 2147483647 w 106"/>
                <a:gd name="T71" fmla="*/ 2147483647 h 83"/>
                <a:gd name="T72" fmla="*/ 2147483647 w 106"/>
                <a:gd name="T73" fmla="*/ 2147483647 h 83"/>
                <a:gd name="T74" fmla="*/ 2147483647 w 106"/>
                <a:gd name="T75" fmla="*/ 2147483647 h 83"/>
                <a:gd name="T76" fmla="*/ 2147483647 w 106"/>
                <a:gd name="T77" fmla="*/ 2147483647 h 83"/>
                <a:gd name="T78" fmla="*/ 2147483647 w 106"/>
                <a:gd name="T79" fmla="*/ 2147483647 h 83"/>
                <a:gd name="T80" fmla="*/ 2147483647 w 106"/>
                <a:gd name="T81" fmla="*/ 2147483647 h 83"/>
                <a:gd name="T82" fmla="*/ 2147483647 w 106"/>
                <a:gd name="T83" fmla="*/ 2147483647 h 83"/>
                <a:gd name="T84" fmla="*/ 2147483647 w 106"/>
                <a:gd name="T85" fmla="*/ 2147483647 h 83"/>
                <a:gd name="T86" fmla="*/ 2147483647 w 106"/>
                <a:gd name="T87" fmla="*/ 2147483647 h 83"/>
                <a:gd name="T88" fmla="*/ 2147483647 w 106"/>
                <a:gd name="T89" fmla="*/ 2147483647 h 83"/>
                <a:gd name="T90" fmla="*/ 2147483647 w 106"/>
                <a:gd name="T91" fmla="*/ 2147483647 h 83"/>
                <a:gd name="T92" fmla="*/ 2147483647 w 106"/>
                <a:gd name="T93" fmla="*/ 2147483647 h 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9" name="Group 10"/>
          <p:cNvGrpSpPr/>
          <p:nvPr/>
        </p:nvGrpSpPr>
        <p:grpSpPr bwMode="auto">
          <a:xfrm>
            <a:off x="2701925" y="1609725"/>
            <a:ext cx="1431925" cy="1670050"/>
            <a:chOff x="0" y="0"/>
            <a:chExt cx="1585433" cy="1848898"/>
          </a:xfrm>
        </p:grpSpPr>
        <p:sp>
          <p:nvSpPr>
            <p:cNvPr id="13336" name="Freeform 3"/>
            <p:cNvSpPr/>
            <p:nvPr/>
          </p:nvSpPr>
          <p:spPr bwMode="auto">
            <a:xfrm rot="-5400000">
              <a:off x="-83443" y="180019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4677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7" name="Freeform 7"/>
            <p:cNvSpPr/>
            <p:nvPr/>
          </p:nvSpPr>
          <p:spPr bwMode="auto">
            <a:xfrm rot="-5400000">
              <a:off x="-83443" y="83443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8" name="Freeform 11"/>
            <p:cNvSpPr>
              <a:spLocks noEditPoints="1"/>
            </p:cNvSpPr>
            <p:nvPr/>
          </p:nvSpPr>
          <p:spPr bwMode="auto">
            <a:xfrm>
              <a:off x="509573" y="374906"/>
              <a:ext cx="571344" cy="472924"/>
            </a:xfrm>
            <a:custGeom>
              <a:avLst/>
              <a:gdLst>
                <a:gd name="T0" fmla="*/ 2147483647 w 287"/>
                <a:gd name="T1" fmla="*/ 2147483647 h 237"/>
                <a:gd name="T2" fmla="*/ 2147483647 w 287"/>
                <a:gd name="T3" fmla="*/ 2147483647 h 237"/>
                <a:gd name="T4" fmla="*/ 2147483647 w 287"/>
                <a:gd name="T5" fmla="*/ 2147483647 h 237"/>
                <a:gd name="T6" fmla="*/ 2147483647 w 287"/>
                <a:gd name="T7" fmla="*/ 2147483647 h 237"/>
                <a:gd name="T8" fmla="*/ 2147483647 w 287"/>
                <a:gd name="T9" fmla="*/ 2147483647 h 237"/>
                <a:gd name="T10" fmla="*/ 2147483647 w 287"/>
                <a:gd name="T11" fmla="*/ 2147483647 h 237"/>
                <a:gd name="T12" fmla="*/ 2147483647 w 287"/>
                <a:gd name="T13" fmla="*/ 2147483647 h 237"/>
                <a:gd name="T14" fmla="*/ 2147483647 w 287"/>
                <a:gd name="T15" fmla="*/ 2147483647 h 237"/>
                <a:gd name="T16" fmla="*/ 2147483647 w 287"/>
                <a:gd name="T17" fmla="*/ 2147483647 h 237"/>
                <a:gd name="T18" fmla="*/ 2147483647 w 287"/>
                <a:gd name="T19" fmla="*/ 2147483647 h 237"/>
                <a:gd name="T20" fmla="*/ 2147483647 w 287"/>
                <a:gd name="T21" fmla="*/ 2147483647 h 237"/>
                <a:gd name="T22" fmla="*/ 2147483647 w 287"/>
                <a:gd name="T23" fmla="*/ 2147483647 h 237"/>
                <a:gd name="T24" fmla="*/ 2147483647 w 287"/>
                <a:gd name="T25" fmla="*/ 2147483647 h 237"/>
                <a:gd name="T26" fmla="*/ 2147483647 w 287"/>
                <a:gd name="T27" fmla="*/ 2147483647 h 237"/>
                <a:gd name="T28" fmla="*/ 2147483647 w 287"/>
                <a:gd name="T29" fmla="*/ 2147483647 h 237"/>
                <a:gd name="T30" fmla="*/ 2147483647 w 287"/>
                <a:gd name="T31" fmla="*/ 2147483647 h 237"/>
                <a:gd name="T32" fmla="*/ 2147483647 w 287"/>
                <a:gd name="T33" fmla="*/ 2147483647 h 237"/>
                <a:gd name="T34" fmla="*/ 2147483647 w 287"/>
                <a:gd name="T35" fmla="*/ 2147483647 h 237"/>
                <a:gd name="T36" fmla="*/ 2147483647 w 287"/>
                <a:gd name="T37" fmla="*/ 2147483647 h 237"/>
                <a:gd name="T38" fmla="*/ 2147483647 w 287"/>
                <a:gd name="T39" fmla="*/ 2147483647 h 237"/>
                <a:gd name="T40" fmla="*/ 2147483647 w 287"/>
                <a:gd name="T41" fmla="*/ 2147483647 h 237"/>
                <a:gd name="T42" fmla="*/ 2147483647 w 287"/>
                <a:gd name="T43" fmla="*/ 2147483647 h 237"/>
                <a:gd name="T44" fmla="*/ 2147483647 w 287"/>
                <a:gd name="T45" fmla="*/ 2147483647 h 237"/>
                <a:gd name="T46" fmla="*/ 2147483647 w 287"/>
                <a:gd name="T47" fmla="*/ 2147483647 h 237"/>
                <a:gd name="T48" fmla="*/ 2147483647 w 287"/>
                <a:gd name="T49" fmla="*/ 2147483647 h 237"/>
                <a:gd name="T50" fmla="*/ 2147483647 w 287"/>
                <a:gd name="T51" fmla="*/ 2147483647 h 237"/>
                <a:gd name="T52" fmla="*/ 2147483647 w 287"/>
                <a:gd name="T53" fmla="*/ 2147483647 h 237"/>
                <a:gd name="T54" fmla="*/ 2147483647 w 287"/>
                <a:gd name="T55" fmla="*/ 2147483647 h 237"/>
                <a:gd name="T56" fmla="*/ 2147483647 w 287"/>
                <a:gd name="T57" fmla="*/ 2147483647 h 237"/>
                <a:gd name="T58" fmla="*/ 2147483647 w 287"/>
                <a:gd name="T59" fmla="*/ 2147483647 h 237"/>
                <a:gd name="T60" fmla="*/ 2147483647 w 287"/>
                <a:gd name="T61" fmla="*/ 2147483647 h 237"/>
                <a:gd name="T62" fmla="*/ 0 w 287"/>
                <a:gd name="T63" fmla="*/ 2147483647 h 237"/>
                <a:gd name="T64" fmla="*/ 0 w 287"/>
                <a:gd name="T65" fmla="*/ 2147483647 h 237"/>
                <a:gd name="T66" fmla="*/ 2147483647 w 287"/>
                <a:gd name="T67" fmla="*/ 2147483647 h 237"/>
                <a:gd name="T68" fmla="*/ 2147483647 w 287"/>
                <a:gd name="T69" fmla="*/ 0 h 237"/>
                <a:gd name="T70" fmla="*/ 2147483647 w 287"/>
                <a:gd name="T71" fmla="*/ 2147483647 h 237"/>
                <a:gd name="T72" fmla="*/ 2147483647 w 287"/>
                <a:gd name="T73" fmla="*/ 2147483647 h 237"/>
                <a:gd name="T74" fmla="*/ 2147483647 w 287"/>
                <a:gd name="T75" fmla="*/ 2147483647 h 237"/>
                <a:gd name="T76" fmla="*/ 2147483647 w 287"/>
                <a:gd name="T77" fmla="*/ 0 h 237"/>
                <a:gd name="T78" fmla="*/ 2147483647 w 287"/>
                <a:gd name="T79" fmla="*/ 2147483647 h 237"/>
                <a:gd name="T80" fmla="*/ 2147483647 w 287"/>
                <a:gd name="T81" fmla="*/ 2147483647 h 237"/>
                <a:gd name="T82" fmla="*/ 2147483647 w 287"/>
                <a:gd name="T83" fmla="*/ 2147483647 h 237"/>
                <a:gd name="T84" fmla="*/ 2147483647 w 287"/>
                <a:gd name="T85" fmla="*/ 2147483647 h 237"/>
                <a:gd name="T86" fmla="*/ 2147483647 w 287"/>
                <a:gd name="T87" fmla="*/ 2147483647 h 237"/>
                <a:gd name="T88" fmla="*/ 2147483647 w 287"/>
                <a:gd name="T89" fmla="*/ 2147483647 h 237"/>
                <a:gd name="T90" fmla="*/ 2147483647 w 287"/>
                <a:gd name="T91" fmla="*/ 2147483647 h 237"/>
                <a:gd name="T92" fmla="*/ 2147483647 w 287"/>
                <a:gd name="T93" fmla="*/ 2147483647 h 237"/>
                <a:gd name="T94" fmla="*/ 2147483647 w 287"/>
                <a:gd name="T95" fmla="*/ 2147483647 h 237"/>
                <a:gd name="T96" fmla="*/ 2147483647 w 287"/>
                <a:gd name="T97" fmla="*/ 2147483647 h 237"/>
                <a:gd name="T98" fmla="*/ 2147483647 w 287"/>
                <a:gd name="T99" fmla="*/ 2147483647 h 237"/>
                <a:gd name="T100" fmla="*/ 2147483647 w 287"/>
                <a:gd name="T101" fmla="*/ 2147483647 h 237"/>
                <a:gd name="T102" fmla="*/ 2147483647 w 287"/>
                <a:gd name="T103" fmla="*/ 2147483647 h 237"/>
                <a:gd name="T104" fmla="*/ 2147483647 w 287"/>
                <a:gd name="T105" fmla="*/ 2147483647 h 237"/>
                <a:gd name="T106" fmla="*/ 2147483647 w 287"/>
                <a:gd name="T107" fmla="*/ 2147483647 h 237"/>
                <a:gd name="T108" fmla="*/ 2147483647 w 287"/>
                <a:gd name="T109" fmla="*/ 2147483647 h 237"/>
                <a:gd name="T110" fmla="*/ 2147483647 w 287"/>
                <a:gd name="T111" fmla="*/ 2147483647 h 237"/>
                <a:gd name="T112" fmla="*/ 2147483647 w 287"/>
                <a:gd name="T113" fmla="*/ 2147483647 h 237"/>
                <a:gd name="T114" fmla="*/ 2147483647 w 287"/>
                <a:gd name="T115" fmla="*/ 2147483647 h 237"/>
                <a:gd name="T116" fmla="*/ 2147483647 w 287"/>
                <a:gd name="T117" fmla="*/ 2147483647 h 2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7" h="237">
                  <a:moveTo>
                    <a:pt x="260" y="78"/>
                  </a:moveTo>
                  <a:cubicBezTo>
                    <a:pt x="251" y="78"/>
                    <a:pt x="244" y="85"/>
                    <a:pt x="244" y="94"/>
                  </a:cubicBezTo>
                  <a:cubicBezTo>
                    <a:pt x="244" y="103"/>
                    <a:pt x="251" y="111"/>
                    <a:pt x="260" y="111"/>
                  </a:cubicBezTo>
                  <a:cubicBezTo>
                    <a:pt x="269" y="111"/>
                    <a:pt x="277" y="103"/>
                    <a:pt x="277" y="94"/>
                  </a:cubicBezTo>
                  <a:cubicBezTo>
                    <a:pt x="277" y="85"/>
                    <a:pt x="269" y="78"/>
                    <a:pt x="260" y="78"/>
                  </a:cubicBezTo>
                  <a:close/>
                  <a:moveTo>
                    <a:pt x="27" y="78"/>
                  </a:moveTo>
                  <a:cubicBezTo>
                    <a:pt x="18" y="78"/>
                    <a:pt x="11" y="85"/>
                    <a:pt x="11" y="94"/>
                  </a:cubicBezTo>
                  <a:cubicBezTo>
                    <a:pt x="11" y="103"/>
                    <a:pt x="18" y="111"/>
                    <a:pt x="27" y="111"/>
                  </a:cubicBezTo>
                  <a:cubicBezTo>
                    <a:pt x="36" y="111"/>
                    <a:pt x="43" y="103"/>
                    <a:pt x="43" y="94"/>
                  </a:cubicBezTo>
                  <a:cubicBezTo>
                    <a:pt x="43" y="85"/>
                    <a:pt x="36" y="78"/>
                    <a:pt x="27" y="78"/>
                  </a:cubicBezTo>
                  <a:close/>
                  <a:moveTo>
                    <a:pt x="212" y="49"/>
                  </a:moveTo>
                  <a:cubicBezTo>
                    <a:pt x="199" y="49"/>
                    <a:pt x="188" y="59"/>
                    <a:pt x="188" y="73"/>
                  </a:cubicBezTo>
                  <a:cubicBezTo>
                    <a:pt x="188" y="86"/>
                    <a:pt x="199" y="97"/>
                    <a:pt x="212" y="97"/>
                  </a:cubicBezTo>
                  <a:cubicBezTo>
                    <a:pt x="225" y="97"/>
                    <a:pt x="236" y="86"/>
                    <a:pt x="236" y="73"/>
                  </a:cubicBezTo>
                  <a:cubicBezTo>
                    <a:pt x="236" y="59"/>
                    <a:pt x="225" y="49"/>
                    <a:pt x="212" y="49"/>
                  </a:cubicBezTo>
                  <a:close/>
                  <a:moveTo>
                    <a:pt x="287" y="196"/>
                  </a:moveTo>
                  <a:cubicBezTo>
                    <a:pt x="259" y="196"/>
                    <a:pt x="259" y="196"/>
                    <a:pt x="259" y="196"/>
                  </a:cubicBezTo>
                  <a:cubicBezTo>
                    <a:pt x="259" y="145"/>
                    <a:pt x="259" y="145"/>
                    <a:pt x="259" y="145"/>
                  </a:cubicBezTo>
                  <a:cubicBezTo>
                    <a:pt x="259" y="136"/>
                    <a:pt x="257" y="128"/>
                    <a:pt x="253" y="121"/>
                  </a:cubicBezTo>
                  <a:cubicBezTo>
                    <a:pt x="255" y="120"/>
                    <a:pt x="258" y="120"/>
                    <a:pt x="260" y="120"/>
                  </a:cubicBezTo>
                  <a:cubicBezTo>
                    <a:pt x="275" y="120"/>
                    <a:pt x="287" y="132"/>
                    <a:pt x="287" y="147"/>
                  </a:cubicBezTo>
                  <a:lnTo>
                    <a:pt x="287" y="196"/>
                  </a:lnTo>
                  <a:close/>
                  <a:moveTo>
                    <a:pt x="75" y="49"/>
                  </a:moveTo>
                  <a:cubicBezTo>
                    <a:pt x="62" y="49"/>
                    <a:pt x="51" y="59"/>
                    <a:pt x="51" y="73"/>
                  </a:cubicBezTo>
                  <a:cubicBezTo>
                    <a:pt x="51" y="86"/>
                    <a:pt x="62" y="97"/>
                    <a:pt x="75" y="97"/>
                  </a:cubicBezTo>
                  <a:cubicBezTo>
                    <a:pt x="88" y="97"/>
                    <a:pt x="99" y="86"/>
                    <a:pt x="99" y="73"/>
                  </a:cubicBezTo>
                  <a:cubicBezTo>
                    <a:pt x="99" y="59"/>
                    <a:pt x="88" y="49"/>
                    <a:pt x="75" y="49"/>
                  </a:cubicBezTo>
                  <a:close/>
                  <a:moveTo>
                    <a:pt x="27" y="120"/>
                  </a:moveTo>
                  <a:cubicBezTo>
                    <a:pt x="29" y="120"/>
                    <a:pt x="32" y="120"/>
                    <a:pt x="34" y="121"/>
                  </a:cubicBezTo>
                  <a:cubicBezTo>
                    <a:pt x="30" y="128"/>
                    <a:pt x="28" y="136"/>
                    <a:pt x="28" y="145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2"/>
                    <a:pt x="12" y="120"/>
                    <a:pt x="27" y="120"/>
                  </a:cubicBezTo>
                  <a:close/>
                  <a:moveTo>
                    <a:pt x="144" y="0"/>
                  </a:moveTo>
                  <a:cubicBezTo>
                    <a:pt x="124" y="0"/>
                    <a:pt x="108" y="16"/>
                    <a:pt x="108" y="36"/>
                  </a:cubicBezTo>
                  <a:cubicBezTo>
                    <a:pt x="108" y="56"/>
                    <a:pt x="124" y="72"/>
                    <a:pt x="144" y="72"/>
                  </a:cubicBezTo>
                  <a:cubicBezTo>
                    <a:pt x="163" y="72"/>
                    <a:pt x="179" y="56"/>
                    <a:pt x="179" y="36"/>
                  </a:cubicBezTo>
                  <a:cubicBezTo>
                    <a:pt x="179" y="16"/>
                    <a:pt x="163" y="0"/>
                    <a:pt x="144" y="0"/>
                  </a:cubicBezTo>
                  <a:close/>
                  <a:moveTo>
                    <a:pt x="251" y="214"/>
                  </a:moveTo>
                  <a:cubicBezTo>
                    <a:pt x="208" y="214"/>
                    <a:pt x="208" y="214"/>
                    <a:pt x="208" y="214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27"/>
                    <a:pt x="206" y="117"/>
                    <a:pt x="201" y="108"/>
                  </a:cubicBezTo>
                  <a:cubicBezTo>
                    <a:pt x="205" y="107"/>
                    <a:pt x="208" y="106"/>
                    <a:pt x="212" y="106"/>
                  </a:cubicBezTo>
                  <a:cubicBezTo>
                    <a:pt x="233" y="106"/>
                    <a:pt x="251" y="124"/>
                    <a:pt x="251" y="145"/>
                  </a:cubicBezTo>
                  <a:lnTo>
                    <a:pt x="251" y="214"/>
                  </a:lnTo>
                  <a:close/>
                  <a:moveTo>
                    <a:pt x="79" y="137"/>
                  </a:moveTo>
                  <a:cubicBezTo>
                    <a:pt x="79" y="214"/>
                    <a:pt x="79" y="214"/>
                    <a:pt x="79" y="214"/>
                  </a:cubicBezTo>
                  <a:cubicBezTo>
                    <a:pt x="37" y="214"/>
                    <a:pt x="37" y="214"/>
                    <a:pt x="37" y="214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7" y="124"/>
                    <a:pt x="54" y="106"/>
                    <a:pt x="75" y="106"/>
                  </a:cubicBezTo>
                  <a:cubicBezTo>
                    <a:pt x="79" y="106"/>
                    <a:pt x="83" y="107"/>
                    <a:pt x="86" y="108"/>
                  </a:cubicBezTo>
                  <a:cubicBezTo>
                    <a:pt x="81" y="117"/>
                    <a:pt x="79" y="127"/>
                    <a:pt x="79" y="137"/>
                  </a:cubicBezTo>
                  <a:close/>
                  <a:moveTo>
                    <a:pt x="88" y="237"/>
                  </a:moveTo>
                  <a:cubicBezTo>
                    <a:pt x="200" y="237"/>
                    <a:pt x="200" y="237"/>
                    <a:pt x="200" y="2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06"/>
                    <a:pt x="174" y="81"/>
                    <a:pt x="144" y="81"/>
                  </a:cubicBezTo>
                  <a:cubicBezTo>
                    <a:pt x="113" y="81"/>
                    <a:pt x="88" y="106"/>
                    <a:pt x="88" y="137"/>
                  </a:cubicBezTo>
                  <a:lnTo>
                    <a:pt x="88" y="2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20" name="Group 11"/>
          <p:cNvGrpSpPr/>
          <p:nvPr/>
        </p:nvGrpSpPr>
        <p:grpSpPr bwMode="auto">
          <a:xfrm>
            <a:off x="4849813" y="1609725"/>
            <a:ext cx="1433512" cy="1670050"/>
            <a:chOff x="0" y="0"/>
            <a:chExt cx="1585433" cy="1848898"/>
          </a:xfrm>
        </p:grpSpPr>
        <p:sp>
          <p:nvSpPr>
            <p:cNvPr id="13333" name="Freeform 2"/>
            <p:cNvSpPr/>
            <p:nvPr/>
          </p:nvSpPr>
          <p:spPr bwMode="auto">
            <a:xfrm rot="-5400000">
              <a:off x="-83443" y="180019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AF45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4" name="Freeform 8"/>
            <p:cNvSpPr/>
            <p:nvPr/>
          </p:nvSpPr>
          <p:spPr bwMode="auto">
            <a:xfrm rot="-5400000">
              <a:off x="-83443" y="83443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5" name="Freeform 37"/>
            <p:cNvSpPr>
              <a:spLocks noEditPoints="1"/>
            </p:cNvSpPr>
            <p:nvPr/>
          </p:nvSpPr>
          <p:spPr bwMode="auto">
            <a:xfrm>
              <a:off x="510326" y="345639"/>
              <a:ext cx="573790" cy="569813"/>
            </a:xfrm>
            <a:custGeom>
              <a:avLst/>
              <a:gdLst>
                <a:gd name="T0" fmla="*/ 0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2147483647 h 120"/>
                <a:gd name="T8" fmla="*/ 2147483647 w 120"/>
                <a:gd name="T9" fmla="*/ 2147483647 h 120"/>
                <a:gd name="T10" fmla="*/ 2147483647 w 120"/>
                <a:gd name="T11" fmla="*/ 2147483647 h 120"/>
                <a:gd name="T12" fmla="*/ 2147483647 w 120"/>
                <a:gd name="T13" fmla="*/ 2147483647 h 120"/>
                <a:gd name="T14" fmla="*/ 2147483647 w 120"/>
                <a:gd name="T15" fmla="*/ 2147483647 h 120"/>
                <a:gd name="T16" fmla="*/ 2147483647 w 120"/>
                <a:gd name="T17" fmla="*/ 2147483647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2147483647 w 120"/>
                <a:gd name="T23" fmla="*/ 2147483647 h 120"/>
                <a:gd name="T24" fmla="*/ 2147483647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2147483647 w 120"/>
                <a:gd name="T45" fmla="*/ 2147483647 h 120"/>
                <a:gd name="T46" fmla="*/ 2147483647 w 120"/>
                <a:gd name="T47" fmla="*/ 2147483647 h 120"/>
                <a:gd name="T48" fmla="*/ 2147483647 w 120"/>
                <a:gd name="T49" fmla="*/ 2147483647 h 120"/>
                <a:gd name="T50" fmla="*/ 2147483647 w 120"/>
                <a:gd name="T51" fmla="*/ 2147483647 h 120"/>
                <a:gd name="T52" fmla="*/ 2147483647 w 120"/>
                <a:gd name="T53" fmla="*/ 2147483647 h 120"/>
                <a:gd name="T54" fmla="*/ 2147483647 w 120"/>
                <a:gd name="T55" fmla="*/ 2147483647 h 120"/>
                <a:gd name="T56" fmla="*/ 2147483647 w 120"/>
                <a:gd name="T57" fmla="*/ 2147483647 h 120"/>
                <a:gd name="T58" fmla="*/ 2147483647 w 120"/>
                <a:gd name="T59" fmla="*/ 2147483647 h 120"/>
                <a:gd name="T60" fmla="*/ 2147483647 w 120"/>
                <a:gd name="T61" fmla="*/ 2147483647 h 120"/>
                <a:gd name="T62" fmla="*/ 2147483647 w 120"/>
                <a:gd name="T63" fmla="*/ 2147483647 h 120"/>
                <a:gd name="T64" fmla="*/ 2147483647 w 120"/>
                <a:gd name="T65" fmla="*/ 2147483647 h 120"/>
                <a:gd name="T66" fmla="*/ 2147483647 w 120"/>
                <a:gd name="T67" fmla="*/ 2147483647 h 120"/>
                <a:gd name="T68" fmla="*/ 2147483647 w 120"/>
                <a:gd name="T69" fmla="*/ 2147483647 h 120"/>
                <a:gd name="T70" fmla="*/ 2147483647 w 120"/>
                <a:gd name="T71" fmla="*/ 2147483647 h 120"/>
                <a:gd name="T72" fmla="*/ 2147483647 w 120"/>
                <a:gd name="T73" fmla="*/ 2147483647 h 120"/>
                <a:gd name="T74" fmla="*/ 2147483647 w 120"/>
                <a:gd name="T75" fmla="*/ 2147483647 h 120"/>
                <a:gd name="T76" fmla="*/ 2147483647 w 120"/>
                <a:gd name="T77" fmla="*/ 2147483647 h 120"/>
                <a:gd name="T78" fmla="*/ 2147483647 w 120"/>
                <a:gd name="T79" fmla="*/ 2147483647 h 120"/>
                <a:gd name="T80" fmla="*/ 2147483647 w 120"/>
                <a:gd name="T81" fmla="*/ 2147483647 h 120"/>
                <a:gd name="T82" fmla="*/ 2147483647 w 120"/>
                <a:gd name="T83" fmla="*/ 2147483647 h 120"/>
                <a:gd name="T84" fmla="*/ 2147483647 w 120"/>
                <a:gd name="T85" fmla="*/ 2147483647 h 120"/>
                <a:gd name="T86" fmla="*/ 2147483647 w 120"/>
                <a:gd name="T87" fmla="*/ 2147483647 h 120"/>
                <a:gd name="T88" fmla="*/ 2147483647 w 120"/>
                <a:gd name="T89" fmla="*/ 2147483647 h 120"/>
                <a:gd name="T90" fmla="*/ 2147483647 w 120"/>
                <a:gd name="T91" fmla="*/ 2147483647 h 120"/>
                <a:gd name="T92" fmla="*/ 2147483647 w 120"/>
                <a:gd name="T93" fmla="*/ 2147483647 h 120"/>
                <a:gd name="T94" fmla="*/ 2147483647 w 120"/>
                <a:gd name="T95" fmla="*/ 2147483647 h 120"/>
                <a:gd name="T96" fmla="*/ 2147483647 w 120"/>
                <a:gd name="T97" fmla="*/ 2147483647 h 120"/>
                <a:gd name="T98" fmla="*/ 2147483647 w 120"/>
                <a:gd name="T99" fmla="*/ 2147483647 h 120"/>
                <a:gd name="T100" fmla="*/ 2147483647 w 120"/>
                <a:gd name="T101" fmla="*/ 2147483647 h 120"/>
                <a:gd name="T102" fmla="*/ 2147483647 w 120"/>
                <a:gd name="T103" fmla="*/ 2147483647 h 120"/>
                <a:gd name="T104" fmla="*/ 2147483647 w 120"/>
                <a:gd name="T105" fmla="*/ 2147483647 h 1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0" h="120">
                  <a:moveTo>
                    <a:pt x="60" y="0"/>
                  </a:moveTo>
                  <a:cubicBezTo>
                    <a:pt x="27" y="0"/>
                    <a:pt x="0" y="27"/>
                    <a:pt x="0" y="60"/>
                  </a:cubicBezTo>
                  <a:cubicBezTo>
                    <a:pt x="0" y="93"/>
                    <a:pt x="27" y="120"/>
                    <a:pt x="60" y="120"/>
                  </a:cubicBezTo>
                  <a:cubicBezTo>
                    <a:pt x="93" y="120"/>
                    <a:pt x="120" y="93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lose/>
                  <a:moveTo>
                    <a:pt x="83" y="24"/>
                  </a:moveTo>
                  <a:cubicBezTo>
                    <a:pt x="87" y="21"/>
                    <a:pt x="87" y="21"/>
                    <a:pt x="87" y="21"/>
                  </a:cubicBezTo>
                  <a:cubicBezTo>
                    <a:pt x="87" y="21"/>
                    <a:pt x="85" y="17"/>
                    <a:pt x="86" y="14"/>
                  </a:cubicBezTo>
                  <a:cubicBezTo>
                    <a:pt x="87" y="14"/>
                    <a:pt x="91" y="16"/>
                    <a:pt x="94" y="20"/>
                  </a:cubicBezTo>
                  <a:cubicBezTo>
                    <a:pt x="92" y="29"/>
                    <a:pt x="86" y="28"/>
                    <a:pt x="86" y="28"/>
                  </a:cubicBezTo>
                  <a:cubicBezTo>
                    <a:pt x="86" y="28"/>
                    <a:pt x="82" y="28"/>
                    <a:pt x="83" y="24"/>
                  </a:cubicBezTo>
                  <a:close/>
                  <a:moveTo>
                    <a:pt x="47" y="77"/>
                  </a:moveTo>
                  <a:cubicBezTo>
                    <a:pt x="46" y="78"/>
                    <a:pt x="45" y="81"/>
                    <a:pt x="44" y="84"/>
                  </a:cubicBezTo>
                  <a:cubicBezTo>
                    <a:pt x="43" y="86"/>
                    <a:pt x="42" y="87"/>
                    <a:pt x="41" y="88"/>
                  </a:cubicBezTo>
                  <a:cubicBezTo>
                    <a:pt x="39" y="89"/>
                    <a:pt x="39" y="91"/>
                    <a:pt x="39" y="91"/>
                  </a:cubicBezTo>
                  <a:cubicBezTo>
                    <a:pt x="38" y="95"/>
                    <a:pt x="38" y="95"/>
                    <a:pt x="38" y="95"/>
                  </a:cubicBezTo>
                  <a:cubicBezTo>
                    <a:pt x="38" y="95"/>
                    <a:pt x="39" y="99"/>
                    <a:pt x="40" y="100"/>
                  </a:cubicBezTo>
                  <a:cubicBezTo>
                    <a:pt x="40" y="102"/>
                    <a:pt x="37" y="110"/>
                    <a:pt x="37" y="110"/>
                  </a:cubicBezTo>
                  <a:cubicBezTo>
                    <a:pt x="34" y="109"/>
                    <a:pt x="33" y="106"/>
                    <a:pt x="32" y="104"/>
                  </a:cubicBezTo>
                  <a:cubicBezTo>
                    <a:pt x="32" y="102"/>
                    <a:pt x="30" y="101"/>
                    <a:pt x="31" y="99"/>
                  </a:cubicBezTo>
                  <a:cubicBezTo>
                    <a:pt x="31" y="96"/>
                    <a:pt x="29" y="95"/>
                    <a:pt x="28" y="94"/>
                  </a:cubicBezTo>
                  <a:cubicBezTo>
                    <a:pt x="27" y="92"/>
                    <a:pt x="26" y="90"/>
                    <a:pt x="26" y="89"/>
                  </a:cubicBezTo>
                  <a:cubicBezTo>
                    <a:pt x="26" y="88"/>
                    <a:pt x="23" y="86"/>
                    <a:pt x="23" y="86"/>
                  </a:cubicBezTo>
                  <a:cubicBezTo>
                    <a:pt x="23" y="86"/>
                    <a:pt x="18" y="83"/>
                    <a:pt x="17" y="82"/>
                  </a:cubicBezTo>
                  <a:cubicBezTo>
                    <a:pt x="16" y="81"/>
                    <a:pt x="15" y="77"/>
                    <a:pt x="15" y="75"/>
                  </a:cubicBezTo>
                  <a:cubicBezTo>
                    <a:pt x="15" y="73"/>
                    <a:pt x="16" y="68"/>
                    <a:pt x="16" y="68"/>
                  </a:cubicBezTo>
                  <a:cubicBezTo>
                    <a:pt x="16" y="68"/>
                    <a:pt x="18" y="66"/>
                    <a:pt x="17" y="65"/>
                  </a:cubicBezTo>
                  <a:cubicBezTo>
                    <a:pt x="15" y="64"/>
                    <a:pt x="15" y="60"/>
                    <a:pt x="15" y="6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1" y="55"/>
                    <a:pt x="10" y="54"/>
                  </a:cubicBezTo>
                  <a:cubicBezTo>
                    <a:pt x="10" y="52"/>
                    <a:pt x="10" y="51"/>
                    <a:pt x="11" y="50"/>
                  </a:cubicBezTo>
                  <a:cubicBezTo>
                    <a:pt x="11" y="49"/>
                    <a:pt x="10" y="46"/>
                    <a:pt x="10" y="45"/>
                  </a:cubicBezTo>
                  <a:cubicBezTo>
                    <a:pt x="20" y="20"/>
                    <a:pt x="37" y="15"/>
                    <a:pt x="37" y="15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5" y="21"/>
                    <a:pt x="34" y="21"/>
                  </a:cubicBezTo>
                  <a:cubicBezTo>
                    <a:pt x="32" y="20"/>
                    <a:pt x="31" y="20"/>
                    <a:pt x="31" y="20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8" y="25"/>
                    <a:pt x="28" y="26"/>
                  </a:cubicBezTo>
                  <a:cubicBezTo>
                    <a:pt x="28" y="27"/>
                    <a:pt x="29" y="29"/>
                    <a:pt x="29" y="29"/>
                  </a:cubicBezTo>
                  <a:cubicBezTo>
                    <a:pt x="29" y="29"/>
                    <a:pt x="32" y="29"/>
                    <a:pt x="32" y="28"/>
                  </a:cubicBezTo>
                  <a:cubicBezTo>
                    <a:pt x="32" y="27"/>
                    <a:pt x="32" y="26"/>
                    <a:pt x="32" y="26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4"/>
                    <a:pt x="34" y="23"/>
                    <a:pt x="40" y="24"/>
                  </a:cubicBezTo>
                  <a:cubicBezTo>
                    <a:pt x="47" y="24"/>
                    <a:pt x="44" y="29"/>
                    <a:pt x="47" y="30"/>
                  </a:cubicBezTo>
                  <a:cubicBezTo>
                    <a:pt x="50" y="31"/>
                    <a:pt x="45" y="35"/>
                    <a:pt x="44" y="37"/>
                  </a:cubicBezTo>
                  <a:cubicBezTo>
                    <a:pt x="43" y="39"/>
                    <a:pt x="41" y="34"/>
                    <a:pt x="41" y="34"/>
                  </a:cubicBezTo>
                  <a:cubicBezTo>
                    <a:pt x="41" y="34"/>
                    <a:pt x="43" y="32"/>
                    <a:pt x="40" y="32"/>
                  </a:cubicBezTo>
                  <a:cubicBezTo>
                    <a:pt x="37" y="31"/>
                    <a:pt x="35" y="36"/>
                    <a:pt x="37" y="36"/>
                  </a:cubicBezTo>
                  <a:cubicBezTo>
                    <a:pt x="38" y="36"/>
                    <a:pt x="40" y="38"/>
                    <a:pt x="39" y="39"/>
                  </a:cubicBezTo>
                  <a:cubicBezTo>
                    <a:pt x="39" y="40"/>
                    <a:pt x="39" y="40"/>
                    <a:pt x="38" y="43"/>
                  </a:cubicBezTo>
                  <a:cubicBezTo>
                    <a:pt x="36" y="46"/>
                    <a:pt x="34" y="48"/>
                    <a:pt x="34" y="48"/>
                  </a:cubicBezTo>
                  <a:cubicBezTo>
                    <a:pt x="34" y="48"/>
                    <a:pt x="32" y="47"/>
                    <a:pt x="33" y="49"/>
                  </a:cubicBezTo>
                  <a:cubicBezTo>
                    <a:pt x="34" y="51"/>
                    <a:pt x="33" y="54"/>
                    <a:pt x="33" y="55"/>
                  </a:cubicBezTo>
                  <a:cubicBezTo>
                    <a:pt x="33" y="57"/>
                    <a:pt x="29" y="54"/>
                    <a:pt x="29" y="51"/>
                  </a:cubicBezTo>
                  <a:cubicBezTo>
                    <a:pt x="28" y="48"/>
                    <a:pt x="25" y="51"/>
                    <a:pt x="24" y="51"/>
                  </a:cubicBezTo>
                  <a:cubicBezTo>
                    <a:pt x="23" y="51"/>
                    <a:pt x="21" y="50"/>
                    <a:pt x="21" y="49"/>
                  </a:cubicBezTo>
                  <a:cubicBezTo>
                    <a:pt x="20" y="48"/>
                    <a:pt x="15" y="52"/>
                    <a:pt x="14" y="52"/>
                  </a:cubicBezTo>
                  <a:cubicBezTo>
                    <a:pt x="13" y="53"/>
                    <a:pt x="13" y="55"/>
                    <a:pt x="15" y="54"/>
                  </a:cubicBezTo>
                  <a:cubicBezTo>
                    <a:pt x="17" y="53"/>
                    <a:pt x="19" y="54"/>
                    <a:pt x="19" y="56"/>
                  </a:cubicBezTo>
                  <a:cubicBezTo>
                    <a:pt x="18" y="58"/>
                    <a:pt x="16" y="57"/>
                    <a:pt x="16" y="58"/>
                  </a:cubicBezTo>
                  <a:cubicBezTo>
                    <a:pt x="17" y="60"/>
                    <a:pt x="19" y="61"/>
                    <a:pt x="19" y="63"/>
                  </a:cubicBezTo>
                  <a:cubicBezTo>
                    <a:pt x="20" y="65"/>
                    <a:pt x="25" y="63"/>
                    <a:pt x="27" y="62"/>
                  </a:cubicBezTo>
                  <a:cubicBezTo>
                    <a:pt x="28" y="62"/>
                    <a:pt x="33" y="61"/>
                    <a:pt x="33" y="63"/>
                  </a:cubicBezTo>
                  <a:cubicBezTo>
                    <a:pt x="34" y="65"/>
                    <a:pt x="39" y="66"/>
                    <a:pt x="41" y="66"/>
                  </a:cubicBezTo>
                  <a:cubicBezTo>
                    <a:pt x="43" y="67"/>
                    <a:pt x="46" y="67"/>
                    <a:pt x="49" y="69"/>
                  </a:cubicBezTo>
                  <a:cubicBezTo>
                    <a:pt x="51" y="72"/>
                    <a:pt x="47" y="76"/>
                    <a:pt x="47" y="77"/>
                  </a:cubicBezTo>
                  <a:close/>
                  <a:moveTo>
                    <a:pt x="59" y="14"/>
                  </a:moveTo>
                  <a:cubicBezTo>
                    <a:pt x="58" y="17"/>
                    <a:pt x="54" y="20"/>
                    <a:pt x="55" y="21"/>
                  </a:cubicBezTo>
                  <a:cubicBezTo>
                    <a:pt x="55" y="22"/>
                    <a:pt x="55" y="27"/>
                    <a:pt x="51" y="23"/>
                  </a:cubicBezTo>
                  <a:cubicBezTo>
                    <a:pt x="47" y="19"/>
                    <a:pt x="43" y="18"/>
                    <a:pt x="44" y="15"/>
                  </a:cubicBezTo>
                  <a:cubicBezTo>
                    <a:pt x="44" y="14"/>
                    <a:pt x="48" y="14"/>
                    <a:pt x="48" y="13"/>
                  </a:cubicBezTo>
                  <a:cubicBezTo>
                    <a:pt x="53" y="7"/>
                    <a:pt x="62" y="8"/>
                    <a:pt x="63" y="10"/>
                  </a:cubicBezTo>
                  <a:cubicBezTo>
                    <a:pt x="61" y="12"/>
                    <a:pt x="59" y="11"/>
                    <a:pt x="59" y="14"/>
                  </a:cubicBezTo>
                  <a:close/>
                  <a:moveTo>
                    <a:pt x="107" y="62"/>
                  </a:moveTo>
                  <a:cubicBezTo>
                    <a:pt x="107" y="62"/>
                    <a:pt x="109" y="65"/>
                    <a:pt x="112" y="65"/>
                  </a:cubicBezTo>
                  <a:cubicBezTo>
                    <a:pt x="110" y="87"/>
                    <a:pt x="92" y="102"/>
                    <a:pt x="92" y="102"/>
                  </a:cubicBezTo>
                  <a:cubicBezTo>
                    <a:pt x="89" y="99"/>
                    <a:pt x="90" y="96"/>
                    <a:pt x="90" y="96"/>
                  </a:cubicBezTo>
                  <a:cubicBezTo>
                    <a:pt x="91" y="92"/>
                    <a:pt x="91" y="92"/>
                    <a:pt x="91" y="92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91" y="85"/>
                    <a:pt x="91" y="77"/>
                    <a:pt x="84" y="81"/>
                  </a:cubicBezTo>
                  <a:cubicBezTo>
                    <a:pt x="77" y="83"/>
                    <a:pt x="80" y="83"/>
                    <a:pt x="72" y="83"/>
                  </a:cubicBezTo>
                  <a:cubicBezTo>
                    <a:pt x="64" y="84"/>
                    <a:pt x="66" y="67"/>
                    <a:pt x="66" y="67"/>
                  </a:cubicBezTo>
                  <a:cubicBezTo>
                    <a:pt x="66" y="43"/>
                    <a:pt x="84" y="61"/>
                    <a:pt x="84" y="61"/>
                  </a:cubicBezTo>
                  <a:cubicBezTo>
                    <a:pt x="95" y="69"/>
                    <a:pt x="97" y="56"/>
                    <a:pt x="97" y="5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105" y="49"/>
                    <a:pt x="105" y="49"/>
                    <a:pt x="105" y="49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93" y="39"/>
                    <a:pt x="93" y="39"/>
                    <a:pt x="93" y="39"/>
                  </a:cubicBezTo>
                  <a:cubicBezTo>
                    <a:pt x="93" y="39"/>
                    <a:pt x="91" y="43"/>
                    <a:pt x="94" y="48"/>
                  </a:cubicBezTo>
                  <a:cubicBezTo>
                    <a:pt x="94" y="48"/>
                    <a:pt x="93" y="53"/>
                    <a:pt x="91" y="52"/>
                  </a:cubicBezTo>
                  <a:cubicBezTo>
                    <a:pt x="84" y="48"/>
                    <a:pt x="84" y="48"/>
                    <a:pt x="84" y="48"/>
                  </a:cubicBezTo>
                  <a:cubicBezTo>
                    <a:pt x="84" y="48"/>
                    <a:pt x="82" y="47"/>
                    <a:pt x="79" y="49"/>
                  </a:cubicBezTo>
                  <a:cubicBezTo>
                    <a:pt x="75" y="52"/>
                    <a:pt x="69" y="49"/>
                    <a:pt x="69" y="49"/>
                  </a:cubicBezTo>
                  <a:cubicBezTo>
                    <a:pt x="69" y="49"/>
                    <a:pt x="69" y="46"/>
                    <a:pt x="73" y="44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6" y="42"/>
                    <a:pt x="75" y="38"/>
                    <a:pt x="76" y="35"/>
                  </a:cubicBezTo>
                  <a:cubicBezTo>
                    <a:pt x="77" y="32"/>
                    <a:pt x="78" y="35"/>
                    <a:pt x="81" y="33"/>
                  </a:cubicBezTo>
                  <a:cubicBezTo>
                    <a:pt x="84" y="31"/>
                    <a:pt x="86" y="37"/>
                    <a:pt x="90" y="36"/>
                  </a:cubicBezTo>
                  <a:cubicBezTo>
                    <a:pt x="94" y="36"/>
                    <a:pt x="92" y="35"/>
                    <a:pt x="95" y="33"/>
                  </a:cubicBezTo>
                  <a:cubicBezTo>
                    <a:pt x="98" y="32"/>
                    <a:pt x="100" y="36"/>
                    <a:pt x="100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5" y="30"/>
                    <a:pt x="105" y="32"/>
                  </a:cubicBezTo>
                  <a:cubicBezTo>
                    <a:pt x="109" y="38"/>
                    <a:pt x="114" y="55"/>
                    <a:pt x="112" y="58"/>
                  </a:cubicBezTo>
                  <a:cubicBezTo>
                    <a:pt x="111" y="57"/>
                    <a:pt x="110" y="57"/>
                    <a:pt x="110" y="57"/>
                  </a:cubicBezTo>
                  <a:cubicBezTo>
                    <a:pt x="103" y="57"/>
                    <a:pt x="103" y="57"/>
                    <a:pt x="103" y="57"/>
                  </a:cubicBezTo>
                  <a:lnTo>
                    <a:pt x="107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grpSp>
        <p:nvGrpSpPr>
          <p:cNvPr id="13321" name="Group 12"/>
          <p:cNvGrpSpPr/>
          <p:nvPr/>
        </p:nvGrpSpPr>
        <p:grpSpPr bwMode="auto">
          <a:xfrm>
            <a:off x="6992938" y="1609725"/>
            <a:ext cx="1438275" cy="1682750"/>
            <a:chOff x="0" y="0"/>
            <a:chExt cx="1591659" cy="1862695"/>
          </a:xfrm>
        </p:grpSpPr>
        <p:sp>
          <p:nvSpPr>
            <p:cNvPr id="13330" name="Freeform 1"/>
            <p:cNvSpPr/>
            <p:nvPr/>
          </p:nvSpPr>
          <p:spPr bwMode="auto">
            <a:xfrm rot="-5400000">
              <a:off x="-83443" y="193816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646">
                <a:alpha val="7411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1" name="Freeform 9"/>
            <p:cNvSpPr/>
            <p:nvPr/>
          </p:nvSpPr>
          <p:spPr bwMode="auto">
            <a:xfrm rot="-5400000">
              <a:off x="-77220" y="83443"/>
              <a:ext cx="1752319" cy="1585433"/>
            </a:xfrm>
            <a:custGeom>
              <a:avLst/>
              <a:gdLst>
                <a:gd name="T0" fmla="*/ 0 w 1324964"/>
                <a:gd name="T1" fmla="*/ 0 h 1468983"/>
                <a:gd name="T2" fmla="*/ 1779292 w 1324964"/>
                <a:gd name="T3" fmla="*/ 0 h 1468983"/>
                <a:gd name="T4" fmla="*/ 3064999 w 1324964"/>
                <a:gd name="T5" fmla="*/ 2 h 1468983"/>
                <a:gd name="T6" fmla="*/ 3064999 w 1324964"/>
                <a:gd name="T7" fmla="*/ 923378 h 1468983"/>
                <a:gd name="T8" fmla="*/ 3065006 w 1324964"/>
                <a:gd name="T9" fmla="*/ 1665698 h 1468983"/>
                <a:gd name="T10" fmla="*/ 3065004 w 1324964"/>
                <a:gd name="T11" fmla="*/ 1846758 h 1468983"/>
                <a:gd name="T12" fmla="*/ 0 w 1324964"/>
                <a:gd name="T13" fmla="*/ 1846755 h 1468983"/>
                <a:gd name="T14" fmla="*/ 932836 w 1324964"/>
                <a:gd name="T15" fmla="*/ 923380 h 1468983"/>
                <a:gd name="T16" fmla="*/ 0 w 1324964"/>
                <a:gd name="T17" fmla="*/ 0 h 14689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3332" name="Freeform 18"/>
            <p:cNvSpPr/>
            <p:nvPr/>
          </p:nvSpPr>
          <p:spPr bwMode="auto">
            <a:xfrm>
              <a:off x="527757" y="414336"/>
              <a:ext cx="549534" cy="549533"/>
            </a:xfrm>
            <a:custGeom>
              <a:avLst/>
              <a:gdLst>
                <a:gd name="T0" fmla="*/ 2147483647 w 360"/>
                <a:gd name="T1" fmla="*/ 2147483647 h 360"/>
                <a:gd name="T2" fmla="*/ 2147483647 w 360"/>
                <a:gd name="T3" fmla="*/ 2147483647 h 360"/>
                <a:gd name="T4" fmla="*/ 2147483647 w 360"/>
                <a:gd name="T5" fmla="*/ 2147483647 h 360"/>
                <a:gd name="T6" fmla="*/ 2147483647 w 360"/>
                <a:gd name="T7" fmla="*/ 2147483647 h 360"/>
                <a:gd name="T8" fmla="*/ 2147483647 w 360"/>
                <a:gd name="T9" fmla="*/ 2147483647 h 360"/>
                <a:gd name="T10" fmla="*/ 2147483647 w 360"/>
                <a:gd name="T11" fmla="*/ 2147483647 h 360"/>
                <a:gd name="T12" fmla="*/ 2147483647 w 360"/>
                <a:gd name="T13" fmla="*/ 2147483647 h 360"/>
                <a:gd name="T14" fmla="*/ 2147483647 w 360"/>
                <a:gd name="T15" fmla="*/ 2147483647 h 360"/>
                <a:gd name="T16" fmla="*/ 0 w 360"/>
                <a:gd name="T17" fmla="*/ 2147483647 h 360"/>
                <a:gd name="T18" fmla="*/ 2147483647 w 360"/>
                <a:gd name="T19" fmla="*/ 2147483647 h 360"/>
                <a:gd name="T20" fmla="*/ 2147483647 w 360"/>
                <a:gd name="T21" fmla="*/ 2147483647 h 360"/>
                <a:gd name="T22" fmla="*/ 2147483647 w 360"/>
                <a:gd name="T23" fmla="*/ 2147483647 h 360"/>
                <a:gd name="T24" fmla="*/ 2147483647 w 360"/>
                <a:gd name="T25" fmla="*/ 2147483647 h 360"/>
                <a:gd name="T26" fmla="*/ 2147483647 w 360"/>
                <a:gd name="T27" fmla="*/ 2147483647 h 360"/>
                <a:gd name="T28" fmla="*/ 2147483647 w 360"/>
                <a:gd name="T29" fmla="*/ 2147483647 h 360"/>
                <a:gd name="T30" fmla="*/ 2147483647 w 360"/>
                <a:gd name="T31" fmla="*/ 2147483647 h 360"/>
                <a:gd name="T32" fmla="*/ 2147483647 w 360"/>
                <a:gd name="T33" fmla="*/ 2147483647 h 360"/>
                <a:gd name="T34" fmla="*/ 2147483647 w 360"/>
                <a:gd name="T35" fmla="*/ 2147483647 h 360"/>
                <a:gd name="T36" fmla="*/ 2147483647 w 360"/>
                <a:gd name="T37" fmla="*/ 2147483647 h 3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60" h="360">
                  <a:moveTo>
                    <a:pt x="266" y="360"/>
                  </a:moveTo>
                  <a:cubicBezTo>
                    <a:pt x="294" y="331"/>
                    <a:pt x="294" y="331"/>
                    <a:pt x="294" y="331"/>
                  </a:cubicBezTo>
                  <a:cubicBezTo>
                    <a:pt x="245" y="155"/>
                    <a:pt x="245" y="155"/>
                    <a:pt x="245" y="155"/>
                  </a:cubicBezTo>
                  <a:cubicBezTo>
                    <a:pt x="318" y="82"/>
                    <a:pt x="318" y="82"/>
                    <a:pt x="318" y="82"/>
                  </a:cubicBezTo>
                  <a:cubicBezTo>
                    <a:pt x="318" y="82"/>
                    <a:pt x="360" y="39"/>
                    <a:pt x="340" y="19"/>
                  </a:cubicBezTo>
                  <a:cubicBezTo>
                    <a:pt x="320" y="0"/>
                    <a:pt x="278" y="42"/>
                    <a:pt x="278" y="42"/>
                  </a:cubicBezTo>
                  <a:cubicBezTo>
                    <a:pt x="205" y="115"/>
                    <a:pt x="205" y="115"/>
                    <a:pt x="205" y="11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48" y="172"/>
                    <a:pt x="148" y="172"/>
                    <a:pt x="148" y="172"/>
                  </a:cubicBezTo>
                  <a:cubicBezTo>
                    <a:pt x="98" y="222"/>
                    <a:pt x="98" y="222"/>
                    <a:pt x="98" y="222"/>
                  </a:cubicBezTo>
                  <a:cubicBezTo>
                    <a:pt x="38" y="226"/>
                    <a:pt x="38" y="226"/>
                    <a:pt x="38" y="226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105" y="350"/>
                    <a:pt x="105" y="350"/>
                    <a:pt x="105" y="350"/>
                  </a:cubicBezTo>
                  <a:cubicBezTo>
                    <a:pt x="134" y="322"/>
                    <a:pt x="134" y="322"/>
                    <a:pt x="134" y="322"/>
                  </a:cubicBezTo>
                  <a:cubicBezTo>
                    <a:pt x="137" y="262"/>
                    <a:pt x="137" y="262"/>
                    <a:pt x="137" y="262"/>
                  </a:cubicBezTo>
                  <a:cubicBezTo>
                    <a:pt x="188" y="211"/>
                    <a:pt x="188" y="211"/>
                    <a:pt x="188" y="211"/>
                  </a:cubicBezTo>
                  <a:lnTo>
                    <a:pt x="266" y="3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2" name="TextBox 46"/>
          <p:cNvSpPr txBox="1">
            <a:spLocks noChangeArrowheads="1"/>
          </p:cNvSpPr>
          <p:nvPr/>
        </p:nvSpPr>
        <p:spPr bwMode="auto">
          <a:xfrm>
            <a:off x="617538" y="3525838"/>
            <a:ext cx="13017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3" name="TextBox 46"/>
          <p:cNvSpPr txBox="1">
            <a:spLocks noChangeArrowheads="1"/>
          </p:cNvSpPr>
          <p:nvPr/>
        </p:nvSpPr>
        <p:spPr bwMode="auto">
          <a:xfrm>
            <a:off x="2832100" y="3525838"/>
            <a:ext cx="13017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4" name="TextBox 46"/>
          <p:cNvSpPr txBox="1">
            <a:spLocks noChangeArrowheads="1"/>
          </p:cNvSpPr>
          <p:nvPr/>
        </p:nvSpPr>
        <p:spPr bwMode="auto">
          <a:xfrm>
            <a:off x="4992688" y="3525838"/>
            <a:ext cx="1303337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TextBox 46"/>
          <p:cNvSpPr txBox="1">
            <a:spLocks noChangeArrowheads="1"/>
          </p:cNvSpPr>
          <p:nvPr/>
        </p:nvSpPr>
        <p:spPr bwMode="auto">
          <a:xfrm>
            <a:off x="7154863" y="3525838"/>
            <a:ext cx="13017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6" name="矩形 28"/>
          <p:cNvSpPr>
            <a:spLocks noChangeArrowheads="1"/>
          </p:cNvSpPr>
          <p:nvPr/>
        </p:nvSpPr>
        <p:spPr bwMode="auto">
          <a:xfrm>
            <a:off x="835025" y="3213100"/>
            <a:ext cx="725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3327" name="矩形 29"/>
          <p:cNvSpPr>
            <a:spLocks noChangeArrowheads="1"/>
          </p:cNvSpPr>
          <p:nvPr/>
        </p:nvSpPr>
        <p:spPr bwMode="auto">
          <a:xfrm>
            <a:off x="3024188" y="3181350"/>
            <a:ext cx="720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3328" name="矩形 30"/>
          <p:cNvSpPr>
            <a:spLocks noChangeArrowheads="1"/>
          </p:cNvSpPr>
          <p:nvPr/>
        </p:nvSpPr>
        <p:spPr bwMode="auto">
          <a:xfrm>
            <a:off x="5164138" y="3200400"/>
            <a:ext cx="722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3329" name="矩形 31"/>
          <p:cNvSpPr>
            <a:spLocks noChangeArrowheads="1"/>
          </p:cNvSpPr>
          <p:nvPr/>
        </p:nvSpPr>
        <p:spPr bwMode="auto">
          <a:xfrm>
            <a:off x="7362825" y="3209925"/>
            <a:ext cx="725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介绍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2.3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4339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4360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361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340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公司规划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1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TextBox 46"/>
          <p:cNvSpPr txBox="1">
            <a:spLocks noChangeArrowheads="1"/>
          </p:cNvSpPr>
          <p:nvPr/>
        </p:nvSpPr>
        <p:spPr bwMode="auto">
          <a:xfrm>
            <a:off x="817563" y="2217738"/>
            <a:ext cx="220662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TextBox 46"/>
          <p:cNvSpPr txBox="1">
            <a:spLocks noChangeArrowheads="1"/>
          </p:cNvSpPr>
          <p:nvPr/>
        </p:nvSpPr>
        <p:spPr bwMode="auto">
          <a:xfrm>
            <a:off x="817563" y="3359150"/>
            <a:ext cx="220662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Box 46"/>
          <p:cNvSpPr txBox="1">
            <a:spLocks noChangeArrowheads="1"/>
          </p:cNvSpPr>
          <p:nvPr/>
        </p:nvSpPr>
        <p:spPr bwMode="auto">
          <a:xfrm>
            <a:off x="5945188" y="2220913"/>
            <a:ext cx="220662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TextBox 46"/>
          <p:cNvSpPr txBox="1">
            <a:spLocks noChangeArrowheads="1"/>
          </p:cNvSpPr>
          <p:nvPr/>
        </p:nvSpPr>
        <p:spPr bwMode="auto">
          <a:xfrm>
            <a:off x="5945188" y="3359150"/>
            <a:ext cx="220662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6" name="矩形 23"/>
          <p:cNvSpPr>
            <a:spLocks noChangeArrowheads="1"/>
          </p:cNvSpPr>
          <p:nvPr/>
        </p:nvSpPr>
        <p:spPr bwMode="auto">
          <a:xfrm>
            <a:off x="817563" y="1947863"/>
            <a:ext cx="723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7" name="矩形 46"/>
          <p:cNvSpPr>
            <a:spLocks noChangeArrowheads="1"/>
          </p:cNvSpPr>
          <p:nvPr/>
        </p:nvSpPr>
        <p:spPr bwMode="auto">
          <a:xfrm>
            <a:off x="5946775" y="1920875"/>
            <a:ext cx="720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8" name="矩形 47"/>
          <p:cNvSpPr>
            <a:spLocks noChangeArrowheads="1"/>
          </p:cNvSpPr>
          <p:nvPr/>
        </p:nvSpPr>
        <p:spPr bwMode="auto">
          <a:xfrm>
            <a:off x="817563" y="3082925"/>
            <a:ext cx="722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4349" name="矩形 48"/>
          <p:cNvSpPr>
            <a:spLocks noChangeArrowheads="1"/>
          </p:cNvSpPr>
          <p:nvPr/>
        </p:nvSpPr>
        <p:spPr bwMode="auto">
          <a:xfrm>
            <a:off x="5945188" y="3082925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4350" name="组合 7"/>
          <p:cNvGrpSpPr/>
          <p:nvPr/>
        </p:nvGrpSpPr>
        <p:grpSpPr bwMode="auto">
          <a:xfrm>
            <a:off x="3063875" y="1555750"/>
            <a:ext cx="2943225" cy="2941638"/>
            <a:chOff x="0" y="0"/>
            <a:chExt cx="2941654" cy="2941488"/>
          </a:xfrm>
        </p:grpSpPr>
        <p:grpSp>
          <p:nvGrpSpPr>
            <p:cNvPr id="14351" name="Group 28"/>
            <p:cNvGrpSpPr/>
            <p:nvPr/>
          </p:nvGrpSpPr>
          <p:grpSpPr bwMode="auto">
            <a:xfrm>
              <a:off x="0" y="0"/>
              <a:ext cx="2941654" cy="2941488"/>
              <a:chOff x="0" y="0"/>
              <a:chExt cx="3641651" cy="3641446"/>
            </a:xfrm>
          </p:grpSpPr>
          <p:sp>
            <p:nvSpPr>
              <p:cNvPr id="14356" name="Freeform 3"/>
              <p:cNvSpPr/>
              <p:nvPr/>
            </p:nvSpPr>
            <p:spPr bwMode="auto">
              <a:xfrm rot="-7621736">
                <a:off x="13429" y="1324099"/>
                <a:ext cx="1860057" cy="1886915"/>
              </a:xfrm>
              <a:custGeom>
                <a:avLst/>
                <a:gdLst>
                  <a:gd name="T0" fmla="*/ 2147483647 w 10688"/>
                  <a:gd name="T1" fmla="*/ 2147483647 h 10844"/>
                  <a:gd name="T2" fmla="*/ 2147483647 w 10688"/>
                  <a:gd name="T3" fmla="*/ 2147483647 h 10844"/>
                  <a:gd name="T4" fmla="*/ 2147483647 w 10688"/>
                  <a:gd name="T5" fmla="*/ 2147483647 h 10844"/>
                  <a:gd name="T6" fmla="*/ 2147483647 w 10688"/>
                  <a:gd name="T7" fmla="*/ 2147483647 h 10844"/>
                  <a:gd name="T8" fmla="*/ 2147483647 w 10688"/>
                  <a:gd name="T9" fmla="*/ 2147483647 h 10844"/>
                  <a:gd name="T10" fmla="*/ 2147483647 w 10688"/>
                  <a:gd name="T11" fmla="*/ 2147483647 h 10844"/>
                  <a:gd name="T12" fmla="*/ 0 w 10688"/>
                  <a:gd name="T13" fmla="*/ 2147483647 h 10844"/>
                  <a:gd name="T14" fmla="*/ 2147483647 w 10688"/>
                  <a:gd name="T15" fmla="*/ 2147483647 h 108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688" h="10844">
                    <a:moveTo>
                      <a:pt x="3563" y="7062"/>
                    </a:moveTo>
                    <a:lnTo>
                      <a:pt x="3563" y="7062"/>
                    </a:lnTo>
                    <a:cubicBezTo>
                      <a:pt x="4375" y="8187"/>
                      <a:pt x="4688" y="9500"/>
                      <a:pt x="4563" y="10749"/>
                    </a:cubicBezTo>
                    <a:cubicBezTo>
                      <a:pt x="5718" y="10843"/>
                      <a:pt x="6906" y="10562"/>
                      <a:pt x="7937" y="9812"/>
                    </a:cubicBezTo>
                    <a:cubicBezTo>
                      <a:pt x="10187" y="8187"/>
                      <a:pt x="10687" y="5032"/>
                      <a:pt x="9062" y="2782"/>
                    </a:cubicBezTo>
                    <a:cubicBezTo>
                      <a:pt x="7437" y="500"/>
                      <a:pt x="4282" y="0"/>
                      <a:pt x="2032" y="1626"/>
                    </a:cubicBezTo>
                    <a:cubicBezTo>
                      <a:pt x="907" y="2438"/>
                      <a:pt x="219" y="3657"/>
                      <a:pt x="0" y="4907"/>
                    </a:cubicBezTo>
                    <a:cubicBezTo>
                      <a:pt x="1375" y="5126"/>
                      <a:pt x="2688" y="5843"/>
                      <a:pt x="3563" y="7062"/>
                    </a:cubicBezTo>
                  </a:path>
                </a:pathLst>
              </a:custGeom>
              <a:solidFill>
                <a:srgbClr val="0D46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7" name="Freeform 3"/>
              <p:cNvSpPr/>
              <p:nvPr/>
            </p:nvSpPr>
            <p:spPr bwMode="auto">
              <a:xfrm rot="3202081">
                <a:off x="1768162" y="439656"/>
                <a:ext cx="1860057" cy="1886915"/>
              </a:xfrm>
              <a:custGeom>
                <a:avLst/>
                <a:gdLst>
                  <a:gd name="T0" fmla="*/ 2147483647 w 10688"/>
                  <a:gd name="T1" fmla="*/ 2147483647 h 10844"/>
                  <a:gd name="T2" fmla="*/ 2147483647 w 10688"/>
                  <a:gd name="T3" fmla="*/ 2147483647 h 10844"/>
                  <a:gd name="T4" fmla="*/ 2147483647 w 10688"/>
                  <a:gd name="T5" fmla="*/ 2147483647 h 10844"/>
                  <a:gd name="T6" fmla="*/ 2147483647 w 10688"/>
                  <a:gd name="T7" fmla="*/ 2147483647 h 10844"/>
                  <a:gd name="T8" fmla="*/ 2147483647 w 10688"/>
                  <a:gd name="T9" fmla="*/ 2147483647 h 10844"/>
                  <a:gd name="T10" fmla="*/ 2147483647 w 10688"/>
                  <a:gd name="T11" fmla="*/ 2147483647 h 10844"/>
                  <a:gd name="T12" fmla="*/ 0 w 10688"/>
                  <a:gd name="T13" fmla="*/ 2147483647 h 10844"/>
                  <a:gd name="T14" fmla="*/ 2147483647 w 10688"/>
                  <a:gd name="T15" fmla="*/ 2147483647 h 108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688" h="10844">
                    <a:moveTo>
                      <a:pt x="3563" y="7062"/>
                    </a:moveTo>
                    <a:lnTo>
                      <a:pt x="3563" y="7062"/>
                    </a:lnTo>
                    <a:cubicBezTo>
                      <a:pt x="4375" y="8187"/>
                      <a:pt x="4688" y="9500"/>
                      <a:pt x="4563" y="10749"/>
                    </a:cubicBezTo>
                    <a:cubicBezTo>
                      <a:pt x="5718" y="10843"/>
                      <a:pt x="6906" y="10562"/>
                      <a:pt x="7937" y="9812"/>
                    </a:cubicBezTo>
                    <a:cubicBezTo>
                      <a:pt x="10187" y="8187"/>
                      <a:pt x="10687" y="5032"/>
                      <a:pt x="9062" y="2782"/>
                    </a:cubicBezTo>
                    <a:cubicBezTo>
                      <a:pt x="7437" y="500"/>
                      <a:pt x="4282" y="0"/>
                      <a:pt x="2032" y="1626"/>
                    </a:cubicBezTo>
                    <a:cubicBezTo>
                      <a:pt x="907" y="2438"/>
                      <a:pt x="219" y="3657"/>
                      <a:pt x="0" y="4907"/>
                    </a:cubicBezTo>
                    <a:cubicBezTo>
                      <a:pt x="1375" y="5126"/>
                      <a:pt x="2688" y="5843"/>
                      <a:pt x="3563" y="7062"/>
                    </a:cubicBezTo>
                  </a:path>
                </a:pathLst>
              </a:custGeom>
              <a:solidFill>
                <a:srgbClr val="9CC4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8" name="Freeform 3"/>
              <p:cNvSpPr/>
              <p:nvPr/>
            </p:nvSpPr>
            <p:spPr bwMode="auto">
              <a:xfrm rot="-2202532">
                <a:off x="455407" y="0"/>
                <a:ext cx="1860057" cy="1886915"/>
              </a:xfrm>
              <a:custGeom>
                <a:avLst/>
                <a:gdLst>
                  <a:gd name="T0" fmla="*/ 2147483647 w 10688"/>
                  <a:gd name="T1" fmla="*/ 2147483647 h 10844"/>
                  <a:gd name="T2" fmla="*/ 2147483647 w 10688"/>
                  <a:gd name="T3" fmla="*/ 2147483647 h 10844"/>
                  <a:gd name="T4" fmla="*/ 2147483647 w 10688"/>
                  <a:gd name="T5" fmla="*/ 2147483647 h 10844"/>
                  <a:gd name="T6" fmla="*/ 2147483647 w 10688"/>
                  <a:gd name="T7" fmla="*/ 2147483647 h 10844"/>
                  <a:gd name="T8" fmla="*/ 2147483647 w 10688"/>
                  <a:gd name="T9" fmla="*/ 2147483647 h 10844"/>
                  <a:gd name="T10" fmla="*/ 2147483647 w 10688"/>
                  <a:gd name="T11" fmla="*/ 2147483647 h 10844"/>
                  <a:gd name="T12" fmla="*/ 0 w 10688"/>
                  <a:gd name="T13" fmla="*/ 2147483647 h 10844"/>
                  <a:gd name="T14" fmla="*/ 2147483647 w 10688"/>
                  <a:gd name="T15" fmla="*/ 2147483647 h 108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688" h="10844">
                    <a:moveTo>
                      <a:pt x="3563" y="7062"/>
                    </a:moveTo>
                    <a:lnTo>
                      <a:pt x="3563" y="7062"/>
                    </a:lnTo>
                    <a:cubicBezTo>
                      <a:pt x="4375" y="8187"/>
                      <a:pt x="4688" y="9500"/>
                      <a:pt x="4563" y="10749"/>
                    </a:cubicBezTo>
                    <a:cubicBezTo>
                      <a:pt x="5718" y="10843"/>
                      <a:pt x="6906" y="10562"/>
                      <a:pt x="7937" y="9812"/>
                    </a:cubicBezTo>
                    <a:cubicBezTo>
                      <a:pt x="10187" y="8187"/>
                      <a:pt x="10687" y="5032"/>
                      <a:pt x="9062" y="2782"/>
                    </a:cubicBezTo>
                    <a:cubicBezTo>
                      <a:pt x="7437" y="500"/>
                      <a:pt x="4282" y="0"/>
                      <a:pt x="2032" y="1626"/>
                    </a:cubicBezTo>
                    <a:cubicBezTo>
                      <a:pt x="907" y="2438"/>
                      <a:pt x="219" y="3657"/>
                      <a:pt x="0" y="4907"/>
                    </a:cubicBezTo>
                    <a:cubicBezTo>
                      <a:pt x="1375" y="5126"/>
                      <a:pt x="2688" y="5843"/>
                      <a:pt x="3563" y="7062"/>
                    </a:cubicBezTo>
                  </a:path>
                </a:pathLst>
              </a:custGeom>
              <a:solidFill>
                <a:srgbClr val="1B9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9" name="Freeform 35"/>
              <p:cNvSpPr/>
              <p:nvPr/>
            </p:nvSpPr>
            <p:spPr bwMode="auto">
              <a:xfrm rot="8579122">
                <a:off x="1325495" y="1754531"/>
                <a:ext cx="1860057" cy="1886915"/>
              </a:xfrm>
              <a:custGeom>
                <a:avLst/>
                <a:gdLst>
                  <a:gd name="T0" fmla="*/ 2147483647 w 10688"/>
                  <a:gd name="T1" fmla="*/ 2147483647 h 10844"/>
                  <a:gd name="T2" fmla="*/ 2147483647 w 10688"/>
                  <a:gd name="T3" fmla="*/ 2147483647 h 10844"/>
                  <a:gd name="T4" fmla="*/ 2147483647 w 10688"/>
                  <a:gd name="T5" fmla="*/ 2147483647 h 10844"/>
                  <a:gd name="T6" fmla="*/ 2147483647 w 10688"/>
                  <a:gd name="T7" fmla="*/ 2147483647 h 10844"/>
                  <a:gd name="T8" fmla="*/ 2147483647 w 10688"/>
                  <a:gd name="T9" fmla="*/ 2147483647 h 10844"/>
                  <a:gd name="T10" fmla="*/ 2147483647 w 10688"/>
                  <a:gd name="T11" fmla="*/ 2147483647 h 10844"/>
                  <a:gd name="T12" fmla="*/ 0 w 10688"/>
                  <a:gd name="T13" fmla="*/ 2147483647 h 10844"/>
                  <a:gd name="T14" fmla="*/ 2147483647 w 10688"/>
                  <a:gd name="T15" fmla="*/ 2147483647 h 108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688" h="10844">
                    <a:moveTo>
                      <a:pt x="3563" y="7062"/>
                    </a:moveTo>
                    <a:lnTo>
                      <a:pt x="3563" y="7062"/>
                    </a:lnTo>
                    <a:cubicBezTo>
                      <a:pt x="4375" y="8187"/>
                      <a:pt x="4688" y="9500"/>
                      <a:pt x="4563" y="10749"/>
                    </a:cubicBezTo>
                    <a:cubicBezTo>
                      <a:pt x="5718" y="10843"/>
                      <a:pt x="6906" y="10562"/>
                      <a:pt x="7937" y="9812"/>
                    </a:cubicBezTo>
                    <a:cubicBezTo>
                      <a:pt x="10187" y="8187"/>
                      <a:pt x="10687" y="5032"/>
                      <a:pt x="9062" y="2782"/>
                    </a:cubicBezTo>
                    <a:cubicBezTo>
                      <a:pt x="7437" y="500"/>
                      <a:pt x="4282" y="0"/>
                      <a:pt x="2032" y="1626"/>
                    </a:cubicBezTo>
                    <a:cubicBezTo>
                      <a:pt x="907" y="2438"/>
                      <a:pt x="219" y="3657"/>
                      <a:pt x="0" y="4907"/>
                    </a:cubicBezTo>
                    <a:cubicBezTo>
                      <a:pt x="1375" y="5126"/>
                      <a:pt x="2688" y="5843"/>
                      <a:pt x="3563" y="7062"/>
                    </a:cubicBezTo>
                  </a:path>
                </a:pathLst>
              </a:custGeom>
              <a:solidFill>
                <a:srgbClr val="E036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14352" name="组合 25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643" y="450207"/>
              <a:ext cx="457200" cy="42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组合 3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5499" y="889119"/>
              <a:ext cx="40843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组合 5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827" y="1620639"/>
              <a:ext cx="524256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5" name="组合 6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7819" y="1925439"/>
              <a:ext cx="585216" cy="51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2.3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5363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5391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392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364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公司规划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65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366" name="直接连接符 10"/>
          <p:cNvCxnSpPr>
            <a:cxnSpLocks noChangeShapeType="1"/>
          </p:cNvCxnSpPr>
          <p:nvPr/>
        </p:nvCxnSpPr>
        <p:spPr bwMode="auto">
          <a:xfrm>
            <a:off x="158750" y="2582863"/>
            <a:ext cx="8826500" cy="0"/>
          </a:xfrm>
          <a:prstGeom prst="line">
            <a:avLst/>
          </a:prstGeom>
          <a:noFill/>
          <a:ln w="6350">
            <a:solidFill>
              <a:srgbClr val="40404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67" name="组合 8"/>
          <p:cNvGrpSpPr/>
          <p:nvPr/>
        </p:nvGrpSpPr>
        <p:grpSpPr bwMode="auto">
          <a:xfrm>
            <a:off x="700088" y="2085975"/>
            <a:ext cx="993775" cy="993775"/>
            <a:chOff x="0" y="0"/>
            <a:chExt cx="994165" cy="994165"/>
          </a:xfrm>
        </p:grpSpPr>
        <p:sp>
          <p:nvSpPr>
            <p:cNvPr id="15389" name="椭圆 7"/>
            <p:cNvSpPr>
              <a:spLocks noChangeArrowheads="1"/>
            </p:cNvSpPr>
            <p:nvPr/>
          </p:nvSpPr>
          <p:spPr bwMode="auto">
            <a:xfrm>
              <a:off x="0" y="0"/>
              <a:ext cx="994165" cy="994165"/>
            </a:xfrm>
            <a:prstGeom prst="ellipse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390" name="椭圆 26"/>
            <p:cNvSpPr>
              <a:spLocks noChangeArrowheads="1"/>
            </p:cNvSpPr>
            <p:nvPr/>
          </p:nvSpPr>
          <p:spPr bwMode="auto">
            <a:xfrm>
              <a:off x="76951" y="76951"/>
              <a:ext cx="840262" cy="840262"/>
            </a:xfrm>
            <a:prstGeom prst="ellipse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368" name="组合 28"/>
          <p:cNvGrpSpPr/>
          <p:nvPr/>
        </p:nvGrpSpPr>
        <p:grpSpPr bwMode="auto">
          <a:xfrm>
            <a:off x="2838450" y="2085975"/>
            <a:ext cx="993775" cy="993775"/>
            <a:chOff x="0" y="0"/>
            <a:chExt cx="994165" cy="994165"/>
          </a:xfrm>
        </p:grpSpPr>
        <p:sp>
          <p:nvSpPr>
            <p:cNvPr id="15387" name="椭圆 29"/>
            <p:cNvSpPr>
              <a:spLocks noChangeArrowheads="1"/>
            </p:cNvSpPr>
            <p:nvPr/>
          </p:nvSpPr>
          <p:spPr bwMode="auto">
            <a:xfrm>
              <a:off x="0" y="0"/>
              <a:ext cx="994165" cy="994165"/>
            </a:xfrm>
            <a:prstGeom prst="ellipse">
              <a:avLst/>
            </a:prstGeom>
            <a:solidFill>
              <a:srgbClr val="0D4677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388" name="椭圆 30"/>
            <p:cNvSpPr>
              <a:spLocks noChangeArrowheads="1"/>
            </p:cNvSpPr>
            <p:nvPr/>
          </p:nvSpPr>
          <p:spPr bwMode="auto">
            <a:xfrm>
              <a:off x="76951" y="76951"/>
              <a:ext cx="840262" cy="840262"/>
            </a:xfrm>
            <a:prstGeom prst="ellipse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369" name="组合 31"/>
          <p:cNvGrpSpPr/>
          <p:nvPr/>
        </p:nvGrpSpPr>
        <p:grpSpPr bwMode="auto">
          <a:xfrm>
            <a:off x="4975225" y="2085975"/>
            <a:ext cx="993775" cy="993775"/>
            <a:chOff x="0" y="0"/>
            <a:chExt cx="994165" cy="994165"/>
          </a:xfrm>
        </p:grpSpPr>
        <p:sp>
          <p:nvSpPr>
            <p:cNvPr id="15385" name="椭圆 49"/>
            <p:cNvSpPr>
              <a:spLocks noChangeArrowheads="1"/>
            </p:cNvSpPr>
            <p:nvPr/>
          </p:nvSpPr>
          <p:spPr bwMode="auto">
            <a:xfrm>
              <a:off x="0" y="0"/>
              <a:ext cx="994165" cy="994165"/>
            </a:xfrm>
            <a:prstGeom prst="ellipse">
              <a:avLst/>
            </a:prstGeom>
            <a:solidFill>
              <a:srgbClr val="ECAF45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386" name="椭圆 50"/>
            <p:cNvSpPr>
              <a:spLocks noChangeArrowheads="1"/>
            </p:cNvSpPr>
            <p:nvPr/>
          </p:nvSpPr>
          <p:spPr bwMode="auto">
            <a:xfrm>
              <a:off x="76951" y="76951"/>
              <a:ext cx="840262" cy="840262"/>
            </a:xfrm>
            <a:prstGeom prst="ellipse">
              <a:avLst/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5370" name="组合 51"/>
          <p:cNvGrpSpPr/>
          <p:nvPr/>
        </p:nvGrpSpPr>
        <p:grpSpPr bwMode="auto">
          <a:xfrm>
            <a:off x="7113588" y="2085975"/>
            <a:ext cx="993775" cy="993775"/>
            <a:chOff x="0" y="0"/>
            <a:chExt cx="994165" cy="994165"/>
          </a:xfrm>
        </p:grpSpPr>
        <p:sp>
          <p:nvSpPr>
            <p:cNvPr id="15383" name="椭圆 52"/>
            <p:cNvSpPr>
              <a:spLocks noChangeArrowheads="1"/>
            </p:cNvSpPr>
            <p:nvPr/>
          </p:nvSpPr>
          <p:spPr bwMode="auto">
            <a:xfrm>
              <a:off x="0" y="0"/>
              <a:ext cx="994165" cy="994165"/>
            </a:xfrm>
            <a:prstGeom prst="ellipse">
              <a:avLst/>
            </a:prstGeom>
            <a:solidFill>
              <a:srgbClr val="E03646">
                <a:alpha val="5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5384" name="椭圆 53"/>
            <p:cNvSpPr>
              <a:spLocks noChangeArrowheads="1"/>
            </p:cNvSpPr>
            <p:nvPr/>
          </p:nvSpPr>
          <p:spPr bwMode="auto">
            <a:xfrm>
              <a:off x="76951" y="76951"/>
              <a:ext cx="840262" cy="840262"/>
            </a:xfrm>
            <a:prstGeom prst="ellipse">
              <a:avLst/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371" name="矩形 11"/>
          <p:cNvSpPr>
            <a:spLocks noChangeArrowheads="1"/>
          </p:cNvSpPr>
          <p:nvPr/>
        </p:nvSpPr>
        <p:spPr bwMode="auto">
          <a:xfrm>
            <a:off x="804863" y="2400300"/>
            <a:ext cx="64516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2018</a:t>
            </a:r>
            <a:endParaRPr lang="zh-CN" altLang="en-US" sz="18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72" name="矩形 54"/>
          <p:cNvSpPr>
            <a:spLocks noChangeArrowheads="1"/>
          </p:cNvSpPr>
          <p:nvPr/>
        </p:nvSpPr>
        <p:spPr bwMode="auto">
          <a:xfrm>
            <a:off x="2962275" y="2397125"/>
            <a:ext cx="64516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2019</a:t>
            </a:r>
            <a:endParaRPr lang="zh-CN" altLang="en-US" sz="18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73" name="矩形 55"/>
          <p:cNvSpPr>
            <a:spLocks noChangeArrowheads="1"/>
          </p:cNvSpPr>
          <p:nvPr/>
        </p:nvSpPr>
        <p:spPr bwMode="auto">
          <a:xfrm>
            <a:off x="5099050" y="2397125"/>
            <a:ext cx="64516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2020</a:t>
            </a:r>
            <a:endParaRPr lang="zh-CN" altLang="en-US" sz="18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74" name="矩形 56"/>
          <p:cNvSpPr>
            <a:spLocks noChangeArrowheads="1"/>
          </p:cNvSpPr>
          <p:nvPr/>
        </p:nvSpPr>
        <p:spPr bwMode="auto">
          <a:xfrm>
            <a:off x="7237413" y="2370138"/>
            <a:ext cx="64516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2021</a:t>
            </a:r>
            <a:endParaRPr lang="zh-CN" altLang="en-US" sz="18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75" name="TextBox 46"/>
          <p:cNvSpPr txBox="1">
            <a:spLocks noChangeArrowheads="1"/>
          </p:cNvSpPr>
          <p:nvPr/>
        </p:nvSpPr>
        <p:spPr bwMode="auto">
          <a:xfrm>
            <a:off x="527050" y="3465513"/>
            <a:ext cx="17176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6" name="TextBox 46"/>
          <p:cNvSpPr txBox="1">
            <a:spLocks noChangeArrowheads="1"/>
          </p:cNvSpPr>
          <p:nvPr/>
        </p:nvSpPr>
        <p:spPr bwMode="auto">
          <a:xfrm>
            <a:off x="2609850" y="3465513"/>
            <a:ext cx="17176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7" name="TextBox 46"/>
          <p:cNvSpPr txBox="1">
            <a:spLocks noChangeArrowheads="1"/>
          </p:cNvSpPr>
          <p:nvPr/>
        </p:nvSpPr>
        <p:spPr bwMode="auto">
          <a:xfrm>
            <a:off x="4694238" y="3465513"/>
            <a:ext cx="17176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8" name="TextBox 46"/>
          <p:cNvSpPr txBox="1">
            <a:spLocks noChangeArrowheads="1"/>
          </p:cNvSpPr>
          <p:nvPr/>
        </p:nvSpPr>
        <p:spPr bwMode="auto">
          <a:xfrm>
            <a:off x="6777038" y="3481388"/>
            <a:ext cx="17176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9" name="矩形 61"/>
          <p:cNvSpPr>
            <a:spLocks noChangeArrowheads="1"/>
          </p:cNvSpPr>
          <p:nvPr/>
        </p:nvSpPr>
        <p:spPr bwMode="auto">
          <a:xfrm>
            <a:off x="835025" y="3132138"/>
            <a:ext cx="723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80" name="矩形 62"/>
          <p:cNvSpPr>
            <a:spLocks noChangeArrowheads="1"/>
          </p:cNvSpPr>
          <p:nvPr/>
        </p:nvSpPr>
        <p:spPr bwMode="auto">
          <a:xfrm>
            <a:off x="2952750" y="3132138"/>
            <a:ext cx="720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81" name="矩形 63"/>
          <p:cNvSpPr>
            <a:spLocks noChangeArrowheads="1"/>
          </p:cNvSpPr>
          <p:nvPr/>
        </p:nvSpPr>
        <p:spPr bwMode="auto">
          <a:xfrm>
            <a:off x="5065713" y="3132138"/>
            <a:ext cx="723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5382" name="矩形 64"/>
          <p:cNvSpPr>
            <a:spLocks noChangeArrowheads="1"/>
          </p:cNvSpPr>
          <p:nvPr/>
        </p:nvSpPr>
        <p:spPr bwMode="auto">
          <a:xfrm>
            <a:off x="7248525" y="3132138"/>
            <a:ext cx="725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规划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椭圆 7"/>
          <p:cNvSpPr>
            <a:spLocks noChangeArrowheads="1"/>
          </p:cNvSpPr>
          <p:nvPr/>
        </p:nvSpPr>
        <p:spPr bwMode="auto">
          <a:xfrm>
            <a:off x="1054100" y="1584325"/>
            <a:ext cx="1387475" cy="1387475"/>
          </a:xfrm>
          <a:prstGeom prst="ellipse">
            <a:avLst/>
          </a:prstGeom>
          <a:solidFill>
            <a:srgbClr val="9CC4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87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2.4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6388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6408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6409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6389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425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竞争对手分析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6390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1" name="Rectangle 1"/>
          <p:cNvSpPr>
            <a:spLocks noChangeArrowheads="1"/>
          </p:cNvSpPr>
          <p:nvPr/>
        </p:nvSpPr>
        <p:spPr bwMode="auto">
          <a:xfrm>
            <a:off x="0" y="3875088"/>
            <a:ext cx="9144000" cy="1268412"/>
          </a:xfrm>
          <a:prstGeom prst="rect">
            <a:avLst/>
          </a:prstGeom>
          <a:solidFill>
            <a:srgbClr val="0D46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3130" eaLnBrk="1" hangingPunct="1"/>
            <a:endParaRPr lang="en-US" altLang="zh-CN" sz="2400">
              <a:solidFill>
                <a:srgbClr val="FFFFFF"/>
              </a:solidFill>
            </a:endParaRPr>
          </a:p>
        </p:txBody>
      </p:sp>
      <p:grpSp>
        <p:nvGrpSpPr>
          <p:cNvPr id="16392" name="组合 44"/>
          <p:cNvGrpSpPr/>
          <p:nvPr/>
        </p:nvGrpSpPr>
        <p:grpSpPr bwMode="auto">
          <a:xfrm>
            <a:off x="3392488" y="1108075"/>
            <a:ext cx="2286000" cy="3929063"/>
            <a:chOff x="0" y="0"/>
            <a:chExt cx="1865658" cy="3203785"/>
          </a:xfrm>
        </p:grpSpPr>
        <p:pic>
          <p:nvPicPr>
            <p:cNvPr id="16406" name="图片 45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65658" cy="3203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7" name="矩形 35"/>
            <p:cNvSpPr>
              <a:spLocks noChangeArrowheads="1"/>
            </p:cNvSpPr>
            <p:nvPr/>
          </p:nvSpPr>
          <p:spPr bwMode="auto">
            <a:xfrm>
              <a:off x="387003" y="579482"/>
              <a:ext cx="1193529" cy="2067003"/>
            </a:xfrm>
            <a:prstGeom prst="rect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hangingPunct="1"/>
              <a:endParaRPr lang="zh-CN" altLang="en-US" sz="1800">
                <a:solidFill>
                  <a:srgbClr val="FFFFFF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16393" name="组合 13"/>
          <p:cNvGrpSpPr/>
          <p:nvPr/>
        </p:nvGrpSpPr>
        <p:grpSpPr bwMode="auto">
          <a:xfrm>
            <a:off x="1131888" y="1663700"/>
            <a:ext cx="1231900" cy="1230313"/>
            <a:chOff x="0" y="0"/>
            <a:chExt cx="1231392" cy="1231392"/>
          </a:xfrm>
        </p:grpSpPr>
        <p:sp>
          <p:nvSpPr>
            <p:cNvPr id="16404" name="椭圆 9"/>
            <p:cNvSpPr>
              <a:spLocks noChangeArrowheads="1"/>
            </p:cNvSpPr>
            <p:nvPr/>
          </p:nvSpPr>
          <p:spPr bwMode="auto">
            <a:xfrm>
              <a:off x="0" y="0"/>
              <a:ext cx="1231392" cy="1231392"/>
            </a:xfrm>
            <a:prstGeom prst="ellipse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6405" name="矩形 12"/>
            <p:cNvSpPr>
              <a:spLocks noChangeArrowheads="1"/>
            </p:cNvSpPr>
            <p:nvPr/>
          </p:nvSpPr>
          <p:spPr bwMode="auto">
            <a:xfrm>
              <a:off x="186732" y="415641"/>
              <a:ext cx="8579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2000" b="1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对手</a:t>
              </a:r>
              <a:r>
                <a:rPr lang="en-US" altLang="zh-CN" sz="2000" b="1">
                  <a:solidFill>
                    <a:schemeClr val="bg1"/>
                  </a:solidFill>
                  <a:latin typeface="方正兰亭黑_GBK" pitchFamily="2" charset="-122"/>
                  <a:ea typeface="方正兰亭黑_GBK" pitchFamily="2" charset="-122"/>
                </a:rPr>
                <a:t>1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16394" name="组合 2"/>
          <p:cNvGrpSpPr/>
          <p:nvPr/>
        </p:nvGrpSpPr>
        <p:grpSpPr bwMode="auto">
          <a:xfrm>
            <a:off x="6624638" y="1563688"/>
            <a:ext cx="1387475" cy="1387475"/>
            <a:chOff x="0" y="0"/>
            <a:chExt cx="1387385" cy="1387385"/>
          </a:xfrm>
        </p:grpSpPr>
        <p:sp>
          <p:nvSpPr>
            <p:cNvPr id="16400" name="椭圆 7"/>
            <p:cNvSpPr>
              <a:spLocks noChangeArrowheads="1"/>
            </p:cNvSpPr>
            <p:nvPr/>
          </p:nvSpPr>
          <p:spPr bwMode="auto">
            <a:xfrm>
              <a:off x="0" y="0"/>
              <a:ext cx="1387385" cy="1387385"/>
            </a:xfrm>
            <a:prstGeom prst="ellipse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16401" name="组合 14"/>
            <p:cNvGrpSpPr/>
            <p:nvPr/>
          </p:nvGrpSpPr>
          <p:grpSpPr bwMode="auto">
            <a:xfrm>
              <a:off x="77742" y="78536"/>
              <a:ext cx="1231900" cy="1230312"/>
              <a:chOff x="0" y="0"/>
              <a:chExt cx="1231392" cy="1231392"/>
            </a:xfrm>
          </p:grpSpPr>
          <p:sp>
            <p:nvSpPr>
              <p:cNvPr id="16402" name="椭圆 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31392" cy="1231392"/>
              </a:xfrm>
              <a:prstGeom prst="ellipse">
                <a:avLst/>
              </a:prstGeom>
              <a:solidFill>
                <a:srgbClr val="1B9C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403" name="矩形 40"/>
              <p:cNvSpPr>
                <a:spLocks noChangeArrowheads="1"/>
              </p:cNvSpPr>
              <p:nvPr/>
            </p:nvSpPr>
            <p:spPr bwMode="auto">
              <a:xfrm>
                <a:off x="186732" y="415641"/>
                <a:ext cx="85472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en-US" sz="2000" b="1">
                    <a:solidFill>
                      <a:schemeClr val="bg1"/>
                    </a:solidFill>
                    <a:latin typeface="方正兰亭黑_GBK" pitchFamily="2" charset="-122"/>
                    <a:ea typeface="方正兰亭黑_GBK" pitchFamily="2" charset="-122"/>
                  </a:rPr>
                  <a:t>对手</a:t>
                </a:r>
                <a:r>
                  <a:rPr lang="en-US" altLang="zh-CN" sz="2000" b="1">
                    <a:solidFill>
                      <a:schemeClr val="bg1"/>
                    </a:solidFill>
                    <a:latin typeface="方正兰亭黑_GBK" pitchFamily="2" charset="-122"/>
                    <a:ea typeface="方正兰亭黑_GBK" pitchFamily="2" charset="-122"/>
                  </a:rPr>
                  <a:t>2</a:t>
                </a:r>
                <a:endParaRPr lang="zh-CN" altLang="en-US" sz="16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6395" name="TextBox 46"/>
          <p:cNvSpPr txBox="1">
            <a:spLocks noChangeArrowheads="1"/>
          </p:cNvSpPr>
          <p:nvPr/>
        </p:nvSpPr>
        <p:spPr bwMode="auto">
          <a:xfrm>
            <a:off x="903288" y="2960688"/>
            <a:ext cx="19748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6" name="TextBox 46"/>
          <p:cNvSpPr txBox="1">
            <a:spLocks noChangeArrowheads="1"/>
          </p:cNvSpPr>
          <p:nvPr/>
        </p:nvSpPr>
        <p:spPr bwMode="auto">
          <a:xfrm>
            <a:off x="6424613" y="2960688"/>
            <a:ext cx="197326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7" name="TextBox 46"/>
          <p:cNvSpPr txBox="1">
            <a:spLocks noChangeArrowheads="1"/>
          </p:cNvSpPr>
          <p:nvPr/>
        </p:nvSpPr>
        <p:spPr bwMode="auto">
          <a:xfrm>
            <a:off x="3867150" y="3125788"/>
            <a:ext cx="14128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矩形 15"/>
          <p:cNvSpPr>
            <a:spLocks noChangeArrowheads="1"/>
          </p:cNvSpPr>
          <p:nvPr/>
        </p:nvSpPr>
        <p:spPr bwMode="auto">
          <a:xfrm>
            <a:off x="3867150" y="2889250"/>
            <a:ext cx="10302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1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竞争对手分析</a:t>
            </a:r>
            <a:endParaRPr lang="zh-CN" altLang="en-US" sz="11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6399" name="Freeform 233"/>
          <p:cNvSpPr>
            <a:spLocks noEditPoints="1"/>
          </p:cNvSpPr>
          <p:nvPr/>
        </p:nvSpPr>
        <p:spPr bwMode="auto">
          <a:xfrm>
            <a:off x="3987800" y="1985963"/>
            <a:ext cx="788988" cy="860425"/>
          </a:xfrm>
          <a:custGeom>
            <a:avLst/>
            <a:gdLst>
              <a:gd name="T0" fmla="*/ 2147483647 w 165"/>
              <a:gd name="T1" fmla="*/ 2147483647 h 180"/>
              <a:gd name="T2" fmla="*/ 2147483647 w 165"/>
              <a:gd name="T3" fmla="*/ 2147483647 h 180"/>
              <a:gd name="T4" fmla="*/ 2147483647 w 165"/>
              <a:gd name="T5" fmla="*/ 2147483647 h 180"/>
              <a:gd name="T6" fmla="*/ 2147483647 w 165"/>
              <a:gd name="T7" fmla="*/ 2147483647 h 180"/>
              <a:gd name="T8" fmla="*/ 2147483647 w 165"/>
              <a:gd name="T9" fmla="*/ 2147483647 h 180"/>
              <a:gd name="T10" fmla="*/ 2147483647 w 165"/>
              <a:gd name="T11" fmla="*/ 0 h 180"/>
              <a:gd name="T12" fmla="*/ 2147483647 w 165"/>
              <a:gd name="T13" fmla="*/ 2147483647 h 180"/>
              <a:gd name="T14" fmla="*/ 2147483647 w 165"/>
              <a:gd name="T15" fmla="*/ 2147483647 h 180"/>
              <a:gd name="T16" fmla="*/ 2147483647 w 165"/>
              <a:gd name="T17" fmla="*/ 2147483647 h 180"/>
              <a:gd name="T18" fmla="*/ 2147483647 w 165"/>
              <a:gd name="T19" fmla="*/ 2147483647 h 180"/>
              <a:gd name="T20" fmla="*/ 2147483647 w 165"/>
              <a:gd name="T21" fmla="*/ 2147483647 h 180"/>
              <a:gd name="T22" fmla="*/ 2147483647 w 165"/>
              <a:gd name="T23" fmla="*/ 2147483647 h 180"/>
              <a:gd name="T24" fmla="*/ 2147483647 w 165"/>
              <a:gd name="T25" fmla="*/ 2147483647 h 180"/>
              <a:gd name="T26" fmla="*/ 2147483647 w 165"/>
              <a:gd name="T27" fmla="*/ 2147483647 h 180"/>
              <a:gd name="T28" fmla="*/ 2147483647 w 165"/>
              <a:gd name="T29" fmla="*/ 2147483647 h 180"/>
              <a:gd name="T30" fmla="*/ 2147483647 w 165"/>
              <a:gd name="T31" fmla="*/ 2147483647 h 180"/>
              <a:gd name="T32" fmla="*/ 2147483647 w 165"/>
              <a:gd name="T33" fmla="*/ 2147483647 h 180"/>
              <a:gd name="T34" fmla="*/ 2147483647 w 165"/>
              <a:gd name="T35" fmla="*/ 2147483647 h 180"/>
              <a:gd name="T36" fmla="*/ 2147483647 w 165"/>
              <a:gd name="T37" fmla="*/ 2147483647 h 180"/>
              <a:gd name="T38" fmla="*/ 2147483647 w 165"/>
              <a:gd name="T39" fmla="*/ 2147483647 h 180"/>
              <a:gd name="T40" fmla="*/ 2147483647 w 165"/>
              <a:gd name="T41" fmla="*/ 2147483647 h 180"/>
              <a:gd name="T42" fmla="*/ 2147483647 w 165"/>
              <a:gd name="T43" fmla="*/ 2147483647 h 180"/>
              <a:gd name="T44" fmla="*/ 2147483647 w 165"/>
              <a:gd name="T45" fmla="*/ 2147483647 h 180"/>
              <a:gd name="T46" fmla="*/ 2147483647 w 165"/>
              <a:gd name="T47" fmla="*/ 2147483647 h 180"/>
              <a:gd name="T48" fmla="*/ 2147483647 w 165"/>
              <a:gd name="T49" fmla="*/ 2147483647 h 180"/>
              <a:gd name="T50" fmla="*/ 2147483647 w 165"/>
              <a:gd name="T51" fmla="*/ 2147483647 h 180"/>
              <a:gd name="T52" fmla="*/ 2147483647 w 165"/>
              <a:gd name="T53" fmla="*/ 2147483647 h 180"/>
              <a:gd name="T54" fmla="*/ 2147483647 w 165"/>
              <a:gd name="T55" fmla="*/ 2147483647 h 180"/>
              <a:gd name="T56" fmla="*/ 2147483647 w 165"/>
              <a:gd name="T57" fmla="*/ 2147483647 h 180"/>
              <a:gd name="T58" fmla="*/ 2147483647 w 165"/>
              <a:gd name="T59" fmla="*/ 2147483647 h 180"/>
              <a:gd name="T60" fmla="*/ 2147483647 w 165"/>
              <a:gd name="T61" fmla="*/ 2147483647 h 180"/>
              <a:gd name="T62" fmla="*/ 2147483647 w 165"/>
              <a:gd name="T63" fmla="*/ 2147483647 h 180"/>
              <a:gd name="T64" fmla="*/ 2147483647 w 165"/>
              <a:gd name="T65" fmla="*/ 2147483647 h 180"/>
              <a:gd name="T66" fmla="*/ 2147483647 w 165"/>
              <a:gd name="T67" fmla="*/ 2147483647 h 180"/>
              <a:gd name="T68" fmla="*/ 2147483647 w 165"/>
              <a:gd name="T69" fmla="*/ 2147483647 h 180"/>
              <a:gd name="T70" fmla="*/ 2147483647 w 165"/>
              <a:gd name="T71" fmla="*/ 2147483647 h 180"/>
              <a:gd name="T72" fmla="*/ 2147483647 w 165"/>
              <a:gd name="T73" fmla="*/ 2147483647 h 18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5" h="180">
                <a:moveTo>
                  <a:pt x="147" y="136"/>
                </a:moveTo>
                <a:cubicBezTo>
                  <a:pt x="143" y="136"/>
                  <a:pt x="139" y="138"/>
                  <a:pt x="136" y="140"/>
                </a:cubicBezTo>
                <a:cubicBezTo>
                  <a:pt x="133" y="133"/>
                  <a:pt x="126" y="128"/>
                  <a:pt x="119" y="128"/>
                </a:cubicBezTo>
                <a:cubicBezTo>
                  <a:pt x="113" y="128"/>
                  <a:pt x="108" y="131"/>
                  <a:pt x="104" y="135"/>
                </a:cubicBezTo>
                <a:cubicBezTo>
                  <a:pt x="101" y="131"/>
                  <a:pt x="97" y="128"/>
                  <a:pt x="91" y="128"/>
                </a:cubicBezTo>
                <a:cubicBezTo>
                  <a:pt x="87" y="128"/>
                  <a:pt x="85" y="129"/>
                  <a:pt x="81" y="131"/>
                </a:cubicBezTo>
                <a:cubicBezTo>
                  <a:pt x="81" y="117"/>
                  <a:pt x="81" y="117"/>
                  <a:pt x="81" y="117"/>
                </a:cubicBezTo>
                <a:cubicBezTo>
                  <a:pt x="97" y="111"/>
                  <a:pt x="114" y="95"/>
                  <a:pt x="119" y="76"/>
                </a:cubicBezTo>
                <a:cubicBezTo>
                  <a:pt x="119" y="76"/>
                  <a:pt x="119" y="75"/>
                  <a:pt x="119" y="75"/>
                </a:cubicBezTo>
                <a:cubicBezTo>
                  <a:pt x="119" y="74"/>
                  <a:pt x="119" y="73"/>
                  <a:pt x="119" y="72"/>
                </a:cubicBezTo>
                <a:cubicBezTo>
                  <a:pt x="120" y="68"/>
                  <a:pt x="120" y="64"/>
                  <a:pt x="120" y="60"/>
                </a:cubicBezTo>
                <a:cubicBezTo>
                  <a:pt x="120" y="27"/>
                  <a:pt x="94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4"/>
                  <a:pt x="1" y="68"/>
                  <a:pt x="2" y="72"/>
                </a:cubicBezTo>
                <a:cubicBezTo>
                  <a:pt x="7" y="95"/>
                  <a:pt x="21" y="112"/>
                  <a:pt x="45" y="118"/>
                </a:cubicBezTo>
                <a:cubicBezTo>
                  <a:pt x="45" y="142"/>
                  <a:pt x="45" y="142"/>
                  <a:pt x="45" y="142"/>
                </a:cubicBezTo>
                <a:cubicBezTo>
                  <a:pt x="27" y="153"/>
                  <a:pt x="27" y="153"/>
                  <a:pt x="27" y="153"/>
                </a:cubicBezTo>
                <a:cubicBezTo>
                  <a:pt x="25" y="154"/>
                  <a:pt x="24" y="156"/>
                  <a:pt x="25" y="158"/>
                </a:cubicBezTo>
                <a:cubicBezTo>
                  <a:pt x="26" y="159"/>
                  <a:pt x="27" y="160"/>
                  <a:pt x="29" y="160"/>
                </a:cubicBezTo>
                <a:cubicBezTo>
                  <a:pt x="29" y="160"/>
                  <a:pt x="30" y="160"/>
                  <a:pt x="31" y="159"/>
                </a:cubicBezTo>
                <a:cubicBezTo>
                  <a:pt x="45" y="151"/>
                  <a:pt x="45" y="151"/>
                  <a:pt x="45" y="151"/>
                </a:cubicBezTo>
                <a:cubicBezTo>
                  <a:pt x="45" y="156"/>
                  <a:pt x="45" y="156"/>
                  <a:pt x="45" y="156"/>
                </a:cubicBezTo>
                <a:cubicBezTo>
                  <a:pt x="45" y="158"/>
                  <a:pt x="47" y="160"/>
                  <a:pt x="49" y="160"/>
                </a:cubicBezTo>
                <a:cubicBezTo>
                  <a:pt x="50" y="160"/>
                  <a:pt x="52" y="159"/>
                  <a:pt x="52" y="158"/>
                </a:cubicBezTo>
                <a:cubicBezTo>
                  <a:pt x="53" y="157"/>
                  <a:pt x="53" y="157"/>
                  <a:pt x="53" y="156"/>
                </a:cubicBezTo>
                <a:cubicBezTo>
                  <a:pt x="53" y="120"/>
                  <a:pt x="53" y="120"/>
                  <a:pt x="53" y="120"/>
                </a:cubicBezTo>
                <a:cubicBezTo>
                  <a:pt x="53" y="68"/>
                  <a:pt x="53" y="68"/>
                  <a:pt x="53" y="68"/>
                </a:cubicBezTo>
                <a:cubicBezTo>
                  <a:pt x="53" y="62"/>
                  <a:pt x="58" y="58"/>
                  <a:pt x="63" y="58"/>
                </a:cubicBezTo>
                <a:cubicBezTo>
                  <a:pt x="69" y="58"/>
                  <a:pt x="73" y="62"/>
                  <a:pt x="73" y="68"/>
                </a:cubicBezTo>
                <a:cubicBezTo>
                  <a:pt x="73" y="119"/>
                  <a:pt x="73" y="119"/>
                  <a:pt x="73" y="119"/>
                </a:cubicBezTo>
                <a:cubicBezTo>
                  <a:pt x="73" y="146"/>
                  <a:pt x="73" y="146"/>
                  <a:pt x="73" y="146"/>
                </a:cubicBezTo>
                <a:cubicBezTo>
                  <a:pt x="73" y="170"/>
                  <a:pt x="73" y="170"/>
                  <a:pt x="73" y="170"/>
                </a:cubicBezTo>
                <a:cubicBezTo>
                  <a:pt x="73" y="172"/>
                  <a:pt x="73" y="172"/>
                  <a:pt x="73" y="172"/>
                </a:cubicBezTo>
                <a:cubicBezTo>
                  <a:pt x="73" y="176"/>
                  <a:pt x="73" y="176"/>
                  <a:pt x="73" y="176"/>
                </a:cubicBezTo>
                <a:cubicBezTo>
                  <a:pt x="73" y="178"/>
                  <a:pt x="75" y="180"/>
                  <a:pt x="77" y="180"/>
                </a:cubicBezTo>
                <a:cubicBezTo>
                  <a:pt x="79" y="180"/>
                  <a:pt x="81" y="178"/>
                  <a:pt x="81" y="176"/>
                </a:cubicBezTo>
                <a:cubicBezTo>
                  <a:pt x="81" y="172"/>
                  <a:pt x="81" y="172"/>
                  <a:pt x="81" y="172"/>
                </a:cubicBezTo>
                <a:cubicBezTo>
                  <a:pt x="81" y="146"/>
                  <a:pt x="81" y="146"/>
                  <a:pt x="81" y="146"/>
                </a:cubicBezTo>
                <a:cubicBezTo>
                  <a:pt x="81" y="140"/>
                  <a:pt x="86" y="136"/>
                  <a:pt x="91" y="136"/>
                </a:cubicBezTo>
                <a:cubicBezTo>
                  <a:pt x="97" y="136"/>
                  <a:pt x="101" y="140"/>
                  <a:pt x="101" y="146"/>
                </a:cubicBezTo>
                <a:cubicBezTo>
                  <a:pt x="101" y="160"/>
                  <a:pt x="101" y="160"/>
                  <a:pt x="101" y="160"/>
                </a:cubicBezTo>
                <a:cubicBezTo>
                  <a:pt x="101" y="168"/>
                  <a:pt x="101" y="168"/>
                  <a:pt x="101" y="168"/>
                </a:cubicBezTo>
                <a:cubicBezTo>
                  <a:pt x="101" y="170"/>
                  <a:pt x="103" y="172"/>
                  <a:pt x="105" y="172"/>
                </a:cubicBezTo>
                <a:cubicBezTo>
                  <a:pt x="107" y="172"/>
                  <a:pt x="109" y="170"/>
                  <a:pt x="109" y="168"/>
                </a:cubicBezTo>
                <a:cubicBezTo>
                  <a:pt x="109" y="160"/>
                  <a:pt x="109" y="160"/>
                  <a:pt x="109" y="160"/>
                </a:cubicBezTo>
                <a:cubicBezTo>
                  <a:pt x="109" y="146"/>
                  <a:pt x="109" y="146"/>
                  <a:pt x="109" y="146"/>
                </a:cubicBezTo>
                <a:cubicBezTo>
                  <a:pt x="109" y="140"/>
                  <a:pt x="114" y="136"/>
                  <a:pt x="119" y="136"/>
                </a:cubicBezTo>
                <a:cubicBezTo>
                  <a:pt x="125" y="136"/>
                  <a:pt x="129" y="140"/>
                  <a:pt x="129" y="146"/>
                </a:cubicBezTo>
                <a:cubicBezTo>
                  <a:pt x="129" y="154"/>
                  <a:pt x="129" y="154"/>
                  <a:pt x="129" y="154"/>
                </a:cubicBezTo>
                <a:cubicBezTo>
                  <a:pt x="129" y="160"/>
                  <a:pt x="129" y="160"/>
                  <a:pt x="129" y="160"/>
                </a:cubicBezTo>
                <a:cubicBezTo>
                  <a:pt x="129" y="176"/>
                  <a:pt x="129" y="176"/>
                  <a:pt x="129" y="176"/>
                </a:cubicBezTo>
                <a:cubicBezTo>
                  <a:pt x="129" y="178"/>
                  <a:pt x="131" y="180"/>
                  <a:pt x="133" y="180"/>
                </a:cubicBezTo>
                <a:cubicBezTo>
                  <a:pt x="135" y="180"/>
                  <a:pt x="137" y="178"/>
                  <a:pt x="137" y="176"/>
                </a:cubicBezTo>
                <a:cubicBezTo>
                  <a:pt x="137" y="160"/>
                  <a:pt x="137" y="160"/>
                  <a:pt x="137" y="160"/>
                </a:cubicBezTo>
                <a:cubicBezTo>
                  <a:pt x="137" y="154"/>
                  <a:pt x="137" y="154"/>
                  <a:pt x="137" y="154"/>
                </a:cubicBezTo>
                <a:cubicBezTo>
                  <a:pt x="137" y="148"/>
                  <a:pt x="142" y="144"/>
                  <a:pt x="147" y="144"/>
                </a:cubicBezTo>
                <a:cubicBezTo>
                  <a:pt x="153" y="144"/>
                  <a:pt x="157" y="148"/>
                  <a:pt x="157" y="154"/>
                </a:cubicBezTo>
                <a:cubicBezTo>
                  <a:pt x="157" y="168"/>
                  <a:pt x="157" y="168"/>
                  <a:pt x="157" y="168"/>
                </a:cubicBezTo>
                <a:cubicBezTo>
                  <a:pt x="157" y="170"/>
                  <a:pt x="159" y="172"/>
                  <a:pt x="161" y="172"/>
                </a:cubicBezTo>
                <a:cubicBezTo>
                  <a:pt x="163" y="172"/>
                  <a:pt x="165" y="170"/>
                  <a:pt x="165" y="168"/>
                </a:cubicBezTo>
                <a:cubicBezTo>
                  <a:pt x="165" y="154"/>
                  <a:pt x="165" y="154"/>
                  <a:pt x="165" y="154"/>
                </a:cubicBezTo>
                <a:cubicBezTo>
                  <a:pt x="165" y="144"/>
                  <a:pt x="157" y="136"/>
                  <a:pt x="147" y="136"/>
                </a:cubicBezTo>
                <a:moveTo>
                  <a:pt x="36" y="62"/>
                </a:moveTo>
                <a:cubicBezTo>
                  <a:pt x="36" y="64"/>
                  <a:pt x="35" y="66"/>
                  <a:pt x="32" y="66"/>
                </a:cubicBezTo>
                <a:cubicBezTo>
                  <a:pt x="30" y="66"/>
                  <a:pt x="28" y="64"/>
                  <a:pt x="28" y="62"/>
                </a:cubicBezTo>
                <a:cubicBezTo>
                  <a:pt x="28" y="43"/>
                  <a:pt x="44" y="28"/>
                  <a:pt x="62" y="28"/>
                </a:cubicBezTo>
                <a:cubicBezTo>
                  <a:pt x="81" y="28"/>
                  <a:pt x="96" y="43"/>
                  <a:pt x="96" y="62"/>
                </a:cubicBezTo>
                <a:cubicBezTo>
                  <a:pt x="96" y="63"/>
                  <a:pt x="96" y="64"/>
                  <a:pt x="96" y="64"/>
                </a:cubicBezTo>
                <a:cubicBezTo>
                  <a:pt x="96" y="66"/>
                  <a:pt x="94" y="68"/>
                  <a:pt x="92" y="68"/>
                </a:cubicBezTo>
                <a:cubicBezTo>
                  <a:pt x="92" y="68"/>
                  <a:pt x="92" y="68"/>
                  <a:pt x="92" y="68"/>
                </a:cubicBezTo>
                <a:cubicBezTo>
                  <a:pt x="90" y="68"/>
                  <a:pt x="88" y="66"/>
                  <a:pt x="88" y="64"/>
                </a:cubicBezTo>
                <a:cubicBezTo>
                  <a:pt x="88" y="63"/>
                  <a:pt x="88" y="63"/>
                  <a:pt x="88" y="62"/>
                </a:cubicBezTo>
                <a:cubicBezTo>
                  <a:pt x="88" y="48"/>
                  <a:pt x="77" y="36"/>
                  <a:pt x="62" y="36"/>
                </a:cubicBezTo>
                <a:cubicBezTo>
                  <a:pt x="48" y="36"/>
                  <a:pt x="36" y="48"/>
                  <a:pt x="36" y="6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2.5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7411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7437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7438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412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竞争优势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13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414" name="Group 52"/>
          <p:cNvGrpSpPr/>
          <p:nvPr/>
        </p:nvGrpSpPr>
        <p:grpSpPr bwMode="auto">
          <a:xfrm>
            <a:off x="2992438" y="1619250"/>
            <a:ext cx="3086100" cy="3005138"/>
            <a:chOff x="0" y="0"/>
            <a:chExt cx="2825736" cy="2752709"/>
          </a:xfrm>
        </p:grpSpPr>
        <p:sp>
          <p:nvSpPr>
            <p:cNvPr id="17431" name="Freeform 5"/>
            <p:cNvSpPr>
              <a:spLocks noEditPoints="1"/>
            </p:cNvSpPr>
            <p:nvPr/>
          </p:nvSpPr>
          <p:spPr bwMode="auto">
            <a:xfrm>
              <a:off x="0" y="277806"/>
              <a:ext cx="1181095" cy="1243007"/>
            </a:xfrm>
            <a:custGeom>
              <a:avLst/>
              <a:gdLst>
                <a:gd name="T0" fmla="*/ 2147483647 w 314"/>
                <a:gd name="T1" fmla="*/ 2147483647 h 330"/>
                <a:gd name="T2" fmla="*/ 0 w 314"/>
                <a:gd name="T3" fmla="*/ 2147483647 h 330"/>
                <a:gd name="T4" fmla="*/ 2147483647 w 314"/>
                <a:gd name="T5" fmla="*/ 0 h 330"/>
                <a:gd name="T6" fmla="*/ 2147483647 w 314"/>
                <a:gd name="T7" fmla="*/ 2147483647 h 330"/>
                <a:gd name="T8" fmla="*/ 2147483647 w 314"/>
                <a:gd name="T9" fmla="*/ 2147483647 h 330"/>
                <a:gd name="T10" fmla="*/ 2147483647 w 314"/>
                <a:gd name="T11" fmla="*/ 2147483647 h 330"/>
                <a:gd name="T12" fmla="*/ 2147483647 w 314"/>
                <a:gd name="T13" fmla="*/ 2147483647 h 3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" h="330">
                  <a:moveTo>
                    <a:pt x="85" y="294"/>
                  </a:moveTo>
                  <a:cubicBezTo>
                    <a:pt x="52" y="294"/>
                    <a:pt x="21" y="307"/>
                    <a:pt x="0" y="330"/>
                  </a:cubicBezTo>
                  <a:cubicBezTo>
                    <a:pt x="19" y="162"/>
                    <a:pt x="149" y="27"/>
                    <a:pt x="314" y="0"/>
                  </a:cubicBezTo>
                  <a:cubicBezTo>
                    <a:pt x="176" y="99"/>
                    <a:pt x="167" y="274"/>
                    <a:pt x="167" y="327"/>
                  </a:cubicBezTo>
                  <a:cubicBezTo>
                    <a:pt x="146" y="306"/>
                    <a:pt x="116" y="294"/>
                    <a:pt x="85" y="294"/>
                  </a:cubicBezTo>
                  <a:close/>
                  <a:moveTo>
                    <a:pt x="85" y="294"/>
                  </a:moveTo>
                  <a:cubicBezTo>
                    <a:pt x="85" y="294"/>
                    <a:pt x="85" y="294"/>
                    <a:pt x="85" y="294"/>
                  </a:cubicBezTo>
                </a:path>
              </a:pathLst>
            </a:cu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2" name="Freeform 6"/>
            <p:cNvSpPr>
              <a:spLocks noEditPoints="1"/>
            </p:cNvSpPr>
            <p:nvPr/>
          </p:nvSpPr>
          <p:spPr bwMode="auto">
            <a:xfrm>
              <a:off x="725485" y="282569"/>
              <a:ext cx="636585" cy="1238245"/>
            </a:xfrm>
            <a:custGeom>
              <a:avLst/>
              <a:gdLst>
                <a:gd name="T0" fmla="*/ 2147483647 w 169"/>
                <a:gd name="T1" fmla="*/ 2147483647 h 329"/>
                <a:gd name="T2" fmla="*/ 2147483647 w 169"/>
                <a:gd name="T3" fmla="*/ 2147483647 h 329"/>
                <a:gd name="T4" fmla="*/ 2147483647 w 169"/>
                <a:gd name="T5" fmla="*/ 0 h 329"/>
                <a:gd name="T6" fmla="*/ 2147483647 w 169"/>
                <a:gd name="T7" fmla="*/ 2147483647 h 329"/>
                <a:gd name="T8" fmla="*/ 2147483647 w 169"/>
                <a:gd name="T9" fmla="*/ 2147483647 h 329"/>
                <a:gd name="T10" fmla="*/ 2147483647 w 169"/>
                <a:gd name="T11" fmla="*/ 2147483647 h 329"/>
                <a:gd name="T12" fmla="*/ 2147483647 w 169"/>
                <a:gd name="T13" fmla="*/ 2147483647 h 3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329">
                  <a:moveTo>
                    <a:pt x="84" y="293"/>
                  </a:moveTo>
                  <a:cubicBezTo>
                    <a:pt x="52" y="293"/>
                    <a:pt x="22" y="306"/>
                    <a:pt x="1" y="327"/>
                  </a:cubicBezTo>
                  <a:cubicBezTo>
                    <a:pt x="0" y="276"/>
                    <a:pt x="8" y="87"/>
                    <a:pt x="169" y="0"/>
                  </a:cubicBezTo>
                  <a:cubicBezTo>
                    <a:pt x="169" y="329"/>
                    <a:pt x="169" y="329"/>
                    <a:pt x="169" y="329"/>
                  </a:cubicBezTo>
                  <a:cubicBezTo>
                    <a:pt x="147" y="306"/>
                    <a:pt x="117" y="293"/>
                    <a:pt x="84" y="293"/>
                  </a:cubicBezTo>
                  <a:close/>
                  <a:moveTo>
                    <a:pt x="84" y="293"/>
                  </a:moveTo>
                  <a:cubicBezTo>
                    <a:pt x="84" y="293"/>
                    <a:pt x="84" y="293"/>
                    <a:pt x="84" y="293"/>
                  </a:cubicBezTo>
                </a:path>
              </a:pathLst>
            </a:cu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3" name="Freeform 7"/>
            <p:cNvSpPr>
              <a:spLocks noEditPoints="1"/>
            </p:cNvSpPr>
            <p:nvPr/>
          </p:nvSpPr>
          <p:spPr bwMode="auto">
            <a:xfrm>
              <a:off x="1460494" y="282569"/>
              <a:ext cx="634997" cy="1238245"/>
            </a:xfrm>
            <a:custGeom>
              <a:avLst/>
              <a:gdLst>
                <a:gd name="T0" fmla="*/ 2147483647 w 169"/>
                <a:gd name="T1" fmla="*/ 2147483647 h 329"/>
                <a:gd name="T2" fmla="*/ 0 w 169"/>
                <a:gd name="T3" fmla="*/ 2147483647 h 329"/>
                <a:gd name="T4" fmla="*/ 0 w 169"/>
                <a:gd name="T5" fmla="*/ 0 h 329"/>
                <a:gd name="T6" fmla="*/ 2147483647 w 169"/>
                <a:gd name="T7" fmla="*/ 2147483647 h 329"/>
                <a:gd name="T8" fmla="*/ 2147483647 w 169"/>
                <a:gd name="T9" fmla="*/ 2147483647 h 329"/>
                <a:gd name="T10" fmla="*/ 2147483647 w 169"/>
                <a:gd name="T11" fmla="*/ 2147483647 h 329"/>
                <a:gd name="T12" fmla="*/ 2147483647 w 169"/>
                <a:gd name="T13" fmla="*/ 2147483647 h 3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9" h="329">
                  <a:moveTo>
                    <a:pt x="85" y="293"/>
                  </a:moveTo>
                  <a:cubicBezTo>
                    <a:pt x="52" y="293"/>
                    <a:pt x="22" y="306"/>
                    <a:pt x="0" y="3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1" y="87"/>
                    <a:pt x="169" y="276"/>
                    <a:pt x="168" y="327"/>
                  </a:cubicBezTo>
                  <a:cubicBezTo>
                    <a:pt x="146" y="306"/>
                    <a:pt x="116" y="293"/>
                    <a:pt x="85" y="293"/>
                  </a:cubicBezTo>
                  <a:close/>
                  <a:moveTo>
                    <a:pt x="85" y="293"/>
                  </a:moveTo>
                  <a:cubicBezTo>
                    <a:pt x="85" y="293"/>
                    <a:pt x="85" y="293"/>
                    <a:pt x="85" y="293"/>
                  </a:cubicBezTo>
                </a:path>
              </a:pathLst>
            </a:cu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4" name="Freeform 8"/>
            <p:cNvSpPr>
              <a:spLocks noEditPoints="1"/>
            </p:cNvSpPr>
            <p:nvPr/>
          </p:nvSpPr>
          <p:spPr bwMode="auto">
            <a:xfrm>
              <a:off x="1636704" y="277806"/>
              <a:ext cx="1189032" cy="1250946"/>
            </a:xfrm>
            <a:custGeom>
              <a:avLst/>
              <a:gdLst>
                <a:gd name="T0" fmla="*/ 2147483647 w 316"/>
                <a:gd name="T1" fmla="*/ 2147483647 h 332"/>
                <a:gd name="T2" fmla="*/ 2147483647 w 316"/>
                <a:gd name="T3" fmla="*/ 2147483647 h 332"/>
                <a:gd name="T4" fmla="*/ 0 w 316"/>
                <a:gd name="T5" fmla="*/ 0 h 332"/>
                <a:gd name="T6" fmla="*/ 2147483647 w 316"/>
                <a:gd name="T7" fmla="*/ 2147483647 h 332"/>
                <a:gd name="T8" fmla="*/ 2147483647 w 316"/>
                <a:gd name="T9" fmla="*/ 2147483647 h 332"/>
                <a:gd name="T10" fmla="*/ 2147483647 w 316"/>
                <a:gd name="T11" fmla="*/ 2147483647 h 332"/>
                <a:gd name="T12" fmla="*/ 2147483647 w 316"/>
                <a:gd name="T13" fmla="*/ 2147483647 h 3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6" h="332">
                  <a:moveTo>
                    <a:pt x="229" y="294"/>
                  </a:moveTo>
                  <a:cubicBezTo>
                    <a:pt x="198" y="294"/>
                    <a:pt x="169" y="306"/>
                    <a:pt x="147" y="327"/>
                  </a:cubicBezTo>
                  <a:cubicBezTo>
                    <a:pt x="148" y="274"/>
                    <a:pt x="138" y="99"/>
                    <a:pt x="0" y="0"/>
                  </a:cubicBezTo>
                  <a:cubicBezTo>
                    <a:pt x="167" y="26"/>
                    <a:pt x="298" y="162"/>
                    <a:pt x="316" y="332"/>
                  </a:cubicBezTo>
                  <a:cubicBezTo>
                    <a:pt x="295" y="308"/>
                    <a:pt x="263" y="294"/>
                    <a:pt x="229" y="294"/>
                  </a:cubicBezTo>
                  <a:close/>
                  <a:moveTo>
                    <a:pt x="229" y="294"/>
                  </a:moveTo>
                  <a:cubicBezTo>
                    <a:pt x="229" y="294"/>
                    <a:pt x="229" y="294"/>
                    <a:pt x="229" y="294"/>
                  </a:cubicBezTo>
                </a:path>
              </a:pathLst>
            </a:cu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5" name="Freeform 9"/>
            <p:cNvSpPr>
              <a:spLocks noEditPoints="1"/>
            </p:cNvSpPr>
            <p:nvPr/>
          </p:nvSpPr>
          <p:spPr bwMode="auto">
            <a:xfrm>
              <a:off x="1362063" y="1701788"/>
              <a:ext cx="493710" cy="1050921"/>
            </a:xfrm>
            <a:custGeom>
              <a:avLst/>
              <a:gdLst>
                <a:gd name="T0" fmla="*/ 2147483647 w 131"/>
                <a:gd name="T1" fmla="*/ 2147483647 h 279"/>
                <a:gd name="T2" fmla="*/ 0 w 131"/>
                <a:gd name="T3" fmla="*/ 0 h 279"/>
                <a:gd name="T4" fmla="*/ 0 w 131"/>
                <a:gd name="T5" fmla="*/ 2147483647 h 279"/>
                <a:gd name="T6" fmla="*/ 2147483647 w 131"/>
                <a:gd name="T7" fmla="*/ 2147483647 h 279"/>
                <a:gd name="T8" fmla="*/ 2147483647 w 131"/>
                <a:gd name="T9" fmla="*/ 2147483647 h 279"/>
                <a:gd name="T10" fmla="*/ 2147483647 w 131"/>
                <a:gd name="T11" fmla="*/ 2147483647 h 279"/>
                <a:gd name="T12" fmla="*/ 2147483647 w 131"/>
                <a:gd name="T13" fmla="*/ 2147483647 h 279"/>
                <a:gd name="T14" fmla="*/ 2147483647 w 131"/>
                <a:gd name="T15" fmla="*/ 2147483647 h 279"/>
                <a:gd name="T16" fmla="*/ 2147483647 w 131"/>
                <a:gd name="T17" fmla="*/ 2147483647 h 279"/>
                <a:gd name="T18" fmla="*/ 2147483647 w 131"/>
                <a:gd name="T19" fmla="*/ 2147483647 h 279"/>
                <a:gd name="T20" fmla="*/ 2147483647 w 131"/>
                <a:gd name="T21" fmla="*/ 2147483647 h 279"/>
                <a:gd name="T22" fmla="*/ 2147483647 w 131"/>
                <a:gd name="T23" fmla="*/ 0 h 279"/>
                <a:gd name="T24" fmla="*/ 2147483647 w 131"/>
                <a:gd name="T25" fmla="*/ 2147483647 h 279"/>
                <a:gd name="T26" fmla="*/ 2147483647 w 131"/>
                <a:gd name="T27" fmla="*/ 2147483647 h 279"/>
                <a:gd name="T28" fmla="*/ 2147483647 w 131"/>
                <a:gd name="T29" fmla="*/ 2147483647 h 2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1" h="279">
                  <a:moveTo>
                    <a:pt x="13" y="7"/>
                  </a:moveTo>
                  <a:cubicBezTo>
                    <a:pt x="8" y="7"/>
                    <a:pt x="3" y="4"/>
                    <a:pt x="0" y="0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216"/>
                    <a:pt x="1" y="218"/>
                    <a:pt x="2" y="219"/>
                  </a:cubicBezTo>
                  <a:cubicBezTo>
                    <a:pt x="4" y="253"/>
                    <a:pt x="32" y="279"/>
                    <a:pt x="66" y="279"/>
                  </a:cubicBezTo>
                  <a:cubicBezTo>
                    <a:pt x="102" y="279"/>
                    <a:pt x="131" y="250"/>
                    <a:pt x="131" y="214"/>
                  </a:cubicBezTo>
                  <a:cubicBezTo>
                    <a:pt x="131" y="207"/>
                    <a:pt x="126" y="201"/>
                    <a:pt x="118" y="201"/>
                  </a:cubicBezTo>
                  <a:cubicBezTo>
                    <a:pt x="111" y="201"/>
                    <a:pt x="105" y="207"/>
                    <a:pt x="105" y="214"/>
                  </a:cubicBezTo>
                  <a:cubicBezTo>
                    <a:pt x="105" y="236"/>
                    <a:pt x="88" y="253"/>
                    <a:pt x="66" y="253"/>
                  </a:cubicBezTo>
                  <a:cubicBezTo>
                    <a:pt x="45" y="253"/>
                    <a:pt x="27" y="236"/>
                    <a:pt x="27" y="214"/>
                  </a:cubicBezTo>
                  <a:cubicBezTo>
                    <a:pt x="27" y="213"/>
                    <a:pt x="27" y="212"/>
                    <a:pt x="26" y="21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4" y="4"/>
                    <a:pt x="19" y="7"/>
                    <a:pt x="13" y="7"/>
                  </a:cubicBezTo>
                  <a:close/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6" name="Freeform 10"/>
            <p:cNvSpPr>
              <a:spLocks noEditPoints="1"/>
            </p:cNvSpPr>
            <p:nvPr/>
          </p:nvSpPr>
          <p:spPr bwMode="auto">
            <a:xfrm>
              <a:off x="1362091" y="0"/>
              <a:ext cx="98425" cy="198437"/>
            </a:xfrm>
            <a:custGeom>
              <a:avLst/>
              <a:gdLst>
                <a:gd name="T0" fmla="*/ 2147483647 w 26"/>
                <a:gd name="T1" fmla="*/ 2147483647 h 53"/>
                <a:gd name="T2" fmla="*/ 2147483647 w 26"/>
                <a:gd name="T3" fmla="*/ 2147483647 h 53"/>
                <a:gd name="T4" fmla="*/ 2147483647 w 26"/>
                <a:gd name="T5" fmla="*/ 0 h 53"/>
                <a:gd name="T6" fmla="*/ 0 w 26"/>
                <a:gd name="T7" fmla="*/ 2147483647 h 53"/>
                <a:gd name="T8" fmla="*/ 0 w 26"/>
                <a:gd name="T9" fmla="*/ 2147483647 h 53"/>
                <a:gd name="T10" fmla="*/ 0 w 26"/>
                <a:gd name="T11" fmla="*/ 2147483647 h 53"/>
                <a:gd name="T12" fmla="*/ 2147483647 w 26"/>
                <a:gd name="T13" fmla="*/ 2147483647 h 53"/>
                <a:gd name="T14" fmla="*/ 2147483647 w 26"/>
                <a:gd name="T15" fmla="*/ 2147483647 h 53"/>
                <a:gd name="T16" fmla="*/ 2147483647 w 26"/>
                <a:gd name="T17" fmla="*/ 2147483647 h 53"/>
                <a:gd name="T18" fmla="*/ 2147483647 w 26"/>
                <a:gd name="T19" fmla="*/ 2147483647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53">
                  <a:moveTo>
                    <a:pt x="26" y="5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0" y="52"/>
                    <a:pt x="0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2"/>
                    <a:pt x="26" y="52"/>
                    <a:pt x="26" y="52"/>
                  </a:cubicBezTo>
                  <a:close/>
                  <a:moveTo>
                    <a:pt x="26" y="52"/>
                  </a:moveTo>
                  <a:cubicBezTo>
                    <a:pt x="26" y="52"/>
                    <a:pt x="26" y="52"/>
                    <a:pt x="26" y="52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5" name="TextBox 46"/>
          <p:cNvSpPr txBox="1">
            <a:spLocks noChangeArrowheads="1"/>
          </p:cNvSpPr>
          <p:nvPr/>
        </p:nvSpPr>
        <p:spPr bwMode="auto">
          <a:xfrm>
            <a:off x="531813" y="2211388"/>
            <a:ext cx="18954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任意多边形 7"/>
          <p:cNvSpPr/>
          <p:nvPr/>
        </p:nvSpPr>
        <p:spPr bwMode="auto">
          <a:xfrm>
            <a:off x="2266950" y="2157413"/>
            <a:ext cx="963613" cy="646112"/>
          </a:xfrm>
          <a:custGeom>
            <a:avLst/>
            <a:gdLst>
              <a:gd name="T0" fmla="*/ 964503 w 963168"/>
              <a:gd name="T1" fmla="*/ 645984 h 646176"/>
              <a:gd name="T2" fmla="*/ 317432 w 963168"/>
              <a:gd name="T3" fmla="*/ 0 h 646176"/>
              <a:gd name="T4" fmla="*/ 0 w 963168"/>
              <a:gd name="T5" fmla="*/ 0 h 6461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168" h="646176">
                <a:moveTo>
                  <a:pt x="963168" y="646176"/>
                </a:moveTo>
                <a:lnTo>
                  <a:pt x="316992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9CC4AE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7" name="TextBox 46"/>
          <p:cNvSpPr txBox="1">
            <a:spLocks noChangeArrowheads="1"/>
          </p:cNvSpPr>
          <p:nvPr/>
        </p:nvSpPr>
        <p:spPr bwMode="auto">
          <a:xfrm>
            <a:off x="531813" y="3989388"/>
            <a:ext cx="18954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8" name="任意多边形 43"/>
          <p:cNvSpPr/>
          <p:nvPr/>
        </p:nvSpPr>
        <p:spPr bwMode="auto">
          <a:xfrm flipV="1">
            <a:off x="2266950" y="3068638"/>
            <a:ext cx="1789113" cy="865187"/>
          </a:xfrm>
          <a:custGeom>
            <a:avLst/>
            <a:gdLst>
              <a:gd name="T0" fmla="*/ 6173184 w 963168"/>
              <a:gd name="T1" fmla="*/ 864297 h 865632"/>
              <a:gd name="T2" fmla="*/ 2031680 w 963168"/>
              <a:gd name="T3" fmla="*/ 0 h 865632"/>
              <a:gd name="T4" fmla="*/ 0 w 963168"/>
              <a:gd name="T5" fmla="*/ 0 h 865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168" h="865632">
                <a:moveTo>
                  <a:pt x="963168" y="865632"/>
                </a:moveTo>
                <a:lnTo>
                  <a:pt x="316992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1B9C77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9" name="TextBox 46"/>
          <p:cNvSpPr txBox="1">
            <a:spLocks noChangeArrowheads="1"/>
          </p:cNvSpPr>
          <p:nvPr/>
        </p:nvSpPr>
        <p:spPr bwMode="auto">
          <a:xfrm>
            <a:off x="6570663" y="2139950"/>
            <a:ext cx="18954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0" name="TextBox 46"/>
          <p:cNvSpPr txBox="1">
            <a:spLocks noChangeArrowheads="1"/>
          </p:cNvSpPr>
          <p:nvPr/>
        </p:nvSpPr>
        <p:spPr bwMode="auto">
          <a:xfrm>
            <a:off x="6570663" y="4032250"/>
            <a:ext cx="18954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1" name="任意多边形 47"/>
          <p:cNvSpPr/>
          <p:nvPr/>
        </p:nvSpPr>
        <p:spPr bwMode="auto">
          <a:xfrm flipH="1">
            <a:off x="5611813" y="2011363"/>
            <a:ext cx="963612" cy="365125"/>
          </a:xfrm>
          <a:custGeom>
            <a:avLst/>
            <a:gdLst>
              <a:gd name="T0" fmla="*/ 964500 w 963168"/>
              <a:gd name="T1" fmla="*/ 116580 h 646176"/>
              <a:gd name="T2" fmla="*/ 317430 w 963168"/>
              <a:gd name="T3" fmla="*/ 0 h 646176"/>
              <a:gd name="T4" fmla="*/ 0 w 963168"/>
              <a:gd name="T5" fmla="*/ 0 h 6461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168" h="646176">
                <a:moveTo>
                  <a:pt x="963168" y="646176"/>
                </a:moveTo>
                <a:lnTo>
                  <a:pt x="316992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E03646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22" name="任意多边形 48"/>
          <p:cNvSpPr/>
          <p:nvPr/>
        </p:nvSpPr>
        <p:spPr bwMode="auto">
          <a:xfrm flipH="1" flipV="1">
            <a:off x="5095875" y="3098800"/>
            <a:ext cx="1465263" cy="835025"/>
          </a:xfrm>
          <a:custGeom>
            <a:avLst/>
            <a:gdLst>
              <a:gd name="T0" fmla="*/ 3391116 w 963168"/>
              <a:gd name="T1" fmla="*/ 777019 h 865632"/>
              <a:gd name="T2" fmla="*/ 1116062 w 963168"/>
              <a:gd name="T3" fmla="*/ 0 h 865632"/>
              <a:gd name="T4" fmla="*/ 0 w 963168"/>
              <a:gd name="T5" fmla="*/ 0 h 865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168" h="865632">
                <a:moveTo>
                  <a:pt x="963168" y="865632"/>
                </a:moveTo>
                <a:lnTo>
                  <a:pt x="316992" y="0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0D4677"/>
            </a:solidFill>
            <a:miter lim="8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23" name="矩形 8"/>
          <p:cNvSpPr>
            <a:spLocks noChangeArrowheads="1"/>
          </p:cNvSpPr>
          <p:nvPr/>
        </p:nvSpPr>
        <p:spPr bwMode="auto">
          <a:xfrm>
            <a:off x="531813" y="1947863"/>
            <a:ext cx="725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优势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24" name="矩形 49"/>
          <p:cNvSpPr>
            <a:spLocks noChangeArrowheads="1"/>
          </p:cNvSpPr>
          <p:nvPr/>
        </p:nvSpPr>
        <p:spPr bwMode="auto">
          <a:xfrm>
            <a:off x="6545263" y="1846263"/>
            <a:ext cx="722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优势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25" name="矩形 50"/>
          <p:cNvSpPr>
            <a:spLocks noChangeArrowheads="1"/>
          </p:cNvSpPr>
          <p:nvPr/>
        </p:nvSpPr>
        <p:spPr bwMode="auto">
          <a:xfrm>
            <a:off x="531813" y="3698875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优势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7426" name="矩形 51"/>
          <p:cNvSpPr>
            <a:spLocks noChangeArrowheads="1"/>
          </p:cNvSpPr>
          <p:nvPr/>
        </p:nvSpPr>
        <p:spPr bwMode="auto">
          <a:xfrm>
            <a:off x="6542088" y="3762375"/>
            <a:ext cx="725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优势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pic>
        <p:nvPicPr>
          <p:cNvPr id="17427" name="组合 32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87613"/>
            <a:ext cx="3175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组合 4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2535238"/>
            <a:ext cx="3175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组合 5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2524125"/>
            <a:ext cx="3365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组合 5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2468563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2"/>
          <p:cNvSpPr>
            <a:spLocks noChangeArrowheads="1"/>
          </p:cNvSpPr>
          <p:nvPr/>
        </p:nvSpPr>
        <p:spPr bwMode="auto">
          <a:xfrm>
            <a:off x="-23813" y="1243013"/>
            <a:ext cx="9169401" cy="2646362"/>
          </a:xfrm>
          <a:prstGeom prst="rect">
            <a:avLst/>
          </a:pr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8435" name="文本框 8"/>
          <p:cNvSpPr txBox="1">
            <a:spLocks noChangeArrowheads="1"/>
          </p:cNvSpPr>
          <p:nvPr/>
        </p:nvSpPr>
        <p:spPr bwMode="auto">
          <a:xfrm>
            <a:off x="1633538" y="2587625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03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8436" name="文本框 8"/>
          <p:cNvSpPr txBox="1">
            <a:spLocks noChangeArrowheads="1"/>
          </p:cNvSpPr>
          <p:nvPr/>
        </p:nvSpPr>
        <p:spPr bwMode="auto">
          <a:xfrm>
            <a:off x="2411413" y="220980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市场分析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8437" name="TextBox 46"/>
          <p:cNvSpPr txBox="1">
            <a:spLocks noChangeArrowheads="1"/>
          </p:cNvSpPr>
          <p:nvPr/>
        </p:nvSpPr>
        <p:spPr bwMode="auto">
          <a:xfrm>
            <a:off x="2430463" y="2579688"/>
            <a:ext cx="4235450" cy="22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9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438" name="直接连接符 22"/>
          <p:cNvCxnSpPr>
            <a:cxnSpLocks noChangeShapeType="1"/>
          </p:cNvCxnSpPr>
          <p:nvPr/>
        </p:nvCxnSpPr>
        <p:spPr bwMode="auto">
          <a:xfrm>
            <a:off x="2520950" y="2563813"/>
            <a:ext cx="3902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39" name="组合 29"/>
          <p:cNvGrpSpPr/>
          <p:nvPr/>
        </p:nvGrpSpPr>
        <p:grpSpPr bwMode="auto">
          <a:xfrm>
            <a:off x="1306513" y="2193925"/>
            <a:ext cx="827087" cy="849313"/>
            <a:chOff x="0" y="0"/>
            <a:chExt cx="1715756" cy="1732866"/>
          </a:xfrm>
        </p:grpSpPr>
        <p:sp>
          <p:nvSpPr>
            <p:cNvPr id="18440" name="矩形 31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1571B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8441" name="矩形 32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3.1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9459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9472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9473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9460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市场分析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61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62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03250" y="1566863"/>
          <a:ext cx="5557838" cy="324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" r:id="rId1" imgW="6718300" imgH="3924300" progId="Excel.Chart.8">
                  <p:embed/>
                </p:oleObj>
              </mc:Choice>
              <mc:Fallback>
                <p:oleObj name="" r:id="rId1" imgW="6718300" imgH="392430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1566863"/>
                        <a:ext cx="5557838" cy="324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椭圆 1"/>
          <p:cNvSpPr>
            <a:spLocks noChangeArrowheads="1"/>
          </p:cNvSpPr>
          <p:nvPr/>
        </p:nvSpPr>
        <p:spPr bwMode="auto">
          <a:xfrm>
            <a:off x="6161088" y="1911350"/>
            <a:ext cx="144462" cy="142875"/>
          </a:xfrm>
          <a:prstGeom prst="ellipse">
            <a:avLst/>
          </a:prstGeom>
          <a:solidFill>
            <a:srgbClr val="9CC4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椭圆 9"/>
          <p:cNvSpPr>
            <a:spLocks noChangeArrowheads="1"/>
          </p:cNvSpPr>
          <p:nvPr/>
        </p:nvSpPr>
        <p:spPr bwMode="auto">
          <a:xfrm>
            <a:off x="6161088" y="2781300"/>
            <a:ext cx="144462" cy="144463"/>
          </a:xfrm>
          <a:prstGeom prst="ellipse">
            <a:avLst/>
          </a:prstGeom>
          <a:solidFill>
            <a:srgbClr val="0D467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5" name="椭圆 10"/>
          <p:cNvSpPr>
            <a:spLocks noChangeArrowheads="1"/>
          </p:cNvSpPr>
          <p:nvPr/>
        </p:nvSpPr>
        <p:spPr bwMode="auto">
          <a:xfrm>
            <a:off x="6161088" y="3651250"/>
            <a:ext cx="144462" cy="144463"/>
          </a:xfrm>
          <a:prstGeom prst="ellipse">
            <a:avLst/>
          </a:prstGeom>
          <a:solidFill>
            <a:srgbClr val="E03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6" name="TextBox 46"/>
          <p:cNvSpPr txBox="1">
            <a:spLocks noChangeArrowheads="1"/>
          </p:cNvSpPr>
          <p:nvPr/>
        </p:nvSpPr>
        <p:spPr bwMode="auto">
          <a:xfrm>
            <a:off x="6291263" y="2054225"/>
            <a:ext cx="2801937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7" name="TextBox 46"/>
          <p:cNvSpPr txBox="1">
            <a:spLocks noChangeArrowheads="1"/>
          </p:cNvSpPr>
          <p:nvPr/>
        </p:nvSpPr>
        <p:spPr bwMode="auto">
          <a:xfrm>
            <a:off x="6305550" y="2925763"/>
            <a:ext cx="28003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8" name="TextBox 46"/>
          <p:cNvSpPr txBox="1">
            <a:spLocks noChangeArrowheads="1"/>
          </p:cNvSpPr>
          <p:nvPr/>
        </p:nvSpPr>
        <p:spPr bwMode="auto">
          <a:xfrm>
            <a:off x="6305550" y="3795713"/>
            <a:ext cx="280035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9" name="矩形 2"/>
          <p:cNvSpPr>
            <a:spLocks noChangeArrowheads="1"/>
          </p:cNvSpPr>
          <p:nvPr/>
        </p:nvSpPr>
        <p:spPr bwMode="auto">
          <a:xfrm>
            <a:off x="6291263" y="1852613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0" name="矩形 15"/>
          <p:cNvSpPr>
            <a:spLocks noChangeArrowheads="1"/>
          </p:cNvSpPr>
          <p:nvPr/>
        </p:nvSpPr>
        <p:spPr bwMode="auto">
          <a:xfrm>
            <a:off x="6305550" y="2711450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9471" name="矩形 16"/>
          <p:cNvSpPr>
            <a:spLocks noChangeArrowheads="1"/>
          </p:cNvSpPr>
          <p:nvPr/>
        </p:nvSpPr>
        <p:spPr bwMode="auto">
          <a:xfrm>
            <a:off x="6305550" y="3592513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1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6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3.2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0483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20504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505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484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市场规模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0485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486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14550" y="1411288"/>
          <a:ext cx="4843463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" r:id="rId1" imgW="6413500" imgH="3670300" progId="Excel.Sheet.8">
                  <p:embed/>
                </p:oleObj>
              </mc:Choice>
              <mc:Fallback>
                <p:oleObj name="" r:id="rId1" imgW="6413500" imgH="36703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1411288"/>
                        <a:ext cx="4843463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椭圆 3"/>
          <p:cNvSpPr>
            <a:spLocks noChangeArrowheads="1"/>
          </p:cNvSpPr>
          <p:nvPr/>
        </p:nvSpPr>
        <p:spPr bwMode="auto">
          <a:xfrm>
            <a:off x="3543300" y="1803400"/>
            <a:ext cx="1984375" cy="1985963"/>
          </a:xfrm>
          <a:prstGeom prst="ellipse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8" name="文本框 8"/>
          <p:cNvSpPr txBox="1">
            <a:spLocks noChangeArrowheads="1"/>
          </p:cNvSpPr>
          <p:nvPr/>
        </p:nvSpPr>
        <p:spPr bwMode="auto">
          <a:xfrm>
            <a:off x="5768975" y="3429000"/>
            <a:ext cx="6365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30%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0489" name="文本框 8"/>
          <p:cNvSpPr txBox="1">
            <a:spLocks noChangeArrowheads="1"/>
          </p:cNvSpPr>
          <p:nvPr/>
        </p:nvSpPr>
        <p:spPr bwMode="auto">
          <a:xfrm>
            <a:off x="5543550" y="1682750"/>
            <a:ext cx="828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47.5%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0490" name="文本框 8"/>
          <p:cNvSpPr txBox="1">
            <a:spLocks noChangeArrowheads="1"/>
          </p:cNvSpPr>
          <p:nvPr/>
        </p:nvSpPr>
        <p:spPr bwMode="auto">
          <a:xfrm>
            <a:off x="2843213" y="1682750"/>
            <a:ext cx="633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25%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0491" name="文本框 8"/>
          <p:cNvSpPr txBox="1">
            <a:spLocks noChangeArrowheads="1"/>
          </p:cNvSpPr>
          <p:nvPr/>
        </p:nvSpPr>
        <p:spPr bwMode="auto">
          <a:xfrm>
            <a:off x="2816225" y="3465513"/>
            <a:ext cx="636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15%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0492" name="TextBox 46"/>
          <p:cNvSpPr txBox="1">
            <a:spLocks noChangeArrowheads="1"/>
          </p:cNvSpPr>
          <p:nvPr/>
        </p:nvSpPr>
        <p:spPr bwMode="auto">
          <a:xfrm>
            <a:off x="261938" y="1682750"/>
            <a:ext cx="26019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3" name="TextBox 46"/>
          <p:cNvSpPr txBox="1">
            <a:spLocks noChangeArrowheads="1"/>
          </p:cNvSpPr>
          <p:nvPr/>
        </p:nvSpPr>
        <p:spPr bwMode="auto">
          <a:xfrm>
            <a:off x="261938" y="3429000"/>
            <a:ext cx="26019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4" name="TextBox 46"/>
          <p:cNvSpPr txBox="1">
            <a:spLocks noChangeArrowheads="1"/>
          </p:cNvSpPr>
          <p:nvPr/>
        </p:nvSpPr>
        <p:spPr bwMode="auto">
          <a:xfrm>
            <a:off x="6369050" y="1682750"/>
            <a:ext cx="260350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5" name="TextBox 46"/>
          <p:cNvSpPr txBox="1">
            <a:spLocks noChangeArrowheads="1"/>
          </p:cNvSpPr>
          <p:nvPr/>
        </p:nvSpPr>
        <p:spPr bwMode="auto">
          <a:xfrm>
            <a:off x="6334125" y="3429000"/>
            <a:ext cx="260350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496" name="直接连接符 5"/>
          <p:cNvCxnSpPr>
            <a:cxnSpLocks noChangeShapeType="1"/>
          </p:cNvCxnSpPr>
          <p:nvPr/>
        </p:nvCxnSpPr>
        <p:spPr bwMode="auto">
          <a:xfrm>
            <a:off x="2843213" y="1682750"/>
            <a:ext cx="0" cy="338138"/>
          </a:xfrm>
          <a:prstGeom prst="line">
            <a:avLst/>
          </a:prstGeom>
          <a:noFill/>
          <a:ln w="9525">
            <a:solidFill>
              <a:srgbClr val="59595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7" name="直接连接符 29"/>
          <p:cNvCxnSpPr>
            <a:cxnSpLocks noChangeShapeType="1"/>
          </p:cNvCxnSpPr>
          <p:nvPr/>
        </p:nvCxnSpPr>
        <p:spPr bwMode="auto">
          <a:xfrm>
            <a:off x="2832100" y="3451225"/>
            <a:ext cx="0" cy="338138"/>
          </a:xfrm>
          <a:prstGeom prst="line">
            <a:avLst/>
          </a:prstGeom>
          <a:noFill/>
          <a:ln w="9525">
            <a:solidFill>
              <a:srgbClr val="59595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8" name="直接连接符 30"/>
          <p:cNvCxnSpPr>
            <a:cxnSpLocks noChangeShapeType="1"/>
          </p:cNvCxnSpPr>
          <p:nvPr/>
        </p:nvCxnSpPr>
        <p:spPr bwMode="auto">
          <a:xfrm>
            <a:off x="6364288" y="3435350"/>
            <a:ext cx="0" cy="338138"/>
          </a:xfrm>
          <a:prstGeom prst="line">
            <a:avLst/>
          </a:prstGeom>
          <a:noFill/>
          <a:ln w="9525">
            <a:solidFill>
              <a:srgbClr val="59595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9" name="直接连接符 31"/>
          <p:cNvCxnSpPr>
            <a:cxnSpLocks noChangeShapeType="1"/>
          </p:cNvCxnSpPr>
          <p:nvPr/>
        </p:nvCxnSpPr>
        <p:spPr bwMode="auto">
          <a:xfrm>
            <a:off x="6369050" y="1712913"/>
            <a:ext cx="0" cy="338137"/>
          </a:xfrm>
          <a:prstGeom prst="line">
            <a:avLst/>
          </a:prstGeom>
          <a:noFill/>
          <a:ln w="9525">
            <a:solidFill>
              <a:srgbClr val="59595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0" name="TextBox 46"/>
          <p:cNvSpPr txBox="1">
            <a:spLocks noChangeArrowheads="1"/>
          </p:cNvSpPr>
          <p:nvPr/>
        </p:nvSpPr>
        <p:spPr bwMode="auto">
          <a:xfrm>
            <a:off x="261938" y="2084388"/>
            <a:ext cx="26019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1" name="TextBox 46"/>
          <p:cNvSpPr txBox="1">
            <a:spLocks noChangeArrowheads="1"/>
          </p:cNvSpPr>
          <p:nvPr/>
        </p:nvSpPr>
        <p:spPr bwMode="auto">
          <a:xfrm>
            <a:off x="257175" y="3789363"/>
            <a:ext cx="26019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2" name="TextBox 46"/>
          <p:cNvSpPr txBox="1">
            <a:spLocks noChangeArrowheads="1"/>
          </p:cNvSpPr>
          <p:nvPr/>
        </p:nvSpPr>
        <p:spPr bwMode="auto">
          <a:xfrm>
            <a:off x="6372225" y="2051050"/>
            <a:ext cx="26019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3" name="TextBox 46"/>
          <p:cNvSpPr txBox="1">
            <a:spLocks noChangeArrowheads="1"/>
          </p:cNvSpPr>
          <p:nvPr/>
        </p:nvSpPr>
        <p:spPr bwMode="auto">
          <a:xfrm>
            <a:off x="6348413" y="3789363"/>
            <a:ext cx="260350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2"/>
          <p:cNvSpPr>
            <a:spLocks noChangeArrowheads="1"/>
          </p:cNvSpPr>
          <p:nvPr/>
        </p:nvSpPr>
        <p:spPr bwMode="auto">
          <a:xfrm>
            <a:off x="-23813" y="1243013"/>
            <a:ext cx="9169401" cy="2646362"/>
          </a:xfrm>
          <a:prstGeom prst="rect">
            <a:avLst/>
          </a:pr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507" name="文本框 8"/>
          <p:cNvSpPr txBox="1">
            <a:spLocks noChangeArrowheads="1"/>
          </p:cNvSpPr>
          <p:nvPr/>
        </p:nvSpPr>
        <p:spPr bwMode="auto">
          <a:xfrm>
            <a:off x="1633538" y="2587625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04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1508" name="文本框 8"/>
          <p:cNvSpPr txBox="1">
            <a:spLocks noChangeArrowheads="1"/>
          </p:cNvSpPr>
          <p:nvPr/>
        </p:nvSpPr>
        <p:spPr bwMode="auto">
          <a:xfrm>
            <a:off x="2411413" y="220980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投资回报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1509" name="TextBox 46"/>
          <p:cNvSpPr txBox="1">
            <a:spLocks noChangeArrowheads="1"/>
          </p:cNvSpPr>
          <p:nvPr/>
        </p:nvSpPr>
        <p:spPr bwMode="auto">
          <a:xfrm>
            <a:off x="2430463" y="2579688"/>
            <a:ext cx="4235450" cy="22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9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510" name="直接连接符 22"/>
          <p:cNvCxnSpPr>
            <a:cxnSpLocks noChangeShapeType="1"/>
          </p:cNvCxnSpPr>
          <p:nvPr/>
        </p:nvCxnSpPr>
        <p:spPr bwMode="auto">
          <a:xfrm>
            <a:off x="2520950" y="2563813"/>
            <a:ext cx="3902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11" name="组合 29"/>
          <p:cNvGrpSpPr/>
          <p:nvPr/>
        </p:nvGrpSpPr>
        <p:grpSpPr bwMode="auto">
          <a:xfrm>
            <a:off x="1306513" y="2193925"/>
            <a:ext cx="827087" cy="849313"/>
            <a:chOff x="0" y="0"/>
            <a:chExt cx="1715756" cy="1732866"/>
          </a:xfrm>
        </p:grpSpPr>
        <p:sp>
          <p:nvSpPr>
            <p:cNvPr id="21512" name="矩形 31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1513" name="矩形 32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4"/>
          <p:cNvGrpSpPr/>
          <p:nvPr/>
        </p:nvGrpSpPr>
        <p:grpSpPr bwMode="auto">
          <a:xfrm>
            <a:off x="5529263" y="1065213"/>
            <a:ext cx="469900" cy="476250"/>
            <a:chOff x="0" y="0"/>
            <a:chExt cx="1835076" cy="1829528"/>
          </a:xfrm>
        </p:grpSpPr>
        <p:sp>
          <p:nvSpPr>
            <p:cNvPr id="4119" name="矩形 15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20" name="矩形 16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099" name="组合 17"/>
          <p:cNvGrpSpPr/>
          <p:nvPr/>
        </p:nvGrpSpPr>
        <p:grpSpPr bwMode="auto">
          <a:xfrm>
            <a:off x="5529263" y="2047875"/>
            <a:ext cx="469900" cy="476250"/>
            <a:chOff x="0" y="0"/>
            <a:chExt cx="1835076" cy="1829528"/>
          </a:xfrm>
        </p:grpSpPr>
        <p:sp>
          <p:nvSpPr>
            <p:cNvPr id="4117" name="矩形 18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8" name="矩形 19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0" name="文本框 8"/>
          <p:cNvSpPr txBox="1">
            <a:spLocks noChangeArrowheads="1"/>
          </p:cNvSpPr>
          <p:nvPr/>
        </p:nvSpPr>
        <p:spPr bwMode="auto">
          <a:xfrm>
            <a:off x="5999163" y="1187450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01.</a:t>
            </a:r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项目简介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4101" name="文本框 9"/>
          <p:cNvSpPr txBox="1">
            <a:spLocks noChangeArrowheads="1"/>
          </p:cNvSpPr>
          <p:nvPr/>
        </p:nvSpPr>
        <p:spPr bwMode="auto">
          <a:xfrm>
            <a:off x="5999163" y="219075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02.</a:t>
            </a:r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项目计划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4102" name="文本框 10"/>
          <p:cNvSpPr txBox="1">
            <a:spLocks noChangeArrowheads="1"/>
          </p:cNvSpPr>
          <p:nvPr/>
        </p:nvSpPr>
        <p:spPr bwMode="auto">
          <a:xfrm>
            <a:off x="5999163" y="3197225"/>
            <a:ext cx="1468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03.</a:t>
            </a:r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市场分析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4103" name="文本框 11"/>
          <p:cNvSpPr txBox="1">
            <a:spLocks noChangeArrowheads="1"/>
          </p:cNvSpPr>
          <p:nvPr/>
        </p:nvSpPr>
        <p:spPr bwMode="auto">
          <a:xfrm>
            <a:off x="5999163" y="4202113"/>
            <a:ext cx="1470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04.</a:t>
            </a:r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投资回报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4104" name="组合 24"/>
          <p:cNvGrpSpPr/>
          <p:nvPr/>
        </p:nvGrpSpPr>
        <p:grpSpPr bwMode="auto">
          <a:xfrm>
            <a:off x="5529263" y="3032125"/>
            <a:ext cx="469900" cy="474663"/>
            <a:chOff x="0" y="0"/>
            <a:chExt cx="1835076" cy="1829528"/>
          </a:xfrm>
        </p:grpSpPr>
        <p:sp>
          <p:nvSpPr>
            <p:cNvPr id="4115" name="矩形 25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6" name="矩形 26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105" name="组合 27"/>
          <p:cNvGrpSpPr/>
          <p:nvPr/>
        </p:nvGrpSpPr>
        <p:grpSpPr bwMode="auto">
          <a:xfrm>
            <a:off x="5529263" y="4014788"/>
            <a:ext cx="469900" cy="474662"/>
            <a:chOff x="0" y="0"/>
            <a:chExt cx="1835076" cy="1829528"/>
          </a:xfrm>
        </p:grpSpPr>
        <p:sp>
          <p:nvSpPr>
            <p:cNvPr id="4113" name="矩形 28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4" name="矩形 29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106" name="组合 1"/>
          <p:cNvGrpSpPr/>
          <p:nvPr/>
        </p:nvGrpSpPr>
        <p:grpSpPr bwMode="auto">
          <a:xfrm>
            <a:off x="895350" y="1220788"/>
            <a:ext cx="3170238" cy="2771775"/>
            <a:chOff x="0" y="0"/>
            <a:chExt cx="3170942" cy="2771459"/>
          </a:xfrm>
        </p:grpSpPr>
        <p:sp>
          <p:nvSpPr>
            <p:cNvPr id="4107" name="矩形 31"/>
            <p:cNvSpPr>
              <a:spLocks noChangeArrowheads="1"/>
            </p:cNvSpPr>
            <p:nvPr/>
          </p:nvSpPr>
          <p:spPr bwMode="auto">
            <a:xfrm>
              <a:off x="0" y="1295677"/>
              <a:ext cx="1342307" cy="1362702"/>
            </a:xfrm>
            <a:prstGeom prst="rect">
              <a:avLst/>
            </a:prstGeom>
            <a:noFill/>
            <a:ln w="28575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矩形 12"/>
            <p:cNvSpPr>
              <a:spLocks noChangeArrowheads="1"/>
            </p:cNvSpPr>
            <p:nvPr/>
          </p:nvSpPr>
          <p:spPr bwMode="auto">
            <a:xfrm>
              <a:off x="389143" y="0"/>
              <a:ext cx="1135683" cy="1152939"/>
            </a:xfrm>
            <a:prstGeom prst="rect">
              <a:avLst/>
            </a:prstGeom>
            <a:noFill/>
            <a:ln w="28575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9" name="矩形 13"/>
            <p:cNvSpPr>
              <a:spLocks noChangeArrowheads="1"/>
            </p:cNvSpPr>
            <p:nvPr/>
          </p:nvSpPr>
          <p:spPr bwMode="auto">
            <a:xfrm>
              <a:off x="1135304" y="730285"/>
              <a:ext cx="1644410" cy="1669398"/>
            </a:xfrm>
            <a:prstGeom prst="rect">
              <a:avLst/>
            </a:prstGeom>
            <a:noFill/>
            <a:ln w="28575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0" name="矩形 30"/>
            <p:cNvSpPr>
              <a:spLocks noChangeArrowheads="1"/>
            </p:cNvSpPr>
            <p:nvPr/>
          </p:nvSpPr>
          <p:spPr bwMode="auto">
            <a:xfrm>
              <a:off x="2530277" y="2121060"/>
              <a:ext cx="640665" cy="650399"/>
            </a:xfrm>
            <a:prstGeom prst="rect">
              <a:avLst/>
            </a:prstGeom>
            <a:noFill/>
            <a:ln w="28575">
              <a:solidFill>
                <a:srgbClr val="F8E45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11" name="文本框 23"/>
            <p:cNvSpPr txBox="1">
              <a:spLocks noChangeArrowheads="1"/>
            </p:cNvSpPr>
            <p:nvPr/>
          </p:nvSpPr>
          <p:spPr bwMode="auto">
            <a:xfrm>
              <a:off x="1282432" y="1211012"/>
              <a:ext cx="1350154" cy="707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en-US" sz="4000" b="1">
                  <a:solidFill>
                    <a:srgbClr val="404040"/>
                  </a:solidFill>
                  <a:latin typeface="方正兰亭黑_GBK" pitchFamily="2" charset="-122"/>
                  <a:ea typeface="方正兰亭黑_GBK" pitchFamily="2" charset="-122"/>
                </a:rPr>
                <a:t>目 录</a:t>
              </a:r>
              <a:endParaRPr lang="en-US" sz="4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4112" name="矩形 30"/>
            <p:cNvSpPr>
              <a:spLocks noChangeArrowheads="1"/>
            </p:cNvSpPr>
            <p:nvPr/>
          </p:nvSpPr>
          <p:spPr bwMode="auto">
            <a:xfrm>
              <a:off x="2530277" y="320675"/>
              <a:ext cx="640665" cy="650399"/>
            </a:xfrm>
            <a:prstGeom prst="rect">
              <a:avLst/>
            </a:prstGeom>
            <a:noFill/>
            <a:ln w="28575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81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4.1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2531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22558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559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2532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融资需求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2533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4" name="Group 15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1511300"/>
            <a:ext cx="104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Group 1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376613"/>
            <a:ext cx="10668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Group 2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1474788"/>
            <a:ext cx="10668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Group 2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5" y="3333750"/>
            <a:ext cx="10477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Box 46"/>
          <p:cNvSpPr txBox="1">
            <a:spLocks noChangeArrowheads="1"/>
          </p:cNvSpPr>
          <p:nvPr/>
        </p:nvSpPr>
        <p:spPr bwMode="auto">
          <a:xfrm>
            <a:off x="219075" y="2690813"/>
            <a:ext cx="26019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9" name="TextBox 46"/>
          <p:cNvSpPr txBox="1">
            <a:spLocks noChangeArrowheads="1"/>
          </p:cNvSpPr>
          <p:nvPr/>
        </p:nvSpPr>
        <p:spPr bwMode="auto">
          <a:xfrm>
            <a:off x="225425" y="3968750"/>
            <a:ext cx="26019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0" name="TextBox 46"/>
          <p:cNvSpPr txBox="1">
            <a:spLocks noChangeArrowheads="1"/>
          </p:cNvSpPr>
          <p:nvPr/>
        </p:nvSpPr>
        <p:spPr bwMode="auto">
          <a:xfrm>
            <a:off x="6122988" y="1749425"/>
            <a:ext cx="26019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1" name="TextBox 46"/>
          <p:cNvSpPr txBox="1">
            <a:spLocks noChangeArrowheads="1"/>
          </p:cNvSpPr>
          <p:nvPr/>
        </p:nvSpPr>
        <p:spPr bwMode="auto">
          <a:xfrm>
            <a:off x="6181725" y="2976563"/>
            <a:ext cx="26019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42" name="矩形 2"/>
          <p:cNvSpPr>
            <a:spLocks noChangeArrowheads="1"/>
          </p:cNvSpPr>
          <p:nvPr/>
        </p:nvSpPr>
        <p:spPr bwMode="auto">
          <a:xfrm>
            <a:off x="219075" y="2406650"/>
            <a:ext cx="725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需求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2543" name="矩形 81"/>
          <p:cNvSpPr>
            <a:spLocks noChangeArrowheads="1"/>
          </p:cNvSpPr>
          <p:nvPr/>
        </p:nvSpPr>
        <p:spPr bwMode="auto">
          <a:xfrm>
            <a:off x="6134100" y="1470025"/>
            <a:ext cx="722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需求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2544" name="矩形 82"/>
          <p:cNvSpPr>
            <a:spLocks noChangeArrowheads="1"/>
          </p:cNvSpPr>
          <p:nvPr/>
        </p:nvSpPr>
        <p:spPr bwMode="auto">
          <a:xfrm>
            <a:off x="6202363" y="2690813"/>
            <a:ext cx="723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需求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2545" name="矩形 83"/>
          <p:cNvSpPr>
            <a:spLocks noChangeArrowheads="1"/>
          </p:cNvSpPr>
          <p:nvPr/>
        </p:nvSpPr>
        <p:spPr bwMode="auto">
          <a:xfrm>
            <a:off x="234950" y="3687763"/>
            <a:ext cx="723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需求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2546" name="组合 1"/>
          <p:cNvGrpSpPr/>
          <p:nvPr/>
        </p:nvGrpSpPr>
        <p:grpSpPr bwMode="auto">
          <a:xfrm>
            <a:off x="3956050" y="1519238"/>
            <a:ext cx="1160463" cy="1158875"/>
            <a:chOff x="0" y="0"/>
            <a:chExt cx="1160463" cy="1158875"/>
          </a:xfrm>
        </p:grpSpPr>
        <p:sp>
          <p:nvSpPr>
            <p:cNvPr id="22556" name="Rounded Rectangle 26"/>
            <p:cNvSpPr>
              <a:spLocks noChangeArrowheads="1"/>
            </p:cNvSpPr>
            <p:nvPr/>
          </p:nvSpPr>
          <p:spPr bwMode="auto">
            <a:xfrm rot="18900000" flipV="1">
              <a:off x="-793" y="791"/>
              <a:ext cx="1162050" cy="1157287"/>
            </a:xfrm>
            <a:prstGeom prst="roundRect">
              <a:avLst>
                <a:gd name="adj" fmla="val 9648"/>
              </a:avLst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defTabSz="913130" eaLnBrk="1" hangingPunct="1"/>
              <a:endParaRPr lang="en-US" altLang="zh-CN" sz="1800">
                <a:solidFill>
                  <a:srgbClr val="000000"/>
                </a:solidFill>
              </a:endParaRPr>
            </a:p>
          </p:txBody>
        </p:sp>
        <p:pic>
          <p:nvPicPr>
            <p:cNvPr id="22557" name="组合 6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10" y="297370"/>
              <a:ext cx="402336" cy="4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7" name="组合 2"/>
          <p:cNvGrpSpPr/>
          <p:nvPr/>
        </p:nvGrpSpPr>
        <p:grpSpPr bwMode="auto">
          <a:xfrm>
            <a:off x="3954463" y="3243263"/>
            <a:ext cx="1162050" cy="1158875"/>
            <a:chOff x="0" y="0"/>
            <a:chExt cx="1160463" cy="1158875"/>
          </a:xfrm>
        </p:grpSpPr>
        <p:sp>
          <p:nvSpPr>
            <p:cNvPr id="22554" name="Rounded Rectangle 17"/>
            <p:cNvSpPr>
              <a:spLocks noChangeArrowheads="1"/>
            </p:cNvSpPr>
            <p:nvPr/>
          </p:nvSpPr>
          <p:spPr bwMode="auto">
            <a:xfrm rot="18900000" flipV="1">
              <a:off x="-794" y="790"/>
              <a:ext cx="1162050" cy="1157292"/>
            </a:xfrm>
            <a:prstGeom prst="roundRect">
              <a:avLst>
                <a:gd name="adj" fmla="val 9648"/>
              </a:avLst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defTabSz="913130" eaLnBrk="1" hangingPunct="1"/>
              <a:endParaRPr lang="en-US" altLang="zh-CN" sz="1800">
                <a:solidFill>
                  <a:srgbClr val="000000"/>
                </a:solidFill>
              </a:endParaRPr>
            </a:p>
          </p:txBody>
        </p:sp>
        <p:sp>
          <p:nvSpPr>
            <p:cNvPr id="22555" name="Freeform 204"/>
            <p:cNvSpPr>
              <a:spLocks noEditPoints="1"/>
            </p:cNvSpPr>
            <p:nvPr/>
          </p:nvSpPr>
          <p:spPr bwMode="auto">
            <a:xfrm>
              <a:off x="381025" y="418306"/>
              <a:ext cx="423863" cy="365125"/>
            </a:xfrm>
            <a:custGeom>
              <a:avLst/>
              <a:gdLst>
                <a:gd name="T0" fmla="*/ 2147483647 w 176"/>
                <a:gd name="T1" fmla="*/ 0 h 152"/>
                <a:gd name="T2" fmla="*/ 2147483647 w 176"/>
                <a:gd name="T3" fmla="*/ 0 h 152"/>
                <a:gd name="T4" fmla="*/ 0 w 176"/>
                <a:gd name="T5" fmla="*/ 2147483647 h 152"/>
                <a:gd name="T6" fmla="*/ 0 w 176"/>
                <a:gd name="T7" fmla="*/ 2147483647 h 152"/>
                <a:gd name="T8" fmla="*/ 2147483647 w 176"/>
                <a:gd name="T9" fmla="*/ 2147483647 h 152"/>
                <a:gd name="T10" fmla="*/ 2147483647 w 176"/>
                <a:gd name="T11" fmla="*/ 2147483647 h 152"/>
                <a:gd name="T12" fmla="*/ 2147483647 w 176"/>
                <a:gd name="T13" fmla="*/ 2147483647 h 152"/>
                <a:gd name="T14" fmla="*/ 2147483647 w 176"/>
                <a:gd name="T15" fmla="*/ 2147483647 h 152"/>
                <a:gd name="T16" fmla="*/ 2147483647 w 176"/>
                <a:gd name="T17" fmla="*/ 2147483647 h 152"/>
                <a:gd name="T18" fmla="*/ 2147483647 w 176"/>
                <a:gd name="T19" fmla="*/ 2147483647 h 152"/>
                <a:gd name="T20" fmla="*/ 2147483647 w 176"/>
                <a:gd name="T21" fmla="*/ 2147483647 h 152"/>
                <a:gd name="T22" fmla="*/ 2147483647 w 176"/>
                <a:gd name="T23" fmla="*/ 2147483647 h 152"/>
                <a:gd name="T24" fmla="*/ 2147483647 w 176"/>
                <a:gd name="T25" fmla="*/ 2147483647 h 152"/>
                <a:gd name="T26" fmla="*/ 2147483647 w 176"/>
                <a:gd name="T27" fmla="*/ 2147483647 h 152"/>
                <a:gd name="T28" fmla="*/ 2147483647 w 176"/>
                <a:gd name="T29" fmla="*/ 2147483647 h 152"/>
                <a:gd name="T30" fmla="*/ 2147483647 w 176"/>
                <a:gd name="T31" fmla="*/ 2147483647 h 152"/>
                <a:gd name="T32" fmla="*/ 2147483647 w 176"/>
                <a:gd name="T33" fmla="*/ 2147483647 h 152"/>
                <a:gd name="T34" fmla="*/ 2147483647 w 176"/>
                <a:gd name="T35" fmla="*/ 2147483647 h 152"/>
                <a:gd name="T36" fmla="*/ 2147483647 w 176"/>
                <a:gd name="T37" fmla="*/ 2147483647 h 152"/>
                <a:gd name="T38" fmla="*/ 2147483647 w 176"/>
                <a:gd name="T39" fmla="*/ 2147483647 h 152"/>
                <a:gd name="T40" fmla="*/ 2147483647 w 176"/>
                <a:gd name="T41" fmla="*/ 2147483647 h 152"/>
                <a:gd name="T42" fmla="*/ 2147483647 w 176"/>
                <a:gd name="T43" fmla="*/ 2147483647 h 152"/>
                <a:gd name="T44" fmla="*/ 2147483647 w 176"/>
                <a:gd name="T45" fmla="*/ 2147483647 h 152"/>
                <a:gd name="T46" fmla="*/ 2147483647 w 176"/>
                <a:gd name="T47" fmla="*/ 2147483647 h 152"/>
                <a:gd name="T48" fmla="*/ 2147483647 w 176"/>
                <a:gd name="T49" fmla="*/ 2147483647 h 152"/>
                <a:gd name="T50" fmla="*/ 2147483647 w 176"/>
                <a:gd name="T51" fmla="*/ 2147483647 h 152"/>
                <a:gd name="T52" fmla="*/ 2147483647 w 176"/>
                <a:gd name="T53" fmla="*/ 2147483647 h 152"/>
                <a:gd name="T54" fmla="*/ 2147483647 w 176"/>
                <a:gd name="T55" fmla="*/ 2147483647 h 152"/>
                <a:gd name="T56" fmla="*/ 2147483647 w 176"/>
                <a:gd name="T57" fmla="*/ 2147483647 h 152"/>
                <a:gd name="T58" fmla="*/ 2147483647 w 176"/>
                <a:gd name="T59" fmla="*/ 2147483647 h 152"/>
                <a:gd name="T60" fmla="*/ 2147483647 w 176"/>
                <a:gd name="T61" fmla="*/ 2147483647 h 152"/>
                <a:gd name="T62" fmla="*/ 2147483647 w 176"/>
                <a:gd name="T63" fmla="*/ 2147483647 h 152"/>
                <a:gd name="T64" fmla="*/ 2147483647 w 176"/>
                <a:gd name="T65" fmla="*/ 2147483647 h 152"/>
                <a:gd name="T66" fmla="*/ 2147483647 w 176"/>
                <a:gd name="T67" fmla="*/ 2147483647 h 152"/>
                <a:gd name="T68" fmla="*/ 2147483647 w 176"/>
                <a:gd name="T69" fmla="*/ 2147483647 h 152"/>
                <a:gd name="T70" fmla="*/ 2147483647 w 176"/>
                <a:gd name="T71" fmla="*/ 2147483647 h 152"/>
                <a:gd name="T72" fmla="*/ 2147483647 w 176"/>
                <a:gd name="T73" fmla="*/ 0 h 152"/>
                <a:gd name="T74" fmla="*/ 2147483647 w 176"/>
                <a:gd name="T75" fmla="*/ 2147483647 h 152"/>
                <a:gd name="T76" fmla="*/ 2147483647 w 176"/>
                <a:gd name="T77" fmla="*/ 2147483647 h 152"/>
                <a:gd name="T78" fmla="*/ 2147483647 w 176"/>
                <a:gd name="T79" fmla="*/ 2147483647 h 152"/>
                <a:gd name="T80" fmla="*/ 2147483647 w 176"/>
                <a:gd name="T81" fmla="*/ 2147483647 h 152"/>
                <a:gd name="T82" fmla="*/ 2147483647 w 176"/>
                <a:gd name="T83" fmla="*/ 2147483647 h 152"/>
                <a:gd name="T84" fmla="*/ 2147483647 w 176"/>
                <a:gd name="T85" fmla="*/ 2147483647 h 152"/>
                <a:gd name="T86" fmla="*/ 2147483647 w 176"/>
                <a:gd name="T87" fmla="*/ 2147483647 h 152"/>
                <a:gd name="T88" fmla="*/ 2147483647 w 176"/>
                <a:gd name="T89" fmla="*/ 2147483647 h 152"/>
                <a:gd name="T90" fmla="*/ 2147483647 w 176"/>
                <a:gd name="T91" fmla="*/ 2147483647 h 152"/>
                <a:gd name="T92" fmla="*/ 2147483647 w 176"/>
                <a:gd name="T93" fmla="*/ 2147483647 h 152"/>
                <a:gd name="T94" fmla="*/ 2147483647 w 176"/>
                <a:gd name="T95" fmla="*/ 2147483647 h 152"/>
                <a:gd name="T96" fmla="*/ 2147483647 w 176"/>
                <a:gd name="T97" fmla="*/ 2147483647 h 152"/>
                <a:gd name="T98" fmla="*/ 2147483647 w 176"/>
                <a:gd name="T99" fmla="*/ 2147483647 h 152"/>
                <a:gd name="T100" fmla="*/ 2147483647 w 176"/>
                <a:gd name="T101" fmla="*/ 2147483647 h 152"/>
                <a:gd name="T102" fmla="*/ 2147483647 w 176"/>
                <a:gd name="T103" fmla="*/ 2147483647 h 152"/>
                <a:gd name="T104" fmla="*/ 2147483647 w 176"/>
                <a:gd name="T105" fmla="*/ 2147483647 h 1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6" h="152">
                  <a:moveTo>
                    <a:pt x="162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14"/>
                    <a:pt x="6" y="120"/>
                    <a:pt x="13" y="120"/>
                  </a:cubicBezTo>
                  <a:cubicBezTo>
                    <a:pt x="79" y="120"/>
                    <a:pt x="79" y="120"/>
                    <a:pt x="79" y="120"/>
                  </a:cubicBezTo>
                  <a:cubicBezTo>
                    <a:pt x="55" y="144"/>
                    <a:pt x="55" y="144"/>
                    <a:pt x="55" y="144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7" y="144"/>
                    <a:pt x="35" y="146"/>
                    <a:pt x="35" y="148"/>
                  </a:cubicBezTo>
                  <a:cubicBezTo>
                    <a:pt x="35" y="150"/>
                    <a:pt x="37" y="152"/>
                    <a:pt x="39" y="152"/>
                  </a:cubicBezTo>
                  <a:cubicBezTo>
                    <a:pt x="55" y="152"/>
                    <a:pt x="55" y="152"/>
                    <a:pt x="55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2"/>
                    <a:pt x="58" y="152"/>
                    <a:pt x="59" y="151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52"/>
                    <a:pt x="118" y="152"/>
                    <a:pt x="119" y="152"/>
                  </a:cubicBezTo>
                  <a:cubicBezTo>
                    <a:pt x="119" y="152"/>
                    <a:pt x="119" y="152"/>
                    <a:pt x="119" y="152"/>
                  </a:cubicBezTo>
                  <a:cubicBezTo>
                    <a:pt x="119" y="152"/>
                    <a:pt x="119" y="152"/>
                    <a:pt x="119" y="152"/>
                  </a:cubicBezTo>
                  <a:cubicBezTo>
                    <a:pt x="135" y="152"/>
                    <a:pt x="135" y="152"/>
                    <a:pt x="135" y="152"/>
                  </a:cubicBezTo>
                  <a:cubicBezTo>
                    <a:pt x="138" y="152"/>
                    <a:pt x="139" y="150"/>
                    <a:pt x="139" y="148"/>
                  </a:cubicBezTo>
                  <a:cubicBezTo>
                    <a:pt x="139" y="146"/>
                    <a:pt x="138" y="144"/>
                    <a:pt x="135" y="144"/>
                  </a:cubicBezTo>
                  <a:cubicBezTo>
                    <a:pt x="120" y="144"/>
                    <a:pt x="120" y="144"/>
                    <a:pt x="120" y="144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3"/>
                    <a:pt x="89" y="112"/>
                    <a:pt x="87" y="11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0" y="112"/>
                    <a:pt x="8" y="109"/>
                    <a:pt x="8" y="106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8" y="109"/>
                    <a:pt x="165" y="112"/>
                    <a:pt x="162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09" y="112"/>
                    <a:pt x="107" y="114"/>
                    <a:pt x="107" y="116"/>
                  </a:cubicBezTo>
                  <a:cubicBezTo>
                    <a:pt x="107" y="118"/>
                    <a:pt x="109" y="120"/>
                    <a:pt x="111" y="120"/>
                  </a:cubicBezTo>
                  <a:cubicBezTo>
                    <a:pt x="162" y="120"/>
                    <a:pt x="162" y="120"/>
                    <a:pt x="162" y="120"/>
                  </a:cubicBezTo>
                  <a:cubicBezTo>
                    <a:pt x="169" y="120"/>
                    <a:pt x="176" y="114"/>
                    <a:pt x="176" y="106"/>
                  </a:cubicBezTo>
                  <a:cubicBezTo>
                    <a:pt x="176" y="14"/>
                    <a:pt x="176" y="14"/>
                    <a:pt x="176" y="14"/>
                  </a:cubicBezTo>
                  <a:cubicBezTo>
                    <a:pt x="176" y="6"/>
                    <a:pt x="169" y="0"/>
                    <a:pt x="162" y="0"/>
                  </a:cubicBezTo>
                  <a:moveTo>
                    <a:pt x="61" y="27"/>
                  </a:moveTo>
                  <a:cubicBezTo>
                    <a:pt x="63" y="28"/>
                    <a:pt x="63" y="31"/>
                    <a:pt x="61" y="32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9"/>
                    <a:pt x="34" y="59"/>
                    <a:pt x="33" y="59"/>
                  </a:cubicBezTo>
                  <a:cubicBezTo>
                    <a:pt x="32" y="59"/>
                    <a:pt x="31" y="59"/>
                    <a:pt x="30" y="58"/>
                  </a:cubicBezTo>
                  <a:cubicBezTo>
                    <a:pt x="29" y="56"/>
                    <a:pt x="29" y="54"/>
                    <a:pt x="30" y="52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7" y="25"/>
                    <a:pt x="60" y="25"/>
                    <a:pt x="61" y="27"/>
                  </a:cubicBezTo>
                  <a:moveTo>
                    <a:pt x="22" y="36"/>
                  </a:moveTo>
                  <a:cubicBezTo>
                    <a:pt x="36" y="22"/>
                    <a:pt x="36" y="22"/>
                    <a:pt x="36" y="22"/>
                  </a:cubicBezTo>
                  <a:cubicBezTo>
                    <a:pt x="37" y="20"/>
                    <a:pt x="40" y="20"/>
                    <a:pt x="41" y="22"/>
                  </a:cubicBezTo>
                  <a:cubicBezTo>
                    <a:pt x="43" y="23"/>
                    <a:pt x="43" y="26"/>
                    <a:pt x="41" y="27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2"/>
                    <a:pt x="25" y="42"/>
                    <a:pt x="24" y="42"/>
                  </a:cubicBezTo>
                  <a:cubicBezTo>
                    <a:pt x="23" y="42"/>
                    <a:pt x="22" y="42"/>
                    <a:pt x="22" y="41"/>
                  </a:cubicBezTo>
                  <a:cubicBezTo>
                    <a:pt x="20" y="40"/>
                    <a:pt x="20" y="37"/>
                    <a:pt x="22" y="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48" name="组合 3"/>
          <p:cNvGrpSpPr/>
          <p:nvPr/>
        </p:nvGrpSpPr>
        <p:grpSpPr bwMode="auto">
          <a:xfrm>
            <a:off x="3094038" y="2379663"/>
            <a:ext cx="1160462" cy="1160462"/>
            <a:chOff x="0" y="0"/>
            <a:chExt cx="1160462" cy="1160462"/>
          </a:xfrm>
        </p:grpSpPr>
        <p:sp>
          <p:nvSpPr>
            <p:cNvPr id="22552" name="Rounded Rectangle 23"/>
            <p:cNvSpPr>
              <a:spLocks noChangeArrowheads="1"/>
            </p:cNvSpPr>
            <p:nvPr/>
          </p:nvSpPr>
          <p:spPr bwMode="auto">
            <a:xfrm rot="18900000" flipV="1">
              <a:off x="0" y="0"/>
              <a:ext cx="1160462" cy="1160462"/>
            </a:xfrm>
            <a:prstGeom prst="roundRect">
              <a:avLst>
                <a:gd name="adj" fmla="val 9648"/>
              </a:avLst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defTabSz="913130" eaLnBrk="1" hangingPunct="1"/>
              <a:endParaRPr lang="en-US" altLang="zh-CN" sz="1800">
                <a:solidFill>
                  <a:srgbClr val="000000"/>
                </a:solidFill>
              </a:endParaRPr>
            </a:p>
          </p:txBody>
        </p:sp>
        <p:sp>
          <p:nvSpPr>
            <p:cNvPr id="22553" name="Freeform 139"/>
            <p:cNvSpPr>
              <a:spLocks noEditPoints="1"/>
            </p:cNvSpPr>
            <p:nvPr/>
          </p:nvSpPr>
          <p:spPr bwMode="auto">
            <a:xfrm>
              <a:off x="358775" y="426244"/>
              <a:ext cx="442913" cy="307975"/>
            </a:xfrm>
            <a:custGeom>
              <a:avLst/>
              <a:gdLst>
                <a:gd name="T0" fmla="*/ 2147483647 w 184"/>
                <a:gd name="T1" fmla="*/ 0 h 128"/>
                <a:gd name="T2" fmla="*/ 2147483647 w 184"/>
                <a:gd name="T3" fmla="*/ 0 h 128"/>
                <a:gd name="T4" fmla="*/ 2147483647 w 184"/>
                <a:gd name="T5" fmla="*/ 0 h 128"/>
                <a:gd name="T6" fmla="*/ 2147483647 w 184"/>
                <a:gd name="T7" fmla="*/ 0 h 128"/>
                <a:gd name="T8" fmla="*/ 2147483647 w 184"/>
                <a:gd name="T9" fmla="*/ 2147483647 h 128"/>
                <a:gd name="T10" fmla="*/ 2147483647 w 184"/>
                <a:gd name="T11" fmla="*/ 2147483647 h 128"/>
                <a:gd name="T12" fmla="*/ 2147483647 w 184"/>
                <a:gd name="T13" fmla="*/ 2147483647 h 128"/>
                <a:gd name="T14" fmla="*/ 2147483647 w 184"/>
                <a:gd name="T15" fmla="*/ 2147483647 h 128"/>
                <a:gd name="T16" fmla="*/ 2147483647 w 184"/>
                <a:gd name="T17" fmla="*/ 2147483647 h 128"/>
                <a:gd name="T18" fmla="*/ 2147483647 w 184"/>
                <a:gd name="T19" fmla="*/ 2147483647 h 128"/>
                <a:gd name="T20" fmla="*/ 2147483647 w 184"/>
                <a:gd name="T21" fmla="*/ 2147483647 h 128"/>
                <a:gd name="T22" fmla="*/ 0 w 184"/>
                <a:gd name="T23" fmla="*/ 2147483647 h 128"/>
                <a:gd name="T24" fmla="*/ 0 w 184"/>
                <a:gd name="T25" fmla="*/ 2147483647 h 128"/>
                <a:gd name="T26" fmla="*/ 0 w 184"/>
                <a:gd name="T27" fmla="*/ 2147483647 h 128"/>
                <a:gd name="T28" fmla="*/ 2147483647 w 184"/>
                <a:gd name="T29" fmla="*/ 2147483647 h 128"/>
                <a:gd name="T30" fmla="*/ 2147483647 w 184"/>
                <a:gd name="T31" fmla="*/ 2147483647 h 128"/>
                <a:gd name="T32" fmla="*/ 2147483647 w 184"/>
                <a:gd name="T33" fmla="*/ 2147483647 h 128"/>
                <a:gd name="T34" fmla="*/ 2147483647 w 184"/>
                <a:gd name="T35" fmla="*/ 2147483647 h 128"/>
                <a:gd name="T36" fmla="*/ 2147483647 w 184"/>
                <a:gd name="T37" fmla="*/ 2147483647 h 128"/>
                <a:gd name="T38" fmla="*/ 2147483647 w 184"/>
                <a:gd name="T39" fmla="*/ 2147483647 h 128"/>
                <a:gd name="T40" fmla="*/ 2147483647 w 184"/>
                <a:gd name="T41" fmla="*/ 2147483647 h 128"/>
                <a:gd name="T42" fmla="*/ 2147483647 w 184"/>
                <a:gd name="T43" fmla="*/ 2147483647 h 128"/>
                <a:gd name="T44" fmla="*/ 2147483647 w 184"/>
                <a:gd name="T45" fmla="*/ 2147483647 h 128"/>
                <a:gd name="T46" fmla="*/ 2147483647 w 184"/>
                <a:gd name="T47" fmla="*/ 2147483647 h 128"/>
                <a:gd name="T48" fmla="*/ 2147483647 w 184"/>
                <a:gd name="T49" fmla="*/ 2147483647 h 128"/>
                <a:gd name="T50" fmla="*/ 2147483647 w 184"/>
                <a:gd name="T51" fmla="*/ 2147483647 h 128"/>
                <a:gd name="T52" fmla="*/ 2147483647 w 184"/>
                <a:gd name="T53" fmla="*/ 2147483647 h 128"/>
                <a:gd name="T54" fmla="*/ 2147483647 w 184"/>
                <a:gd name="T55" fmla="*/ 2147483647 h 128"/>
                <a:gd name="T56" fmla="*/ 2147483647 w 184"/>
                <a:gd name="T57" fmla="*/ 0 h 128"/>
                <a:gd name="T58" fmla="*/ 2147483647 w 184"/>
                <a:gd name="T59" fmla="*/ 2147483647 h 128"/>
                <a:gd name="T60" fmla="*/ 2147483647 w 184"/>
                <a:gd name="T61" fmla="*/ 2147483647 h 128"/>
                <a:gd name="T62" fmla="*/ 2147483647 w 184"/>
                <a:gd name="T63" fmla="*/ 2147483647 h 128"/>
                <a:gd name="T64" fmla="*/ 2147483647 w 184"/>
                <a:gd name="T65" fmla="*/ 2147483647 h 128"/>
                <a:gd name="T66" fmla="*/ 2147483647 w 184"/>
                <a:gd name="T67" fmla="*/ 2147483647 h 128"/>
                <a:gd name="T68" fmla="*/ 2147483647 w 184"/>
                <a:gd name="T69" fmla="*/ 2147483647 h 128"/>
                <a:gd name="T70" fmla="*/ 2147483647 w 184"/>
                <a:gd name="T71" fmla="*/ 2147483647 h 128"/>
                <a:gd name="T72" fmla="*/ 2147483647 w 184"/>
                <a:gd name="T73" fmla="*/ 2147483647 h 128"/>
                <a:gd name="T74" fmla="*/ 2147483647 w 184"/>
                <a:gd name="T75" fmla="*/ 2147483647 h 128"/>
                <a:gd name="T76" fmla="*/ 2147483647 w 184"/>
                <a:gd name="T77" fmla="*/ 2147483647 h 128"/>
                <a:gd name="T78" fmla="*/ 2147483647 w 184"/>
                <a:gd name="T79" fmla="*/ 2147483647 h 128"/>
                <a:gd name="T80" fmla="*/ 2147483647 w 184"/>
                <a:gd name="T81" fmla="*/ 2147483647 h 128"/>
                <a:gd name="T82" fmla="*/ 2147483647 w 184"/>
                <a:gd name="T83" fmla="*/ 2147483647 h 128"/>
                <a:gd name="T84" fmla="*/ 2147483647 w 184"/>
                <a:gd name="T85" fmla="*/ 2147483647 h 128"/>
                <a:gd name="T86" fmla="*/ 2147483647 w 184"/>
                <a:gd name="T87" fmla="*/ 2147483647 h 128"/>
                <a:gd name="T88" fmla="*/ 2147483647 w 184"/>
                <a:gd name="T89" fmla="*/ 2147483647 h 128"/>
                <a:gd name="T90" fmla="*/ 2147483647 w 184"/>
                <a:gd name="T91" fmla="*/ 2147483647 h 128"/>
                <a:gd name="T92" fmla="*/ 2147483647 w 184"/>
                <a:gd name="T93" fmla="*/ 2147483647 h 128"/>
                <a:gd name="T94" fmla="*/ 2147483647 w 184"/>
                <a:gd name="T95" fmla="*/ 2147483647 h 128"/>
                <a:gd name="T96" fmla="*/ 2147483647 w 184"/>
                <a:gd name="T97" fmla="*/ 2147483647 h 128"/>
                <a:gd name="T98" fmla="*/ 2147483647 w 184"/>
                <a:gd name="T99" fmla="*/ 2147483647 h 128"/>
                <a:gd name="T100" fmla="*/ 2147483647 w 184"/>
                <a:gd name="T101" fmla="*/ 2147483647 h 128"/>
                <a:gd name="T102" fmla="*/ 2147483647 w 184"/>
                <a:gd name="T103" fmla="*/ 2147483647 h 128"/>
                <a:gd name="T104" fmla="*/ 2147483647 w 184"/>
                <a:gd name="T105" fmla="*/ 2147483647 h 128"/>
                <a:gd name="T106" fmla="*/ 2147483647 w 184"/>
                <a:gd name="T107" fmla="*/ 2147483647 h 128"/>
                <a:gd name="T108" fmla="*/ 2147483647 w 184"/>
                <a:gd name="T109" fmla="*/ 2147483647 h 128"/>
                <a:gd name="T110" fmla="*/ 2147483647 w 184"/>
                <a:gd name="T111" fmla="*/ 2147483647 h 128"/>
                <a:gd name="T112" fmla="*/ 2147483647 w 184"/>
                <a:gd name="T113" fmla="*/ 2147483647 h 1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84" h="128">
                  <a:moveTo>
                    <a:pt x="16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6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"/>
                    <a:pt x="12" y="1"/>
                    <a:pt x="11" y="2"/>
                  </a:cubicBezTo>
                  <a:cubicBezTo>
                    <a:pt x="11" y="2"/>
                    <a:pt x="10" y="2"/>
                    <a:pt x="10" y="2"/>
                  </a:cubicBezTo>
                  <a:cubicBezTo>
                    <a:pt x="9" y="2"/>
                    <a:pt x="8" y="3"/>
                    <a:pt x="8" y="3"/>
                  </a:cubicBezTo>
                  <a:cubicBezTo>
                    <a:pt x="7" y="4"/>
                    <a:pt x="7" y="4"/>
                    <a:pt x="6" y="4"/>
                  </a:cubicBezTo>
                  <a:cubicBezTo>
                    <a:pt x="6" y="5"/>
                    <a:pt x="5" y="5"/>
                    <a:pt x="5" y="6"/>
                  </a:cubicBezTo>
                  <a:cubicBezTo>
                    <a:pt x="5" y="6"/>
                    <a:pt x="5" y="6"/>
                    <a:pt x="4" y="6"/>
                  </a:cubicBezTo>
                  <a:cubicBezTo>
                    <a:pt x="4" y="6"/>
                    <a:pt x="5" y="6"/>
                    <a:pt x="5" y="6"/>
                  </a:cubicBezTo>
                  <a:cubicBezTo>
                    <a:pt x="2" y="10"/>
                    <a:pt x="0" y="14"/>
                    <a:pt x="0" y="1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20"/>
                    <a:pt x="8" y="128"/>
                    <a:pt x="18" y="128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6" y="128"/>
                    <a:pt x="167" y="128"/>
                    <a:pt x="168" y="128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70" y="127"/>
                    <a:pt x="171" y="127"/>
                    <a:pt x="172" y="126"/>
                  </a:cubicBezTo>
                  <a:cubicBezTo>
                    <a:pt x="172" y="126"/>
                    <a:pt x="173" y="126"/>
                    <a:pt x="173" y="126"/>
                  </a:cubicBezTo>
                  <a:cubicBezTo>
                    <a:pt x="174" y="126"/>
                    <a:pt x="174" y="125"/>
                    <a:pt x="175" y="125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7" y="123"/>
                    <a:pt x="178" y="123"/>
                    <a:pt x="178" y="122"/>
                  </a:cubicBezTo>
                  <a:cubicBezTo>
                    <a:pt x="178" y="122"/>
                    <a:pt x="178" y="122"/>
                    <a:pt x="178" y="122"/>
                  </a:cubicBezTo>
                  <a:cubicBezTo>
                    <a:pt x="178" y="122"/>
                    <a:pt x="179" y="122"/>
                    <a:pt x="179" y="122"/>
                  </a:cubicBezTo>
                  <a:cubicBezTo>
                    <a:pt x="182" y="118"/>
                    <a:pt x="184" y="114"/>
                    <a:pt x="184" y="109"/>
                  </a:cubicBezTo>
                  <a:cubicBezTo>
                    <a:pt x="184" y="92"/>
                    <a:pt x="184" y="92"/>
                    <a:pt x="184" y="92"/>
                  </a:cubicBezTo>
                  <a:cubicBezTo>
                    <a:pt x="184" y="19"/>
                    <a:pt x="184" y="19"/>
                    <a:pt x="184" y="19"/>
                  </a:cubicBezTo>
                  <a:cubicBezTo>
                    <a:pt x="184" y="8"/>
                    <a:pt x="175" y="0"/>
                    <a:pt x="165" y="0"/>
                  </a:cubicBezTo>
                  <a:moveTo>
                    <a:pt x="91" y="112"/>
                  </a:moveTo>
                  <a:cubicBezTo>
                    <a:pt x="90" y="112"/>
                    <a:pt x="89" y="111"/>
                    <a:pt x="88" y="110"/>
                  </a:cubicBezTo>
                  <a:cubicBezTo>
                    <a:pt x="87" y="108"/>
                    <a:pt x="87" y="106"/>
                    <a:pt x="89" y="105"/>
                  </a:cubicBezTo>
                  <a:cubicBezTo>
                    <a:pt x="125" y="81"/>
                    <a:pt x="125" y="81"/>
                    <a:pt x="125" y="81"/>
                  </a:cubicBezTo>
                  <a:cubicBezTo>
                    <a:pt x="127" y="79"/>
                    <a:pt x="130" y="80"/>
                    <a:pt x="131" y="82"/>
                  </a:cubicBezTo>
                  <a:cubicBezTo>
                    <a:pt x="132" y="84"/>
                    <a:pt x="131" y="86"/>
                    <a:pt x="130" y="87"/>
                  </a:cubicBezTo>
                  <a:cubicBezTo>
                    <a:pt x="94" y="111"/>
                    <a:pt x="94" y="111"/>
                    <a:pt x="94" y="111"/>
                  </a:cubicBezTo>
                  <a:cubicBezTo>
                    <a:pt x="93" y="112"/>
                    <a:pt x="92" y="112"/>
                    <a:pt x="91" y="112"/>
                  </a:cubicBezTo>
                  <a:moveTo>
                    <a:pt x="162" y="87"/>
                  </a:moveTo>
                  <a:cubicBezTo>
                    <a:pt x="126" y="111"/>
                    <a:pt x="126" y="111"/>
                    <a:pt x="126" y="111"/>
                  </a:cubicBezTo>
                  <a:cubicBezTo>
                    <a:pt x="125" y="112"/>
                    <a:pt x="124" y="112"/>
                    <a:pt x="123" y="112"/>
                  </a:cubicBezTo>
                  <a:cubicBezTo>
                    <a:pt x="122" y="112"/>
                    <a:pt x="121" y="111"/>
                    <a:pt x="120" y="110"/>
                  </a:cubicBezTo>
                  <a:cubicBezTo>
                    <a:pt x="119" y="108"/>
                    <a:pt x="119" y="106"/>
                    <a:pt x="121" y="105"/>
                  </a:cubicBezTo>
                  <a:cubicBezTo>
                    <a:pt x="157" y="81"/>
                    <a:pt x="157" y="81"/>
                    <a:pt x="157" y="81"/>
                  </a:cubicBezTo>
                  <a:cubicBezTo>
                    <a:pt x="159" y="79"/>
                    <a:pt x="162" y="80"/>
                    <a:pt x="163" y="82"/>
                  </a:cubicBezTo>
                  <a:cubicBezTo>
                    <a:pt x="164" y="84"/>
                    <a:pt x="163" y="86"/>
                    <a:pt x="162" y="87"/>
                  </a:cubicBezTo>
                  <a:moveTo>
                    <a:pt x="166" y="27"/>
                  </a:moveTo>
                  <a:cubicBezTo>
                    <a:pt x="109" y="65"/>
                    <a:pt x="109" y="65"/>
                    <a:pt x="109" y="65"/>
                  </a:cubicBezTo>
                  <a:cubicBezTo>
                    <a:pt x="104" y="68"/>
                    <a:pt x="98" y="70"/>
                    <a:pt x="92" y="70"/>
                  </a:cubicBezTo>
                  <a:cubicBezTo>
                    <a:pt x="86" y="70"/>
                    <a:pt x="79" y="68"/>
                    <a:pt x="74" y="6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19" y="22"/>
                    <a:pt x="18" y="19"/>
                    <a:pt x="20" y="18"/>
                  </a:cubicBezTo>
                  <a:cubicBezTo>
                    <a:pt x="21" y="16"/>
                    <a:pt x="24" y="15"/>
                    <a:pt x="25" y="17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6" y="63"/>
                    <a:pt x="97" y="64"/>
                    <a:pt x="105" y="58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63" y="19"/>
                    <a:pt x="166" y="20"/>
                    <a:pt x="167" y="22"/>
                  </a:cubicBezTo>
                  <a:cubicBezTo>
                    <a:pt x="168" y="24"/>
                    <a:pt x="167" y="26"/>
                    <a:pt x="166" y="2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49" name="组合 4"/>
          <p:cNvGrpSpPr/>
          <p:nvPr/>
        </p:nvGrpSpPr>
        <p:grpSpPr bwMode="auto">
          <a:xfrm>
            <a:off x="4816475" y="2379663"/>
            <a:ext cx="1160463" cy="1160462"/>
            <a:chOff x="0" y="0"/>
            <a:chExt cx="1160462" cy="1160463"/>
          </a:xfrm>
        </p:grpSpPr>
        <p:sp>
          <p:nvSpPr>
            <p:cNvPr id="22550" name="Rounded Rectangle 20"/>
            <p:cNvSpPr>
              <a:spLocks noChangeArrowheads="1"/>
            </p:cNvSpPr>
            <p:nvPr/>
          </p:nvSpPr>
          <p:spPr bwMode="auto">
            <a:xfrm rot="18900000" flipV="1">
              <a:off x="-1" y="1"/>
              <a:ext cx="1160463" cy="1160462"/>
            </a:xfrm>
            <a:prstGeom prst="roundRect">
              <a:avLst>
                <a:gd name="adj" fmla="val 9648"/>
              </a:avLst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algn="ctr" defTabSz="913130" eaLnBrk="1" hangingPunct="1"/>
              <a:endParaRPr lang="en-US" altLang="zh-CN" sz="1800">
                <a:solidFill>
                  <a:srgbClr val="000000"/>
                </a:solidFill>
              </a:endParaRPr>
            </a:p>
          </p:txBody>
        </p:sp>
        <p:sp>
          <p:nvSpPr>
            <p:cNvPr id="22551" name="Freeform 40"/>
            <p:cNvSpPr>
              <a:spLocks noEditPoints="1"/>
            </p:cNvSpPr>
            <p:nvPr/>
          </p:nvSpPr>
          <p:spPr bwMode="auto">
            <a:xfrm>
              <a:off x="349910" y="339794"/>
              <a:ext cx="477285" cy="480874"/>
            </a:xfrm>
            <a:custGeom>
              <a:avLst/>
              <a:gdLst>
                <a:gd name="T0" fmla="*/ 2147483647 w 176"/>
                <a:gd name="T1" fmla="*/ 2147483647 h 177"/>
                <a:gd name="T2" fmla="*/ 2147483647 w 176"/>
                <a:gd name="T3" fmla="*/ 2147483647 h 177"/>
                <a:gd name="T4" fmla="*/ 2147483647 w 176"/>
                <a:gd name="T5" fmla="*/ 2147483647 h 177"/>
                <a:gd name="T6" fmla="*/ 2147483647 w 176"/>
                <a:gd name="T7" fmla="*/ 2147483647 h 177"/>
                <a:gd name="T8" fmla="*/ 2147483647 w 176"/>
                <a:gd name="T9" fmla="*/ 2147483647 h 177"/>
                <a:gd name="T10" fmla="*/ 2147483647 w 176"/>
                <a:gd name="T11" fmla="*/ 2147483647 h 177"/>
                <a:gd name="T12" fmla="*/ 2147483647 w 176"/>
                <a:gd name="T13" fmla="*/ 2147483647 h 177"/>
                <a:gd name="T14" fmla="*/ 2147483647 w 176"/>
                <a:gd name="T15" fmla="*/ 2147483647 h 177"/>
                <a:gd name="T16" fmla="*/ 2147483647 w 176"/>
                <a:gd name="T17" fmla="*/ 2147483647 h 177"/>
                <a:gd name="T18" fmla="*/ 2147483647 w 176"/>
                <a:gd name="T19" fmla="*/ 2147483647 h 177"/>
                <a:gd name="T20" fmla="*/ 2147483647 w 176"/>
                <a:gd name="T21" fmla="*/ 2147483647 h 177"/>
                <a:gd name="T22" fmla="*/ 2147483647 w 176"/>
                <a:gd name="T23" fmla="*/ 2147483647 h 177"/>
                <a:gd name="T24" fmla="*/ 2147483647 w 176"/>
                <a:gd name="T25" fmla="*/ 2147483647 h 177"/>
                <a:gd name="T26" fmla="*/ 2147483647 w 176"/>
                <a:gd name="T27" fmla="*/ 2147483647 h 177"/>
                <a:gd name="T28" fmla="*/ 2147483647 w 176"/>
                <a:gd name="T29" fmla="*/ 2147483647 h 177"/>
                <a:gd name="T30" fmla="*/ 2147483647 w 176"/>
                <a:gd name="T31" fmla="*/ 2147483647 h 177"/>
                <a:gd name="T32" fmla="*/ 2147483647 w 176"/>
                <a:gd name="T33" fmla="*/ 2147483647 h 177"/>
                <a:gd name="T34" fmla="*/ 2147483647 w 176"/>
                <a:gd name="T35" fmla="*/ 2147483647 h 177"/>
                <a:gd name="T36" fmla="*/ 2147483647 w 176"/>
                <a:gd name="T37" fmla="*/ 2147483647 h 177"/>
                <a:gd name="T38" fmla="*/ 2147483647 w 176"/>
                <a:gd name="T39" fmla="*/ 2147483647 h 177"/>
                <a:gd name="T40" fmla="*/ 2147483647 w 176"/>
                <a:gd name="T41" fmla="*/ 2147483647 h 177"/>
                <a:gd name="T42" fmla="*/ 2147483647 w 176"/>
                <a:gd name="T43" fmla="*/ 2147483647 h 177"/>
                <a:gd name="T44" fmla="*/ 2147483647 w 176"/>
                <a:gd name="T45" fmla="*/ 2147483647 h 177"/>
                <a:gd name="T46" fmla="*/ 2147483647 w 176"/>
                <a:gd name="T47" fmla="*/ 2147483647 h 177"/>
                <a:gd name="T48" fmla="*/ 2147483647 w 176"/>
                <a:gd name="T49" fmla="*/ 2147483647 h 177"/>
                <a:gd name="T50" fmla="*/ 2147483647 w 176"/>
                <a:gd name="T51" fmla="*/ 2147483647 h 177"/>
                <a:gd name="T52" fmla="*/ 2147483647 w 176"/>
                <a:gd name="T53" fmla="*/ 2147483647 h 177"/>
                <a:gd name="T54" fmla="*/ 2147483647 w 176"/>
                <a:gd name="T55" fmla="*/ 2147483647 h 177"/>
                <a:gd name="T56" fmla="*/ 2147483647 w 176"/>
                <a:gd name="T57" fmla="*/ 2147483647 h 177"/>
                <a:gd name="T58" fmla="*/ 2147483647 w 176"/>
                <a:gd name="T59" fmla="*/ 2147483647 h 177"/>
                <a:gd name="T60" fmla="*/ 2147483647 w 176"/>
                <a:gd name="T61" fmla="*/ 2147483647 h 177"/>
                <a:gd name="T62" fmla="*/ 2147483647 w 176"/>
                <a:gd name="T63" fmla="*/ 2147483647 h 177"/>
                <a:gd name="T64" fmla="*/ 2147483647 w 176"/>
                <a:gd name="T65" fmla="*/ 2147483647 h 177"/>
                <a:gd name="T66" fmla="*/ 2147483647 w 176"/>
                <a:gd name="T67" fmla="*/ 2147483647 h 177"/>
                <a:gd name="T68" fmla="*/ 2147483647 w 176"/>
                <a:gd name="T69" fmla="*/ 2147483647 h 177"/>
                <a:gd name="T70" fmla="*/ 2147483647 w 176"/>
                <a:gd name="T71" fmla="*/ 2147483647 h 177"/>
                <a:gd name="T72" fmla="*/ 2147483647 w 176"/>
                <a:gd name="T73" fmla="*/ 2147483647 h 177"/>
                <a:gd name="T74" fmla="*/ 2147483647 w 176"/>
                <a:gd name="T75" fmla="*/ 2147483647 h 177"/>
                <a:gd name="T76" fmla="*/ 2147483647 w 176"/>
                <a:gd name="T77" fmla="*/ 2147483647 h 177"/>
                <a:gd name="T78" fmla="*/ 2147483647 w 176"/>
                <a:gd name="T79" fmla="*/ 2147483647 h 177"/>
                <a:gd name="T80" fmla="*/ 2147483647 w 176"/>
                <a:gd name="T81" fmla="*/ 2147483647 h 177"/>
                <a:gd name="T82" fmla="*/ 2147483647 w 176"/>
                <a:gd name="T83" fmla="*/ 2147483647 h 17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76" h="177">
                  <a:moveTo>
                    <a:pt x="160" y="69"/>
                  </a:moveTo>
                  <a:cubicBezTo>
                    <a:pt x="160" y="69"/>
                    <a:pt x="159" y="69"/>
                    <a:pt x="158" y="69"/>
                  </a:cubicBezTo>
                  <a:cubicBezTo>
                    <a:pt x="152" y="53"/>
                    <a:pt x="152" y="53"/>
                    <a:pt x="152" y="53"/>
                  </a:cubicBezTo>
                  <a:cubicBezTo>
                    <a:pt x="153" y="52"/>
                    <a:pt x="154" y="50"/>
                    <a:pt x="155" y="48"/>
                  </a:cubicBezTo>
                  <a:cubicBezTo>
                    <a:pt x="156" y="46"/>
                    <a:pt x="157" y="44"/>
                    <a:pt x="157" y="41"/>
                  </a:cubicBezTo>
                  <a:cubicBezTo>
                    <a:pt x="157" y="36"/>
                    <a:pt x="154" y="31"/>
                    <a:pt x="151" y="27"/>
                  </a:cubicBezTo>
                  <a:cubicBezTo>
                    <a:pt x="150" y="26"/>
                    <a:pt x="149" y="25"/>
                    <a:pt x="148" y="24"/>
                  </a:cubicBezTo>
                  <a:cubicBezTo>
                    <a:pt x="145" y="23"/>
                    <a:pt x="143" y="22"/>
                    <a:pt x="140" y="21"/>
                  </a:cubicBezTo>
                  <a:cubicBezTo>
                    <a:pt x="134" y="20"/>
                    <a:pt x="128" y="22"/>
                    <a:pt x="123" y="26"/>
                  </a:cubicBezTo>
                  <a:cubicBezTo>
                    <a:pt x="119" y="23"/>
                    <a:pt x="114" y="21"/>
                    <a:pt x="108" y="20"/>
                  </a:cubicBezTo>
                  <a:cubicBezTo>
                    <a:pt x="108" y="18"/>
                    <a:pt x="108" y="15"/>
                    <a:pt x="107" y="13"/>
                  </a:cubicBezTo>
                  <a:cubicBezTo>
                    <a:pt x="106" y="11"/>
                    <a:pt x="104" y="9"/>
                    <a:pt x="103" y="7"/>
                  </a:cubicBezTo>
                  <a:cubicBezTo>
                    <a:pt x="102" y="6"/>
                    <a:pt x="101" y="5"/>
                    <a:pt x="100" y="4"/>
                  </a:cubicBezTo>
                  <a:cubicBezTo>
                    <a:pt x="97" y="3"/>
                    <a:pt x="95" y="2"/>
                    <a:pt x="92" y="1"/>
                  </a:cubicBezTo>
                  <a:cubicBezTo>
                    <a:pt x="87" y="0"/>
                    <a:pt x="82" y="1"/>
                    <a:pt x="77" y="4"/>
                  </a:cubicBezTo>
                  <a:cubicBezTo>
                    <a:pt x="75" y="6"/>
                    <a:pt x="73" y="8"/>
                    <a:pt x="72" y="10"/>
                  </a:cubicBezTo>
                  <a:cubicBezTo>
                    <a:pt x="70" y="13"/>
                    <a:pt x="69" y="16"/>
                    <a:pt x="68" y="20"/>
                  </a:cubicBezTo>
                  <a:cubicBezTo>
                    <a:pt x="67" y="20"/>
                    <a:pt x="65" y="21"/>
                    <a:pt x="63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24"/>
                    <a:pt x="55" y="25"/>
                    <a:pt x="54" y="26"/>
                  </a:cubicBezTo>
                  <a:cubicBezTo>
                    <a:pt x="49" y="22"/>
                    <a:pt x="43" y="20"/>
                    <a:pt x="37" y="21"/>
                  </a:cubicBezTo>
                  <a:cubicBezTo>
                    <a:pt x="34" y="22"/>
                    <a:pt x="32" y="23"/>
                    <a:pt x="29" y="24"/>
                  </a:cubicBezTo>
                  <a:cubicBezTo>
                    <a:pt x="28" y="25"/>
                    <a:pt x="27" y="26"/>
                    <a:pt x="26" y="27"/>
                  </a:cubicBezTo>
                  <a:cubicBezTo>
                    <a:pt x="25" y="28"/>
                    <a:pt x="24" y="29"/>
                    <a:pt x="24" y="30"/>
                  </a:cubicBezTo>
                  <a:cubicBezTo>
                    <a:pt x="19" y="37"/>
                    <a:pt x="19" y="45"/>
                    <a:pt x="24" y="52"/>
                  </a:cubicBezTo>
                  <a:cubicBezTo>
                    <a:pt x="24" y="53"/>
                    <a:pt x="25" y="54"/>
                    <a:pt x="25" y="54"/>
                  </a:cubicBezTo>
                  <a:cubicBezTo>
                    <a:pt x="23" y="59"/>
                    <a:pt x="21" y="63"/>
                    <a:pt x="19" y="69"/>
                  </a:cubicBezTo>
                  <a:cubicBezTo>
                    <a:pt x="9" y="70"/>
                    <a:pt x="0" y="78"/>
                    <a:pt x="0" y="89"/>
                  </a:cubicBezTo>
                  <a:cubicBezTo>
                    <a:pt x="0" y="92"/>
                    <a:pt x="1" y="94"/>
                    <a:pt x="2" y="97"/>
                  </a:cubicBezTo>
                  <a:cubicBezTo>
                    <a:pt x="5" y="104"/>
                    <a:pt x="12" y="109"/>
                    <a:pt x="19" y="109"/>
                  </a:cubicBezTo>
                  <a:cubicBezTo>
                    <a:pt x="20" y="111"/>
                    <a:pt x="20" y="113"/>
                    <a:pt x="21" y="115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2" y="116"/>
                    <a:pt x="22" y="116"/>
                    <a:pt x="22" y="117"/>
                  </a:cubicBezTo>
                  <a:cubicBezTo>
                    <a:pt x="22" y="117"/>
                    <a:pt x="22" y="117"/>
                    <a:pt x="23" y="118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24" y="120"/>
                    <a:pt x="25" y="122"/>
                    <a:pt x="25" y="124"/>
                  </a:cubicBezTo>
                  <a:cubicBezTo>
                    <a:pt x="25" y="124"/>
                    <a:pt x="24" y="125"/>
                    <a:pt x="24" y="126"/>
                  </a:cubicBezTo>
                  <a:cubicBezTo>
                    <a:pt x="19" y="133"/>
                    <a:pt x="19" y="141"/>
                    <a:pt x="24" y="148"/>
                  </a:cubicBezTo>
                  <a:cubicBezTo>
                    <a:pt x="24" y="149"/>
                    <a:pt x="25" y="150"/>
                    <a:pt x="26" y="151"/>
                  </a:cubicBezTo>
                  <a:cubicBezTo>
                    <a:pt x="32" y="157"/>
                    <a:pt x="41" y="159"/>
                    <a:pt x="48" y="156"/>
                  </a:cubicBezTo>
                  <a:cubicBezTo>
                    <a:pt x="50" y="155"/>
                    <a:pt x="52" y="154"/>
                    <a:pt x="54" y="152"/>
                  </a:cubicBezTo>
                  <a:cubicBezTo>
                    <a:pt x="55" y="153"/>
                    <a:pt x="57" y="154"/>
                    <a:pt x="59" y="155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60" y="155"/>
                    <a:pt x="60" y="155"/>
                    <a:pt x="61" y="155"/>
                  </a:cubicBezTo>
                  <a:cubicBezTo>
                    <a:pt x="61" y="156"/>
                    <a:pt x="62" y="156"/>
                    <a:pt x="62" y="156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5" y="157"/>
                    <a:pt x="67" y="158"/>
                    <a:pt x="68" y="158"/>
                  </a:cubicBezTo>
                  <a:cubicBezTo>
                    <a:pt x="69" y="160"/>
                    <a:pt x="69" y="163"/>
                    <a:pt x="70" y="165"/>
                  </a:cubicBezTo>
                  <a:cubicBezTo>
                    <a:pt x="73" y="172"/>
                    <a:pt x="80" y="177"/>
                    <a:pt x="88" y="177"/>
                  </a:cubicBezTo>
                  <a:cubicBezTo>
                    <a:pt x="90" y="177"/>
                    <a:pt x="91" y="177"/>
                    <a:pt x="92" y="177"/>
                  </a:cubicBezTo>
                  <a:cubicBezTo>
                    <a:pt x="94" y="176"/>
                    <a:pt x="96" y="176"/>
                    <a:pt x="97" y="175"/>
                  </a:cubicBezTo>
                  <a:cubicBezTo>
                    <a:pt x="99" y="174"/>
                    <a:pt x="101" y="173"/>
                    <a:pt x="103" y="171"/>
                  </a:cubicBezTo>
                  <a:cubicBezTo>
                    <a:pt x="104" y="170"/>
                    <a:pt x="105" y="168"/>
                    <a:pt x="106" y="166"/>
                  </a:cubicBezTo>
                  <a:cubicBezTo>
                    <a:pt x="107" y="164"/>
                    <a:pt x="108" y="163"/>
                    <a:pt x="108" y="161"/>
                  </a:cubicBezTo>
                  <a:cubicBezTo>
                    <a:pt x="108" y="160"/>
                    <a:pt x="108" y="159"/>
                    <a:pt x="108" y="158"/>
                  </a:cubicBezTo>
                  <a:cubicBezTo>
                    <a:pt x="114" y="157"/>
                    <a:pt x="119" y="155"/>
                    <a:pt x="123" y="152"/>
                  </a:cubicBezTo>
                  <a:cubicBezTo>
                    <a:pt x="124" y="153"/>
                    <a:pt x="125" y="153"/>
                    <a:pt x="125" y="154"/>
                  </a:cubicBezTo>
                  <a:cubicBezTo>
                    <a:pt x="128" y="155"/>
                    <a:pt x="130" y="156"/>
                    <a:pt x="133" y="157"/>
                  </a:cubicBezTo>
                  <a:cubicBezTo>
                    <a:pt x="136" y="157"/>
                    <a:pt x="140" y="157"/>
                    <a:pt x="143" y="156"/>
                  </a:cubicBezTo>
                  <a:cubicBezTo>
                    <a:pt x="145" y="155"/>
                    <a:pt x="146" y="155"/>
                    <a:pt x="148" y="154"/>
                  </a:cubicBezTo>
                  <a:cubicBezTo>
                    <a:pt x="149" y="153"/>
                    <a:pt x="150" y="152"/>
                    <a:pt x="151" y="151"/>
                  </a:cubicBezTo>
                  <a:cubicBezTo>
                    <a:pt x="153" y="149"/>
                    <a:pt x="154" y="147"/>
                    <a:pt x="155" y="145"/>
                  </a:cubicBezTo>
                  <a:cubicBezTo>
                    <a:pt x="156" y="142"/>
                    <a:pt x="157" y="140"/>
                    <a:pt x="157" y="137"/>
                  </a:cubicBezTo>
                  <a:cubicBezTo>
                    <a:pt x="157" y="132"/>
                    <a:pt x="155" y="128"/>
                    <a:pt x="152" y="124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66" y="108"/>
                    <a:pt x="172" y="103"/>
                    <a:pt x="175" y="97"/>
                  </a:cubicBezTo>
                  <a:cubicBezTo>
                    <a:pt x="176" y="94"/>
                    <a:pt x="176" y="92"/>
                    <a:pt x="176" y="89"/>
                  </a:cubicBezTo>
                  <a:cubicBezTo>
                    <a:pt x="176" y="80"/>
                    <a:pt x="170" y="71"/>
                    <a:pt x="160" y="69"/>
                  </a:cubicBezTo>
                  <a:moveTo>
                    <a:pt x="72" y="120"/>
                  </a:moveTo>
                  <a:cubicBezTo>
                    <a:pt x="68" y="118"/>
                    <a:pt x="65" y="115"/>
                    <a:pt x="62" y="111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71" y="109"/>
                    <a:pt x="73" y="112"/>
                    <a:pt x="76" y="114"/>
                  </a:cubicBezTo>
                  <a:lnTo>
                    <a:pt x="72" y="120"/>
                  </a:lnTo>
                  <a:close/>
                  <a:moveTo>
                    <a:pt x="89" y="125"/>
                  </a:moveTo>
                  <a:cubicBezTo>
                    <a:pt x="89" y="117"/>
                    <a:pt x="89" y="117"/>
                    <a:pt x="89" y="117"/>
                  </a:cubicBezTo>
                  <a:cubicBezTo>
                    <a:pt x="101" y="117"/>
                    <a:pt x="113" y="106"/>
                    <a:pt x="113" y="93"/>
                  </a:cubicBezTo>
                  <a:cubicBezTo>
                    <a:pt x="113" y="80"/>
                    <a:pt x="102" y="69"/>
                    <a:pt x="89" y="69"/>
                  </a:cubicBezTo>
                  <a:cubicBezTo>
                    <a:pt x="75" y="69"/>
                    <a:pt x="64" y="80"/>
                    <a:pt x="64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75"/>
                    <a:pt x="71" y="61"/>
                    <a:pt x="88" y="61"/>
                  </a:cubicBezTo>
                  <a:cubicBezTo>
                    <a:pt x="106" y="61"/>
                    <a:pt x="121" y="75"/>
                    <a:pt x="121" y="93"/>
                  </a:cubicBezTo>
                  <a:cubicBezTo>
                    <a:pt x="121" y="111"/>
                    <a:pt x="105" y="125"/>
                    <a:pt x="89" y="1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4.2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3555" name="组合 2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23568" name="矩形 3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569" name="矩形 4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3556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投资回报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3557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558" name="组合 1"/>
          <p:cNvGrpSpPr/>
          <p:nvPr/>
        </p:nvGrpSpPr>
        <p:grpSpPr bwMode="auto">
          <a:xfrm>
            <a:off x="692150" y="1373188"/>
            <a:ext cx="3733800" cy="2133600"/>
            <a:chOff x="0" y="0"/>
            <a:chExt cx="3733800" cy="2133600"/>
          </a:xfrm>
        </p:grpSpPr>
        <p:graphicFrame>
          <p:nvGraphicFramePr>
            <p:cNvPr id="23566" name="Object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0" y="0"/>
            <a:ext cx="3733800" cy="213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0" name="" r:id="rId1" imgW="6502400" imgH="3721100" progId="Excel.Sheet.8">
                    <p:embed/>
                  </p:oleObj>
                </mc:Choice>
                <mc:Fallback>
                  <p:oleObj name="" r:id="rId1" imgW="6502400" imgH="37211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733800" cy="2133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7" name="文本框 8"/>
            <p:cNvSpPr txBox="1">
              <a:spLocks noChangeArrowheads="1"/>
            </p:cNvSpPr>
            <p:nvPr/>
          </p:nvSpPr>
          <p:spPr bwMode="auto">
            <a:xfrm>
              <a:off x="1343025" y="896938"/>
              <a:ext cx="1047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rgbClr val="0D4677"/>
                  </a:solidFill>
                  <a:latin typeface="方正兰亭黑_GBK" pitchFamily="2" charset="-122"/>
                  <a:ea typeface="方正兰亭黑_GBK" pitchFamily="2" charset="-122"/>
                </a:rPr>
                <a:t>回报</a:t>
              </a:r>
              <a:r>
                <a:rPr lang="en-US" altLang="zh-CN" sz="1600" b="1">
                  <a:solidFill>
                    <a:srgbClr val="0D4677"/>
                  </a:solidFill>
                  <a:latin typeface="方正兰亭黑_GBK" pitchFamily="2" charset="-122"/>
                  <a:ea typeface="方正兰亭黑_GBK" pitchFamily="2" charset="-122"/>
                </a:rPr>
                <a:t>20%</a:t>
              </a:r>
              <a:endParaRPr lang="zh-CN" altLang="en-US" sz="1600" b="1">
                <a:solidFill>
                  <a:srgbClr val="0D4677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grpSp>
        <p:nvGrpSpPr>
          <p:cNvPr id="23559" name="组合 2"/>
          <p:cNvGrpSpPr/>
          <p:nvPr/>
        </p:nvGrpSpPr>
        <p:grpSpPr bwMode="auto">
          <a:xfrm>
            <a:off x="4406900" y="1354138"/>
            <a:ext cx="3711575" cy="2170112"/>
            <a:chOff x="0" y="0"/>
            <a:chExt cx="3711575" cy="2170112"/>
          </a:xfrm>
        </p:grpSpPr>
        <p:graphicFrame>
          <p:nvGraphicFramePr>
            <p:cNvPr id="23564" name="Object 4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0" y="0"/>
            <a:ext cx="3711575" cy="2170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81" name="" r:id="rId3" imgW="6464300" imgH="3784600" progId="Excel.Sheet.8">
                    <p:embed/>
                  </p:oleObj>
                </mc:Choice>
                <mc:Fallback>
                  <p:oleObj name="" r:id="rId3" imgW="6464300" imgH="37846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3711575" cy="2170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5" name="文本框 8"/>
            <p:cNvSpPr txBox="1">
              <a:spLocks noChangeArrowheads="1"/>
            </p:cNvSpPr>
            <p:nvPr/>
          </p:nvSpPr>
          <p:spPr bwMode="auto">
            <a:xfrm>
              <a:off x="1332706" y="915194"/>
              <a:ext cx="1046162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b="1">
                  <a:solidFill>
                    <a:srgbClr val="1B9C77"/>
                  </a:solidFill>
                  <a:latin typeface="方正兰亭黑_GBK" pitchFamily="2" charset="-122"/>
                  <a:ea typeface="方正兰亭黑_GBK" pitchFamily="2" charset="-122"/>
                </a:rPr>
                <a:t>回报</a:t>
              </a:r>
              <a:r>
                <a:rPr lang="en-US" altLang="zh-CN" sz="1600" b="1">
                  <a:solidFill>
                    <a:srgbClr val="1B9C77"/>
                  </a:solidFill>
                  <a:latin typeface="方正兰亭黑_GBK" pitchFamily="2" charset="-122"/>
                  <a:ea typeface="方正兰亭黑_GBK" pitchFamily="2" charset="-122"/>
                </a:rPr>
                <a:t>25%</a:t>
              </a:r>
              <a:endParaRPr lang="zh-CN" altLang="en-US" sz="1600" b="1">
                <a:solidFill>
                  <a:srgbClr val="1B9C77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</p:grpSp>
      <p:sp>
        <p:nvSpPr>
          <p:cNvPr id="23560" name="TextBox 46"/>
          <p:cNvSpPr txBox="1">
            <a:spLocks noChangeArrowheads="1"/>
          </p:cNvSpPr>
          <p:nvPr/>
        </p:nvSpPr>
        <p:spPr bwMode="auto">
          <a:xfrm>
            <a:off x="1525588" y="3748088"/>
            <a:ext cx="21320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1" name="矩形 3"/>
          <p:cNvSpPr>
            <a:spLocks noChangeArrowheads="1"/>
          </p:cNvSpPr>
          <p:nvPr/>
        </p:nvSpPr>
        <p:spPr bwMode="auto">
          <a:xfrm>
            <a:off x="1525588" y="3454400"/>
            <a:ext cx="2132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</a:t>
            </a:r>
            <a:r>
              <a:rPr lang="en-US" altLang="zh-CN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XX</a:t>
            </a:r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，可以获取</a:t>
            </a:r>
            <a:r>
              <a:rPr lang="en-US" altLang="zh-CN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20%</a:t>
            </a:r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股份</a:t>
            </a:r>
            <a:endParaRPr lang="zh-CN" altLang="en-US" sz="12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23562" name="TextBox 46"/>
          <p:cNvSpPr txBox="1">
            <a:spLocks noChangeArrowheads="1"/>
          </p:cNvSpPr>
          <p:nvPr/>
        </p:nvSpPr>
        <p:spPr bwMode="auto">
          <a:xfrm>
            <a:off x="5259388" y="3762375"/>
            <a:ext cx="213201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3" name="矩形 18"/>
          <p:cNvSpPr>
            <a:spLocks noChangeArrowheads="1"/>
          </p:cNvSpPr>
          <p:nvPr/>
        </p:nvSpPr>
        <p:spPr bwMode="auto">
          <a:xfrm>
            <a:off x="5259388" y="3470275"/>
            <a:ext cx="2130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</a:t>
            </a:r>
            <a:r>
              <a:rPr lang="en-US" altLang="zh-CN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XX</a:t>
            </a:r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，可以获取</a:t>
            </a:r>
            <a:r>
              <a:rPr lang="en-US" altLang="zh-CN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25%</a:t>
            </a:r>
            <a:r>
              <a:rPr lang="zh-CN" altLang="en-US" sz="12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股份</a:t>
            </a:r>
            <a:endParaRPr lang="zh-CN" altLang="en-US" sz="12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2"/>
          <p:cNvSpPr>
            <a:spLocks noChangeArrowheads="1"/>
          </p:cNvSpPr>
          <p:nvPr/>
        </p:nvSpPr>
        <p:spPr bwMode="auto">
          <a:xfrm>
            <a:off x="-23813" y="914400"/>
            <a:ext cx="9169401" cy="2962275"/>
          </a:xfrm>
          <a:prstGeom prst="rect">
            <a:avLst/>
          </a:prstGeom>
          <a:solidFill>
            <a:srgbClr val="F1F1F1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4579" name="矩形 30"/>
          <p:cNvSpPr>
            <a:spLocks noChangeArrowheads="1"/>
          </p:cNvSpPr>
          <p:nvPr/>
        </p:nvSpPr>
        <p:spPr bwMode="auto">
          <a:xfrm>
            <a:off x="3071813" y="2716213"/>
            <a:ext cx="30607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1" hangingPunct="1">
              <a:lnSpc>
                <a:spcPct val="150000"/>
              </a:lnSpc>
            </a:pPr>
            <a:r>
              <a:rPr lang="en-US" altLang="zh-CN" sz="2000" b="1" i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  <a:sym typeface="微软雅黑" panose="020B0503020204020204" pitchFamily="34" charset="-122"/>
              </a:rPr>
              <a:t>PowerPoint Template</a:t>
            </a:r>
            <a:endParaRPr lang="zh-CN" altLang="en-US" sz="2000" b="1" i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  <a:sym typeface="微软雅黑" panose="020B0503020204020204" pitchFamily="34" charset="-122"/>
            </a:endParaRPr>
          </a:p>
        </p:txBody>
      </p:sp>
      <p:sp>
        <p:nvSpPr>
          <p:cNvPr id="24580" name="文本框 23"/>
          <p:cNvSpPr txBox="1">
            <a:spLocks noChangeArrowheads="1"/>
          </p:cNvSpPr>
          <p:nvPr/>
        </p:nvSpPr>
        <p:spPr bwMode="auto">
          <a:xfrm>
            <a:off x="2889250" y="2041525"/>
            <a:ext cx="4238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4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感谢大家观看！</a:t>
            </a:r>
            <a:endParaRPr lang="en-US" sz="4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24581" name="组合 25"/>
          <p:cNvGrpSpPr/>
          <p:nvPr/>
        </p:nvGrpSpPr>
        <p:grpSpPr bwMode="auto">
          <a:xfrm>
            <a:off x="1227138" y="2146300"/>
            <a:ext cx="1128712" cy="1116013"/>
            <a:chOff x="0" y="0"/>
            <a:chExt cx="1876984" cy="1829528"/>
          </a:xfrm>
        </p:grpSpPr>
        <p:sp>
          <p:nvSpPr>
            <p:cNvPr id="24586" name="矩形 23"/>
            <p:cNvSpPr>
              <a:spLocks noChangeArrowheads="1"/>
            </p:cNvSpPr>
            <p:nvPr/>
          </p:nvSpPr>
          <p:spPr bwMode="auto">
            <a:xfrm>
              <a:off x="0" y="0"/>
              <a:ext cx="1103751" cy="110375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587" name="矩形 24"/>
            <p:cNvSpPr>
              <a:spLocks noChangeArrowheads="1"/>
            </p:cNvSpPr>
            <p:nvPr/>
          </p:nvSpPr>
          <p:spPr bwMode="auto">
            <a:xfrm>
              <a:off x="773233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4582" name="组合 26"/>
          <p:cNvGrpSpPr/>
          <p:nvPr/>
        </p:nvGrpSpPr>
        <p:grpSpPr bwMode="auto">
          <a:xfrm>
            <a:off x="7134225" y="1068388"/>
            <a:ext cx="1835150" cy="1857375"/>
            <a:chOff x="0" y="0"/>
            <a:chExt cx="1835076" cy="1829528"/>
          </a:xfrm>
        </p:grpSpPr>
        <p:sp>
          <p:nvSpPr>
            <p:cNvPr id="24584" name="矩形 27"/>
            <p:cNvSpPr>
              <a:spLocks noChangeArrowheads="1"/>
            </p:cNvSpPr>
            <p:nvPr/>
          </p:nvSpPr>
          <p:spPr bwMode="auto">
            <a:xfrm>
              <a:off x="0" y="0"/>
              <a:ext cx="1061843" cy="1061842"/>
            </a:xfrm>
            <a:prstGeom prst="rect">
              <a:avLst/>
            </a:prstGeom>
            <a:noFill/>
            <a:ln w="19050">
              <a:solidFill>
                <a:srgbClr val="9CC4AE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585" name="矩形 28"/>
            <p:cNvSpPr>
              <a:spLocks noChangeArrowheads="1"/>
            </p:cNvSpPr>
            <p:nvPr/>
          </p:nvSpPr>
          <p:spPr bwMode="auto">
            <a:xfrm>
              <a:off x="731325" y="725777"/>
              <a:ext cx="1103751" cy="1103751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24583" name="直接连接符 30"/>
          <p:cNvCxnSpPr>
            <a:cxnSpLocks noChangeShapeType="1"/>
          </p:cNvCxnSpPr>
          <p:nvPr/>
        </p:nvCxnSpPr>
        <p:spPr bwMode="auto">
          <a:xfrm>
            <a:off x="2976563" y="2716213"/>
            <a:ext cx="3251200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12"/>
          <p:cNvSpPr>
            <a:spLocks noChangeArrowheads="1"/>
          </p:cNvSpPr>
          <p:nvPr/>
        </p:nvSpPr>
        <p:spPr bwMode="auto">
          <a:xfrm>
            <a:off x="-23813" y="1243013"/>
            <a:ext cx="9169401" cy="2646362"/>
          </a:xfrm>
          <a:prstGeom prst="rect">
            <a:avLst/>
          </a:pr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23" name="文本框 8"/>
          <p:cNvSpPr txBox="1">
            <a:spLocks noChangeArrowheads="1"/>
          </p:cNvSpPr>
          <p:nvPr/>
        </p:nvSpPr>
        <p:spPr bwMode="auto">
          <a:xfrm>
            <a:off x="1633538" y="2587625"/>
            <a:ext cx="500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01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5124" name="文本框 8"/>
          <p:cNvSpPr txBox="1">
            <a:spLocks noChangeArrowheads="1"/>
          </p:cNvSpPr>
          <p:nvPr/>
        </p:nvSpPr>
        <p:spPr bwMode="auto">
          <a:xfrm>
            <a:off x="2411413" y="220980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项目简介</a:t>
            </a:r>
            <a:endParaRPr lang="zh-CN" altLang="en-US" sz="18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5125" name="TextBox 46"/>
          <p:cNvSpPr txBox="1">
            <a:spLocks noChangeArrowheads="1"/>
          </p:cNvSpPr>
          <p:nvPr/>
        </p:nvSpPr>
        <p:spPr bwMode="auto">
          <a:xfrm>
            <a:off x="2430463" y="2579688"/>
            <a:ext cx="4235450" cy="22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9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26" name="直接连接符 22"/>
          <p:cNvCxnSpPr>
            <a:cxnSpLocks noChangeShapeType="1"/>
          </p:cNvCxnSpPr>
          <p:nvPr/>
        </p:nvCxnSpPr>
        <p:spPr bwMode="auto">
          <a:xfrm>
            <a:off x="2520950" y="2563813"/>
            <a:ext cx="3902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127" name="组合 29"/>
          <p:cNvGrpSpPr/>
          <p:nvPr/>
        </p:nvGrpSpPr>
        <p:grpSpPr bwMode="auto">
          <a:xfrm>
            <a:off x="1306513" y="2193925"/>
            <a:ext cx="827087" cy="849313"/>
            <a:chOff x="0" y="0"/>
            <a:chExt cx="1715756" cy="1732866"/>
          </a:xfrm>
        </p:grpSpPr>
        <p:sp>
          <p:nvSpPr>
            <p:cNvPr id="5128" name="矩形 31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29" name="矩形 32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8"/>
          <p:cNvSpPr txBox="1">
            <a:spLocks noChangeArrowheads="1"/>
          </p:cNvSpPr>
          <p:nvPr/>
        </p:nvSpPr>
        <p:spPr bwMode="auto">
          <a:xfrm>
            <a:off x="552450" y="708025"/>
            <a:ext cx="581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1.1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6147" name="组合 34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6172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3" name="矩形 3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48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投资亮点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49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矩形 46"/>
          <p:cNvSpPr>
            <a:spLocks noChangeArrowheads="1"/>
          </p:cNvSpPr>
          <p:nvPr/>
        </p:nvSpPr>
        <p:spPr bwMode="auto">
          <a:xfrm>
            <a:off x="4697413" y="1730375"/>
            <a:ext cx="1765300" cy="1790700"/>
          </a:xfrm>
          <a:prstGeom prst="rect">
            <a:avLst/>
          </a:prstGeom>
          <a:noFill/>
          <a:ln w="19050">
            <a:solidFill>
              <a:srgbClr val="ECAF4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51" name="矩形 47"/>
          <p:cNvSpPr>
            <a:spLocks noChangeArrowheads="1"/>
          </p:cNvSpPr>
          <p:nvPr/>
        </p:nvSpPr>
        <p:spPr bwMode="auto">
          <a:xfrm>
            <a:off x="6751638" y="1730375"/>
            <a:ext cx="1763712" cy="1790700"/>
          </a:xfrm>
          <a:prstGeom prst="rect">
            <a:avLst/>
          </a:prstGeom>
          <a:noFill/>
          <a:ln w="19050">
            <a:solidFill>
              <a:srgbClr val="E0364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52" name="文本框 8"/>
          <p:cNvSpPr txBox="1">
            <a:spLocks noChangeArrowheads="1"/>
          </p:cNvSpPr>
          <p:nvPr/>
        </p:nvSpPr>
        <p:spPr bwMode="auto">
          <a:xfrm>
            <a:off x="5019675" y="2363788"/>
            <a:ext cx="112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ECAF45"/>
                </a:solidFill>
                <a:latin typeface="方正兰亭黑_GBK" pitchFamily="2" charset="-122"/>
                <a:ea typeface="方正兰亭黑_GBK" pitchFamily="2" charset="-122"/>
              </a:rPr>
              <a:t>亮点</a:t>
            </a:r>
            <a:r>
              <a:rPr lang="en-US" altLang="zh-CN" sz="2800" b="1">
                <a:solidFill>
                  <a:srgbClr val="ECAF45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2800" b="1">
              <a:solidFill>
                <a:srgbClr val="ECAF45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53" name="文本框 8"/>
          <p:cNvSpPr txBox="1">
            <a:spLocks noChangeArrowheads="1"/>
          </p:cNvSpPr>
          <p:nvPr/>
        </p:nvSpPr>
        <p:spPr bwMode="auto">
          <a:xfrm>
            <a:off x="7100888" y="2346325"/>
            <a:ext cx="1125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E03646"/>
                </a:solidFill>
                <a:latin typeface="方正兰亭黑_GBK" pitchFamily="2" charset="-122"/>
                <a:ea typeface="方正兰亭黑_GBK" pitchFamily="2" charset="-122"/>
              </a:rPr>
              <a:t>亮点</a:t>
            </a:r>
            <a:r>
              <a:rPr lang="en-US" altLang="zh-CN" sz="2800" b="1">
                <a:solidFill>
                  <a:srgbClr val="E03646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2800" b="1">
              <a:solidFill>
                <a:srgbClr val="E0364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54" name="TextBox 46"/>
          <p:cNvSpPr txBox="1">
            <a:spLocks noChangeArrowheads="1"/>
          </p:cNvSpPr>
          <p:nvPr/>
        </p:nvSpPr>
        <p:spPr bwMode="auto">
          <a:xfrm>
            <a:off x="712788" y="3868738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5" name="TextBox 46"/>
          <p:cNvSpPr txBox="1">
            <a:spLocks noChangeArrowheads="1"/>
          </p:cNvSpPr>
          <p:nvPr/>
        </p:nvSpPr>
        <p:spPr bwMode="auto">
          <a:xfrm>
            <a:off x="2759075" y="3868738"/>
            <a:ext cx="16176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56" name="组合 1"/>
          <p:cNvGrpSpPr/>
          <p:nvPr/>
        </p:nvGrpSpPr>
        <p:grpSpPr bwMode="auto">
          <a:xfrm>
            <a:off x="552450" y="1730375"/>
            <a:ext cx="1765300" cy="1790700"/>
            <a:chOff x="0" y="0"/>
            <a:chExt cx="1765300" cy="1790700"/>
          </a:xfrm>
        </p:grpSpPr>
        <p:sp>
          <p:nvSpPr>
            <p:cNvPr id="6169" name="矩形 40"/>
            <p:cNvSpPr>
              <a:spLocks noChangeArrowheads="1"/>
            </p:cNvSpPr>
            <p:nvPr/>
          </p:nvSpPr>
          <p:spPr bwMode="auto">
            <a:xfrm>
              <a:off x="0" y="0"/>
              <a:ext cx="1765300" cy="1790700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70" name="文本框 8"/>
            <p:cNvSpPr txBox="1">
              <a:spLocks noChangeArrowheads="1"/>
            </p:cNvSpPr>
            <p:nvPr/>
          </p:nvSpPr>
          <p:spPr bwMode="auto">
            <a:xfrm>
              <a:off x="319882" y="633413"/>
              <a:ext cx="1125537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1B9C77"/>
                  </a:solidFill>
                  <a:latin typeface="方正兰亭黑_GBK" pitchFamily="2" charset="-122"/>
                  <a:ea typeface="方正兰亭黑_GBK" pitchFamily="2" charset="-122"/>
                </a:rPr>
                <a:t>亮点</a:t>
              </a:r>
              <a:r>
                <a:rPr lang="en-US" altLang="zh-CN" sz="2800" b="1">
                  <a:solidFill>
                    <a:srgbClr val="1B9C77"/>
                  </a:solidFill>
                  <a:latin typeface="方正兰亭黑_GBK" pitchFamily="2" charset="-122"/>
                  <a:ea typeface="方正兰亭黑_GBK" pitchFamily="2" charset="-122"/>
                </a:rPr>
                <a:t>1</a:t>
              </a:r>
              <a:endParaRPr lang="zh-CN" altLang="en-US" sz="2800" b="1">
                <a:solidFill>
                  <a:srgbClr val="1B9C77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6171" name="矩形 56"/>
            <p:cNvSpPr>
              <a:spLocks noChangeArrowheads="1"/>
            </p:cNvSpPr>
            <p:nvPr/>
          </p:nvSpPr>
          <p:spPr bwMode="auto">
            <a:xfrm>
              <a:off x="142875" y="144463"/>
              <a:ext cx="1479550" cy="1501775"/>
            </a:xfrm>
            <a:prstGeom prst="rect">
              <a:avLst/>
            </a:prstGeom>
            <a:noFill/>
            <a:ln w="19050">
              <a:solidFill>
                <a:srgbClr val="1B9C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157" name="组合 2"/>
          <p:cNvGrpSpPr/>
          <p:nvPr/>
        </p:nvGrpSpPr>
        <p:grpSpPr bwMode="auto">
          <a:xfrm>
            <a:off x="2625725" y="1730375"/>
            <a:ext cx="1763713" cy="1790700"/>
            <a:chOff x="0" y="0"/>
            <a:chExt cx="1763713" cy="1790700"/>
          </a:xfrm>
        </p:grpSpPr>
        <p:sp>
          <p:nvSpPr>
            <p:cNvPr id="6166" name="矩形 45"/>
            <p:cNvSpPr>
              <a:spLocks noChangeArrowheads="1"/>
            </p:cNvSpPr>
            <p:nvPr/>
          </p:nvSpPr>
          <p:spPr bwMode="auto">
            <a:xfrm>
              <a:off x="0" y="0"/>
              <a:ext cx="1763713" cy="1790700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67" name="文本框 8"/>
            <p:cNvSpPr txBox="1">
              <a:spLocks noChangeArrowheads="1"/>
            </p:cNvSpPr>
            <p:nvPr/>
          </p:nvSpPr>
          <p:spPr bwMode="auto">
            <a:xfrm>
              <a:off x="321469" y="633413"/>
              <a:ext cx="11207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D4677"/>
                  </a:solidFill>
                  <a:latin typeface="方正兰亭黑_GBK" pitchFamily="2" charset="-122"/>
                  <a:ea typeface="方正兰亭黑_GBK" pitchFamily="2" charset="-122"/>
                </a:rPr>
                <a:t>亮点</a:t>
              </a:r>
              <a:r>
                <a:rPr lang="en-US" altLang="zh-CN" sz="2800" b="1">
                  <a:solidFill>
                    <a:srgbClr val="0D4677"/>
                  </a:solidFill>
                  <a:latin typeface="方正兰亭黑_GBK" pitchFamily="2" charset="-122"/>
                  <a:ea typeface="方正兰亭黑_GBK" pitchFamily="2" charset="-122"/>
                </a:rPr>
                <a:t>2</a:t>
              </a:r>
              <a:endParaRPr lang="zh-CN" altLang="en-US" sz="2800" b="1">
                <a:solidFill>
                  <a:srgbClr val="0D4677"/>
                </a:solidFill>
                <a:latin typeface="方正兰亭黑_GBK" pitchFamily="2" charset="-122"/>
                <a:ea typeface="方正兰亭黑_GBK" pitchFamily="2" charset="-122"/>
              </a:endParaRPr>
            </a:p>
          </p:txBody>
        </p:sp>
        <p:sp>
          <p:nvSpPr>
            <p:cNvPr id="6168" name="矩形 57"/>
            <p:cNvSpPr>
              <a:spLocks noChangeArrowheads="1"/>
            </p:cNvSpPr>
            <p:nvPr/>
          </p:nvSpPr>
          <p:spPr bwMode="auto">
            <a:xfrm>
              <a:off x="141288" y="144463"/>
              <a:ext cx="1481137" cy="1501775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58" name="矩形 58"/>
          <p:cNvSpPr>
            <a:spLocks noChangeArrowheads="1"/>
          </p:cNvSpPr>
          <p:nvPr/>
        </p:nvSpPr>
        <p:spPr bwMode="auto">
          <a:xfrm>
            <a:off x="4840288" y="1874838"/>
            <a:ext cx="1479550" cy="1501775"/>
          </a:xfrm>
          <a:prstGeom prst="rect">
            <a:avLst/>
          </a:prstGeom>
          <a:noFill/>
          <a:ln w="19050">
            <a:solidFill>
              <a:srgbClr val="ECAF45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59" name="矩形 59"/>
          <p:cNvSpPr>
            <a:spLocks noChangeArrowheads="1"/>
          </p:cNvSpPr>
          <p:nvPr/>
        </p:nvSpPr>
        <p:spPr bwMode="auto">
          <a:xfrm>
            <a:off x="6892925" y="1885950"/>
            <a:ext cx="1481138" cy="1503363"/>
          </a:xfrm>
          <a:prstGeom prst="rect">
            <a:avLst/>
          </a:prstGeom>
          <a:noFill/>
          <a:ln w="19050">
            <a:solidFill>
              <a:srgbClr val="E0364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160" name="TextBox 46"/>
          <p:cNvSpPr txBox="1">
            <a:spLocks noChangeArrowheads="1"/>
          </p:cNvSpPr>
          <p:nvPr/>
        </p:nvSpPr>
        <p:spPr bwMode="auto">
          <a:xfrm>
            <a:off x="4851400" y="3843338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1" name="TextBox 46"/>
          <p:cNvSpPr txBox="1">
            <a:spLocks noChangeArrowheads="1"/>
          </p:cNvSpPr>
          <p:nvPr/>
        </p:nvSpPr>
        <p:spPr bwMode="auto">
          <a:xfrm>
            <a:off x="6899275" y="3843338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2" name="矩形 1"/>
          <p:cNvSpPr>
            <a:spLocks noChangeArrowheads="1"/>
          </p:cNvSpPr>
          <p:nvPr/>
        </p:nvSpPr>
        <p:spPr bwMode="auto">
          <a:xfrm>
            <a:off x="849313" y="3630613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63" name="矩形 24"/>
          <p:cNvSpPr>
            <a:spLocks noChangeArrowheads="1"/>
          </p:cNvSpPr>
          <p:nvPr/>
        </p:nvSpPr>
        <p:spPr bwMode="auto">
          <a:xfrm>
            <a:off x="2909888" y="3633788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64" name="矩形 25"/>
          <p:cNvSpPr>
            <a:spLocks noChangeArrowheads="1"/>
          </p:cNvSpPr>
          <p:nvPr/>
        </p:nvSpPr>
        <p:spPr bwMode="auto">
          <a:xfrm>
            <a:off x="5021263" y="3605213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6165" name="矩形 26"/>
          <p:cNvSpPr>
            <a:spLocks noChangeArrowheads="1"/>
          </p:cNvSpPr>
          <p:nvPr/>
        </p:nvSpPr>
        <p:spPr bwMode="auto">
          <a:xfrm>
            <a:off x="7073900" y="3632200"/>
            <a:ext cx="165671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点击此处输入你的内容 </a:t>
            </a:r>
            <a:endParaRPr lang="zh-CN" altLang="en-US" sz="20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0" r="134" b="32043"/>
          <a:stretch>
            <a:fillRect/>
          </a:stretch>
        </p:blipFill>
        <p:spPr bwMode="auto">
          <a:xfrm>
            <a:off x="0" y="0"/>
            <a:ext cx="91440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文本框 8"/>
          <p:cNvSpPr txBox="1">
            <a:spLocks noChangeArrowheads="1"/>
          </p:cNvSpPr>
          <p:nvPr/>
        </p:nvSpPr>
        <p:spPr bwMode="auto">
          <a:xfrm>
            <a:off x="552450" y="706438"/>
            <a:ext cx="577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1.2</a:t>
            </a:r>
            <a:endParaRPr lang="zh-CN" altLang="en-US" sz="20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7172" name="组合 4"/>
          <p:cNvGrpSpPr/>
          <p:nvPr/>
        </p:nvGrpSpPr>
        <p:grpSpPr bwMode="auto">
          <a:xfrm>
            <a:off x="257175" y="306388"/>
            <a:ext cx="828675" cy="849312"/>
            <a:chOff x="0" y="0"/>
            <a:chExt cx="1715756" cy="1732866"/>
          </a:xfrm>
        </p:grpSpPr>
        <p:sp>
          <p:nvSpPr>
            <p:cNvPr id="7185" name="矩形 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186" name="矩形 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7173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latin typeface="方正兰亭黑_GBK" pitchFamily="2" charset="-122"/>
                <a:ea typeface="方正兰亭黑_GBK" pitchFamily="2" charset="-122"/>
              </a:rPr>
              <a:t>未来愿景</a:t>
            </a:r>
            <a:endParaRPr lang="zh-CN" altLang="en-US" sz="1600" b="1">
              <a:solidFill>
                <a:schemeClr val="bg1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7174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75" name="그룹 3"/>
          <p:cNvGrpSpPr/>
          <p:nvPr/>
        </p:nvGrpSpPr>
        <p:grpSpPr bwMode="auto">
          <a:xfrm>
            <a:off x="-1588" y="3408363"/>
            <a:ext cx="9145588" cy="122237"/>
            <a:chOff x="0" y="0"/>
            <a:chExt cx="9285984" cy="45719"/>
          </a:xfrm>
        </p:grpSpPr>
        <p:sp>
          <p:nvSpPr>
            <p:cNvPr id="7179" name="직사각형 4"/>
            <p:cNvSpPr>
              <a:spLocks noChangeArrowheads="1"/>
            </p:cNvSpPr>
            <p:nvPr/>
          </p:nvSpPr>
          <p:spPr bwMode="auto">
            <a:xfrm>
              <a:off x="1547664" y="0"/>
              <a:ext cx="1547664" cy="45719"/>
            </a:xfrm>
            <a:prstGeom prst="rect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7180" name="직사각형 5"/>
            <p:cNvSpPr>
              <a:spLocks noChangeArrowheads="1"/>
            </p:cNvSpPr>
            <p:nvPr/>
          </p:nvSpPr>
          <p:spPr bwMode="auto">
            <a:xfrm>
              <a:off x="3095328" y="0"/>
              <a:ext cx="1547664" cy="45719"/>
            </a:xfrm>
            <a:prstGeom prst="rect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7181" name="직사각형 6"/>
            <p:cNvSpPr>
              <a:spLocks noChangeArrowheads="1"/>
            </p:cNvSpPr>
            <p:nvPr/>
          </p:nvSpPr>
          <p:spPr bwMode="auto">
            <a:xfrm>
              <a:off x="4642992" y="0"/>
              <a:ext cx="1547664" cy="45719"/>
            </a:xfrm>
            <a:prstGeom prst="rect">
              <a:avLst/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7182" name="직사각형 7"/>
            <p:cNvSpPr>
              <a:spLocks noChangeArrowheads="1"/>
            </p:cNvSpPr>
            <p:nvPr/>
          </p:nvSpPr>
          <p:spPr bwMode="auto">
            <a:xfrm>
              <a:off x="6190656" y="0"/>
              <a:ext cx="1547664" cy="45719"/>
            </a:xfrm>
            <a:prstGeom prst="rect">
              <a:avLst/>
            </a:prstGeom>
            <a:solidFill>
              <a:srgbClr val="F8E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7183" name="직사각형 8"/>
            <p:cNvSpPr>
              <a:spLocks noChangeArrowheads="1"/>
            </p:cNvSpPr>
            <p:nvPr/>
          </p:nvSpPr>
          <p:spPr bwMode="auto">
            <a:xfrm>
              <a:off x="7738320" y="0"/>
              <a:ext cx="1547664" cy="45719"/>
            </a:xfrm>
            <a:prstGeom prst="rect">
              <a:avLst/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7184" name="직사각형 9"/>
            <p:cNvSpPr>
              <a:spLocks noChangeArrowheads="1"/>
            </p:cNvSpPr>
            <p:nvPr/>
          </p:nvSpPr>
          <p:spPr bwMode="auto">
            <a:xfrm>
              <a:off x="0" y="0"/>
              <a:ext cx="1547664" cy="45719"/>
            </a:xfrm>
            <a:prstGeom prst="rect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400" eaLnBrk="1" latinLnBrk="1" hangingPunct="1"/>
              <a:endParaRPr lang="ko-KR" altLang="en-US" sz="18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</p:grpSp>
      <p:sp>
        <p:nvSpPr>
          <p:cNvPr id="7176" name="TextBox 46"/>
          <p:cNvSpPr txBox="1">
            <a:spLocks noChangeArrowheads="1"/>
          </p:cNvSpPr>
          <p:nvPr/>
        </p:nvSpPr>
        <p:spPr bwMode="auto">
          <a:xfrm>
            <a:off x="111125" y="4052888"/>
            <a:ext cx="6411913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7" name="文本框 8"/>
          <p:cNvSpPr txBox="1">
            <a:spLocks noChangeArrowheads="1"/>
          </p:cNvSpPr>
          <p:nvPr/>
        </p:nvSpPr>
        <p:spPr bwMode="auto">
          <a:xfrm>
            <a:off x="111125" y="3686175"/>
            <a:ext cx="121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未来愿景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7178" name="TextBox 46"/>
          <p:cNvSpPr txBox="1">
            <a:spLocks noChangeArrowheads="1"/>
          </p:cNvSpPr>
          <p:nvPr/>
        </p:nvSpPr>
        <p:spPr bwMode="auto">
          <a:xfrm>
            <a:off x="1130300" y="1304925"/>
            <a:ext cx="6411913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点击此处输入你的内容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zh-CN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8"/>
          <p:cNvSpPr txBox="1">
            <a:spLocks noChangeArrowheads="1"/>
          </p:cNvSpPr>
          <p:nvPr/>
        </p:nvSpPr>
        <p:spPr bwMode="auto">
          <a:xfrm>
            <a:off x="552450" y="708025"/>
            <a:ext cx="579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1.3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8195" name="组合 34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8217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218" name="矩形 3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8196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团队介绍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8197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矩形 40"/>
          <p:cNvSpPr>
            <a:spLocks noChangeArrowheads="1"/>
          </p:cNvSpPr>
          <p:nvPr/>
        </p:nvSpPr>
        <p:spPr bwMode="auto">
          <a:xfrm>
            <a:off x="552450" y="1489075"/>
            <a:ext cx="1765300" cy="1790700"/>
          </a:xfrm>
          <a:prstGeom prst="rect">
            <a:avLst/>
          </a:prstGeom>
          <a:noFill/>
          <a:ln w="19050">
            <a:solidFill>
              <a:srgbClr val="1B9C77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199" name="TextBox 46"/>
          <p:cNvSpPr txBox="1">
            <a:spLocks noChangeArrowheads="1"/>
          </p:cNvSpPr>
          <p:nvPr/>
        </p:nvSpPr>
        <p:spPr bwMode="auto">
          <a:xfrm>
            <a:off x="668338" y="3679825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Box 46"/>
          <p:cNvSpPr txBox="1">
            <a:spLocks noChangeArrowheads="1"/>
          </p:cNvSpPr>
          <p:nvPr/>
        </p:nvSpPr>
        <p:spPr bwMode="auto">
          <a:xfrm>
            <a:off x="2779713" y="3679825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TextBox 46"/>
          <p:cNvSpPr txBox="1">
            <a:spLocks noChangeArrowheads="1"/>
          </p:cNvSpPr>
          <p:nvPr/>
        </p:nvSpPr>
        <p:spPr bwMode="auto">
          <a:xfrm>
            <a:off x="4891088" y="3679825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2" name="TextBox 46"/>
          <p:cNvSpPr txBox="1">
            <a:spLocks noChangeArrowheads="1"/>
          </p:cNvSpPr>
          <p:nvPr/>
        </p:nvSpPr>
        <p:spPr bwMode="auto">
          <a:xfrm>
            <a:off x="7002463" y="3679825"/>
            <a:ext cx="1616075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3" name="图片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9" b="8759"/>
          <a:stretch>
            <a:fillRect/>
          </a:stretch>
        </p:blipFill>
        <p:spPr bwMode="auto">
          <a:xfrm>
            <a:off x="622300" y="1571625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4" name="组合 2"/>
          <p:cNvGrpSpPr/>
          <p:nvPr/>
        </p:nvGrpSpPr>
        <p:grpSpPr bwMode="auto">
          <a:xfrm>
            <a:off x="2641600" y="1489075"/>
            <a:ext cx="1765300" cy="1790700"/>
            <a:chOff x="0" y="0"/>
            <a:chExt cx="1764318" cy="1791687"/>
          </a:xfrm>
        </p:grpSpPr>
        <p:sp>
          <p:nvSpPr>
            <p:cNvPr id="8215" name="矩形 24"/>
            <p:cNvSpPr>
              <a:spLocks noChangeArrowheads="1"/>
            </p:cNvSpPr>
            <p:nvPr/>
          </p:nvSpPr>
          <p:spPr bwMode="auto">
            <a:xfrm>
              <a:off x="0" y="0"/>
              <a:ext cx="1764318" cy="1791687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8216" name="图片 25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59" b="8759"/>
            <a:stretch>
              <a:fillRect/>
            </a:stretch>
          </p:blipFill>
          <p:spPr bwMode="auto">
            <a:xfrm>
              <a:off x="69376" y="83060"/>
              <a:ext cx="1625567" cy="162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05" name="组合 27"/>
          <p:cNvGrpSpPr/>
          <p:nvPr/>
        </p:nvGrpSpPr>
        <p:grpSpPr bwMode="auto">
          <a:xfrm>
            <a:off x="4733925" y="1463675"/>
            <a:ext cx="1763713" cy="1792288"/>
            <a:chOff x="0" y="0"/>
            <a:chExt cx="1764318" cy="1791687"/>
          </a:xfrm>
        </p:grpSpPr>
        <p:sp>
          <p:nvSpPr>
            <p:cNvPr id="8213" name="矩形 28"/>
            <p:cNvSpPr>
              <a:spLocks noChangeArrowheads="1"/>
            </p:cNvSpPr>
            <p:nvPr/>
          </p:nvSpPr>
          <p:spPr bwMode="auto">
            <a:xfrm>
              <a:off x="0" y="0"/>
              <a:ext cx="1764318" cy="1791687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8214" name="图片 29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59" b="8759"/>
            <a:stretch>
              <a:fillRect/>
            </a:stretch>
          </p:blipFill>
          <p:spPr bwMode="auto">
            <a:xfrm>
              <a:off x="69376" y="83060"/>
              <a:ext cx="1625567" cy="162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06" name="组合 30"/>
          <p:cNvGrpSpPr/>
          <p:nvPr/>
        </p:nvGrpSpPr>
        <p:grpSpPr bwMode="auto">
          <a:xfrm>
            <a:off x="6854825" y="1463675"/>
            <a:ext cx="1763713" cy="1792288"/>
            <a:chOff x="0" y="0"/>
            <a:chExt cx="1764318" cy="1791687"/>
          </a:xfrm>
        </p:grpSpPr>
        <p:sp>
          <p:nvSpPr>
            <p:cNvPr id="8211" name="矩形 31"/>
            <p:cNvSpPr>
              <a:spLocks noChangeArrowheads="1"/>
            </p:cNvSpPr>
            <p:nvPr/>
          </p:nvSpPr>
          <p:spPr bwMode="auto">
            <a:xfrm>
              <a:off x="0" y="0"/>
              <a:ext cx="1764318" cy="1791687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pic>
          <p:nvPicPr>
            <p:cNvPr id="8212" name="图片 32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59" b="8759"/>
            <a:stretch>
              <a:fillRect/>
            </a:stretch>
          </p:blipFill>
          <p:spPr bwMode="auto">
            <a:xfrm>
              <a:off x="69376" y="83060"/>
              <a:ext cx="1625567" cy="162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07" name="文本框 8"/>
          <p:cNvSpPr txBox="1">
            <a:spLocks noChangeArrowheads="1"/>
          </p:cNvSpPr>
          <p:nvPr/>
        </p:nvSpPr>
        <p:spPr bwMode="auto">
          <a:xfrm>
            <a:off x="598488" y="3392488"/>
            <a:ext cx="1546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YOUR NAME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8208" name="文本框 8"/>
          <p:cNvSpPr txBox="1">
            <a:spLocks noChangeArrowheads="1"/>
          </p:cNvSpPr>
          <p:nvPr/>
        </p:nvSpPr>
        <p:spPr bwMode="auto">
          <a:xfrm>
            <a:off x="2719388" y="3392488"/>
            <a:ext cx="15478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YOUR NAME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8209" name="文本框 8"/>
          <p:cNvSpPr txBox="1">
            <a:spLocks noChangeArrowheads="1"/>
          </p:cNvSpPr>
          <p:nvPr/>
        </p:nvSpPr>
        <p:spPr bwMode="auto">
          <a:xfrm>
            <a:off x="4841875" y="3392488"/>
            <a:ext cx="1546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YOUR NAME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8210" name="文本框 8"/>
          <p:cNvSpPr txBox="1">
            <a:spLocks noChangeArrowheads="1"/>
          </p:cNvSpPr>
          <p:nvPr/>
        </p:nvSpPr>
        <p:spPr bwMode="auto">
          <a:xfrm>
            <a:off x="6962775" y="3392488"/>
            <a:ext cx="1547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YOUR NAME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81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1.4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9219" name="组合 34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9226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227" name="矩形 3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9220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公司介绍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9221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2" name="图片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4788"/>
            <a:ext cx="4894263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图片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1474788"/>
            <a:ext cx="28940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Box 46"/>
          <p:cNvSpPr txBox="1">
            <a:spLocks noChangeArrowheads="1"/>
          </p:cNvSpPr>
          <p:nvPr/>
        </p:nvSpPr>
        <p:spPr bwMode="auto">
          <a:xfrm>
            <a:off x="5243513" y="3848100"/>
            <a:ext cx="3119437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5" name="文本框 8"/>
          <p:cNvSpPr txBox="1">
            <a:spLocks noChangeArrowheads="1"/>
          </p:cNvSpPr>
          <p:nvPr/>
        </p:nvSpPr>
        <p:spPr bwMode="auto">
          <a:xfrm>
            <a:off x="5243513" y="3513138"/>
            <a:ext cx="10128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公司介绍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8"/>
          <p:cNvSpPr txBox="1">
            <a:spLocks noChangeArrowheads="1"/>
          </p:cNvSpPr>
          <p:nvPr/>
        </p:nvSpPr>
        <p:spPr bwMode="auto">
          <a:xfrm>
            <a:off x="528638" y="708025"/>
            <a:ext cx="579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1.5</a:t>
            </a:r>
            <a:endParaRPr lang="zh-CN" altLang="en-US" sz="20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grpSp>
        <p:nvGrpSpPr>
          <p:cNvPr id="10243" name="组合 34"/>
          <p:cNvGrpSpPr/>
          <p:nvPr/>
        </p:nvGrpSpPr>
        <p:grpSpPr bwMode="auto">
          <a:xfrm>
            <a:off x="257175" y="315913"/>
            <a:ext cx="828675" cy="849312"/>
            <a:chOff x="0" y="0"/>
            <a:chExt cx="1715756" cy="1732866"/>
          </a:xfrm>
        </p:grpSpPr>
        <p:sp>
          <p:nvSpPr>
            <p:cNvPr id="10287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E0364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288" name="矩形 36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44" name="文本框 8"/>
          <p:cNvSpPr txBox="1">
            <a:spLocks noChangeArrowheads="1"/>
          </p:cNvSpPr>
          <p:nvPr/>
        </p:nvSpPr>
        <p:spPr bwMode="auto">
          <a:xfrm>
            <a:off x="1133475" y="660400"/>
            <a:ext cx="101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公司业务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45" name="TextBox 46"/>
          <p:cNvSpPr txBox="1">
            <a:spLocks noChangeArrowheads="1"/>
          </p:cNvSpPr>
          <p:nvPr/>
        </p:nvSpPr>
        <p:spPr bwMode="auto">
          <a:xfrm>
            <a:off x="1133475" y="938213"/>
            <a:ext cx="478631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46" name="Group 10"/>
          <p:cNvGrpSpPr/>
          <p:nvPr/>
        </p:nvGrpSpPr>
        <p:grpSpPr bwMode="auto">
          <a:xfrm>
            <a:off x="3221038" y="3290888"/>
            <a:ext cx="2628900" cy="1266825"/>
            <a:chOff x="0" y="0"/>
            <a:chExt cx="3382692" cy="1631408"/>
          </a:xfrm>
        </p:grpSpPr>
        <p:sp>
          <p:nvSpPr>
            <p:cNvPr id="10278" name="Oval 11"/>
            <p:cNvSpPr>
              <a:spLocks noChangeArrowheads="1"/>
            </p:cNvSpPr>
            <p:nvPr/>
          </p:nvSpPr>
          <p:spPr bwMode="auto">
            <a:xfrm>
              <a:off x="1292120" y="619310"/>
              <a:ext cx="774723" cy="389378"/>
            </a:xfrm>
            <a:prstGeom prst="ellipse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913130" eaLnBrk="1" hangingPunct="1"/>
              <a:endParaRPr lang="id-ID" altLang="en-US" sz="1800">
                <a:solidFill>
                  <a:srgbClr val="FFFFFF"/>
                </a:solidFill>
              </a:endParaRPr>
            </a:p>
          </p:txBody>
        </p:sp>
        <p:grpSp>
          <p:nvGrpSpPr>
            <p:cNvPr id="10279" name="Group 12"/>
            <p:cNvGrpSpPr/>
            <p:nvPr/>
          </p:nvGrpSpPr>
          <p:grpSpPr bwMode="auto">
            <a:xfrm>
              <a:off x="0" y="0"/>
              <a:ext cx="3382692" cy="1631408"/>
              <a:chOff x="0" y="0"/>
              <a:chExt cx="3382692" cy="1631408"/>
            </a:xfrm>
          </p:grpSpPr>
          <p:sp>
            <p:nvSpPr>
              <p:cNvPr id="10280" name="Oval 13"/>
              <p:cNvSpPr>
                <a:spLocks noChangeArrowheads="1"/>
              </p:cNvSpPr>
              <p:nvPr/>
            </p:nvSpPr>
            <p:spPr bwMode="auto">
              <a:xfrm>
                <a:off x="61657" y="0"/>
                <a:ext cx="3245912" cy="1631408"/>
              </a:xfrm>
              <a:prstGeom prst="ellipse">
                <a:avLst/>
              </a:prstGeom>
              <a:noFill/>
              <a:ln w="12700">
                <a:solidFill>
                  <a:srgbClr val="2F5597"/>
                </a:solidFill>
                <a:prstDash val="lg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1" name="Oval 14"/>
              <p:cNvSpPr>
                <a:spLocks noChangeArrowheads="1"/>
              </p:cNvSpPr>
              <p:nvPr/>
            </p:nvSpPr>
            <p:spPr bwMode="auto">
              <a:xfrm>
                <a:off x="0" y="779341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2" name="Oval 15"/>
              <p:cNvSpPr>
                <a:spLocks noChangeArrowheads="1"/>
              </p:cNvSpPr>
              <p:nvPr/>
            </p:nvSpPr>
            <p:spPr bwMode="auto">
              <a:xfrm>
                <a:off x="3247446" y="779341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3" name="Oval 16"/>
              <p:cNvSpPr>
                <a:spLocks noChangeArrowheads="1"/>
              </p:cNvSpPr>
              <p:nvPr/>
            </p:nvSpPr>
            <p:spPr bwMode="auto">
              <a:xfrm>
                <a:off x="2429224" y="71062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4" name="Oval 17"/>
              <p:cNvSpPr>
                <a:spLocks noChangeArrowheads="1"/>
              </p:cNvSpPr>
              <p:nvPr/>
            </p:nvSpPr>
            <p:spPr bwMode="auto">
              <a:xfrm>
                <a:off x="819153" y="71062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5" name="Oval 18"/>
              <p:cNvSpPr>
                <a:spLocks noChangeArrowheads="1"/>
              </p:cNvSpPr>
              <p:nvPr/>
            </p:nvSpPr>
            <p:spPr bwMode="auto">
              <a:xfrm>
                <a:off x="2429224" y="1488665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86" name="Oval 19"/>
              <p:cNvSpPr>
                <a:spLocks noChangeArrowheads="1"/>
              </p:cNvSpPr>
              <p:nvPr/>
            </p:nvSpPr>
            <p:spPr bwMode="auto">
              <a:xfrm>
                <a:off x="819153" y="1488665"/>
                <a:ext cx="135246" cy="77339"/>
              </a:xfrm>
              <a:prstGeom prst="ellipse">
                <a:avLst/>
              </a:prstGeom>
              <a:solidFill>
                <a:srgbClr val="2F5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 defTabSz="913130" eaLnBrk="1" hangingPunct="1"/>
                <a:endParaRPr lang="id-ID" altLang="en-US" sz="1800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10247" name="Group 77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1616075"/>
            <a:ext cx="1152525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8" name="Group 54"/>
          <p:cNvGrpSpPr/>
          <p:nvPr/>
        </p:nvGrpSpPr>
        <p:grpSpPr bwMode="auto">
          <a:xfrm>
            <a:off x="2974975" y="1820863"/>
            <a:ext cx="388938" cy="388937"/>
            <a:chOff x="0" y="0"/>
            <a:chExt cx="548204" cy="548202"/>
          </a:xfrm>
        </p:grpSpPr>
        <p:sp>
          <p:nvSpPr>
            <p:cNvPr id="10276" name="Oval 55"/>
            <p:cNvSpPr>
              <a:spLocks noChangeArrowheads="1"/>
            </p:cNvSpPr>
            <p:nvPr/>
          </p:nvSpPr>
          <p:spPr bwMode="auto">
            <a:xfrm flipH="1">
              <a:off x="0" y="0"/>
              <a:ext cx="548204" cy="548202"/>
            </a:xfrm>
            <a:prstGeom prst="ellipse">
              <a:avLst/>
            </a:prstGeom>
            <a:solidFill>
              <a:srgbClr val="1B9C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AU" altLang="en-US" sz="1600">
                <a:solidFill>
                  <a:schemeClr val="bg1"/>
                </a:solidFill>
                <a:latin typeface="FontAwesome"/>
              </a:endParaRPr>
            </a:p>
          </p:txBody>
        </p:sp>
        <p:sp>
          <p:nvSpPr>
            <p:cNvPr id="10277" name="Freeform 61"/>
            <p:cNvSpPr>
              <a:spLocks noEditPoints="1"/>
            </p:cNvSpPr>
            <p:nvPr/>
          </p:nvSpPr>
          <p:spPr bwMode="auto">
            <a:xfrm>
              <a:off x="89908" y="125916"/>
              <a:ext cx="377678" cy="296424"/>
            </a:xfrm>
            <a:custGeom>
              <a:avLst/>
              <a:gdLst>
                <a:gd name="T0" fmla="*/ 2147483647 w 106"/>
                <a:gd name="T1" fmla="*/ 2147483647 h 83"/>
                <a:gd name="T2" fmla="*/ 2147483647 w 106"/>
                <a:gd name="T3" fmla="*/ 2147483647 h 83"/>
                <a:gd name="T4" fmla="*/ 2147483647 w 106"/>
                <a:gd name="T5" fmla="*/ 2147483647 h 83"/>
                <a:gd name="T6" fmla="*/ 2147483647 w 106"/>
                <a:gd name="T7" fmla="*/ 2147483647 h 83"/>
                <a:gd name="T8" fmla="*/ 2147483647 w 106"/>
                <a:gd name="T9" fmla="*/ 2147483647 h 83"/>
                <a:gd name="T10" fmla="*/ 2147483647 w 106"/>
                <a:gd name="T11" fmla="*/ 2147483647 h 83"/>
                <a:gd name="T12" fmla="*/ 2147483647 w 106"/>
                <a:gd name="T13" fmla="*/ 2147483647 h 83"/>
                <a:gd name="T14" fmla="*/ 2147483647 w 106"/>
                <a:gd name="T15" fmla="*/ 2147483647 h 83"/>
                <a:gd name="T16" fmla="*/ 2147483647 w 106"/>
                <a:gd name="T17" fmla="*/ 2147483647 h 83"/>
                <a:gd name="T18" fmla="*/ 2147483647 w 106"/>
                <a:gd name="T19" fmla="*/ 2147483647 h 83"/>
                <a:gd name="T20" fmla="*/ 2147483647 w 106"/>
                <a:gd name="T21" fmla="*/ 2147483647 h 83"/>
                <a:gd name="T22" fmla="*/ 2147483647 w 106"/>
                <a:gd name="T23" fmla="*/ 2147483647 h 83"/>
                <a:gd name="T24" fmla="*/ 2147483647 w 106"/>
                <a:gd name="T25" fmla="*/ 2147483647 h 83"/>
                <a:gd name="T26" fmla="*/ 2147483647 w 106"/>
                <a:gd name="T27" fmla="*/ 2147483647 h 83"/>
                <a:gd name="T28" fmla="*/ 2147483647 w 106"/>
                <a:gd name="T29" fmla="*/ 2147483647 h 83"/>
                <a:gd name="T30" fmla="*/ 2147483647 w 106"/>
                <a:gd name="T31" fmla="*/ 2147483647 h 83"/>
                <a:gd name="T32" fmla="*/ 2147483647 w 106"/>
                <a:gd name="T33" fmla="*/ 2147483647 h 83"/>
                <a:gd name="T34" fmla="*/ 2147483647 w 106"/>
                <a:gd name="T35" fmla="*/ 2147483647 h 83"/>
                <a:gd name="T36" fmla="*/ 2147483647 w 106"/>
                <a:gd name="T37" fmla="*/ 2147483647 h 83"/>
                <a:gd name="T38" fmla="*/ 2147483647 w 106"/>
                <a:gd name="T39" fmla="*/ 0 h 83"/>
                <a:gd name="T40" fmla="*/ 2147483647 w 106"/>
                <a:gd name="T41" fmla="*/ 2147483647 h 83"/>
                <a:gd name="T42" fmla="*/ 2147483647 w 106"/>
                <a:gd name="T43" fmla="*/ 2147483647 h 83"/>
                <a:gd name="T44" fmla="*/ 2147483647 w 106"/>
                <a:gd name="T45" fmla="*/ 2147483647 h 83"/>
                <a:gd name="T46" fmla="*/ 2147483647 w 106"/>
                <a:gd name="T47" fmla="*/ 2147483647 h 83"/>
                <a:gd name="T48" fmla="*/ 2147483647 w 106"/>
                <a:gd name="T49" fmla="*/ 2147483647 h 83"/>
                <a:gd name="T50" fmla="*/ 2147483647 w 106"/>
                <a:gd name="T51" fmla="*/ 2147483647 h 83"/>
                <a:gd name="T52" fmla="*/ 2147483647 w 106"/>
                <a:gd name="T53" fmla="*/ 2147483647 h 83"/>
                <a:gd name="T54" fmla="*/ 2147483647 w 106"/>
                <a:gd name="T55" fmla="*/ 0 h 83"/>
                <a:gd name="T56" fmla="*/ 0 w 106"/>
                <a:gd name="T57" fmla="*/ 2147483647 h 83"/>
                <a:gd name="T58" fmla="*/ 2147483647 w 106"/>
                <a:gd name="T59" fmla="*/ 2147483647 h 83"/>
                <a:gd name="T60" fmla="*/ 2147483647 w 106"/>
                <a:gd name="T61" fmla="*/ 2147483647 h 83"/>
                <a:gd name="T62" fmla="*/ 2147483647 w 106"/>
                <a:gd name="T63" fmla="*/ 2147483647 h 83"/>
                <a:gd name="T64" fmla="*/ 2147483647 w 106"/>
                <a:gd name="T65" fmla="*/ 2147483647 h 83"/>
                <a:gd name="T66" fmla="*/ 2147483647 w 106"/>
                <a:gd name="T67" fmla="*/ 2147483647 h 83"/>
                <a:gd name="T68" fmla="*/ 2147483647 w 106"/>
                <a:gd name="T69" fmla="*/ 2147483647 h 83"/>
                <a:gd name="T70" fmla="*/ 2147483647 w 106"/>
                <a:gd name="T71" fmla="*/ 2147483647 h 83"/>
                <a:gd name="T72" fmla="*/ 2147483647 w 106"/>
                <a:gd name="T73" fmla="*/ 2147483647 h 83"/>
                <a:gd name="T74" fmla="*/ 2147483647 w 106"/>
                <a:gd name="T75" fmla="*/ 2147483647 h 83"/>
                <a:gd name="T76" fmla="*/ 2147483647 w 106"/>
                <a:gd name="T77" fmla="*/ 2147483647 h 83"/>
                <a:gd name="T78" fmla="*/ 2147483647 w 106"/>
                <a:gd name="T79" fmla="*/ 2147483647 h 83"/>
                <a:gd name="T80" fmla="*/ 2147483647 w 106"/>
                <a:gd name="T81" fmla="*/ 2147483647 h 83"/>
                <a:gd name="T82" fmla="*/ 2147483647 w 106"/>
                <a:gd name="T83" fmla="*/ 2147483647 h 83"/>
                <a:gd name="T84" fmla="*/ 2147483647 w 106"/>
                <a:gd name="T85" fmla="*/ 2147483647 h 83"/>
                <a:gd name="T86" fmla="*/ 2147483647 w 106"/>
                <a:gd name="T87" fmla="*/ 2147483647 h 83"/>
                <a:gd name="T88" fmla="*/ 2147483647 w 106"/>
                <a:gd name="T89" fmla="*/ 2147483647 h 83"/>
                <a:gd name="T90" fmla="*/ 2147483647 w 106"/>
                <a:gd name="T91" fmla="*/ 2147483647 h 83"/>
                <a:gd name="T92" fmla="*/ 2147483647 w 106"/>
                <a:gd name="T93" fmla="*/ 2147483647 h 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06" h="83">
                  <a:moveTo>
                    <a:pt x="19" y="26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1" y="11"/>
                    <a:pt x="51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51" y="42"/>
                    <a:pt x="51" y="43"/>
                    <a:pt x="51" y="43"/>
                  </a:cubicBezTo>
                  <a:cubicBezTo>
                    <a:pt x="51" y="43"/>
                    <a:pt x="50" y="43"/>
                    <a:pt x="50" y="43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6"/>
                    <a:pt x="19" y="26"/>
                    <a:pt x="19" y="26"/>
                  </a:cubicBezTo>
                  <a:close/>
                  <a:moveTo>
                    <a:pt x="55" y="11"/>
                  </a:move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5" y="43"/>
                    <a:pt x="55" y="43"/>
                  </a:cubicBezTo>
                  <a:cubicBezTo>
                    <a:pt x="55" y="43"/>
                    <a:pt x="56" y="43"/>
                    <a:pt x="56" y="43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7"/>
                    <a:pt x="87" y="27"/>
                    <a:pt x="87" y="27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11"/>
                    <a:pt x="55" y="11"/>
                    <a:pt x="55" y="11"/>
                  </a:cubicBezTo>
                  <a:cubicBezTo>
                    <a:pt x="55" y="11"/>
                    <a:pt x="55" y="11"/>
                    <a:pt x="55" y="11"/>
                  </a:cubicBezTo>
                  <a:close/>
                  <a:moveTo>
                    <a:pt x="48" y="45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4" y="29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1" y="36"/>
                    <a:pt x="0" y="36"/>
                    <a:pt x="0" y="36"/>
                  </a:cubicBezTo>
                  <a:cubicBezTo>
                    <a:pt x="0" y="37"/>
                    <a:pt x="1" y="37"/>
                    <a:pt x="1" y="37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4"/>
                    <a:pt x="34" y="54"/>
                    <a:pt x="34" y="53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47"/>
                    <a:pt x="48" y="46"/>
                    <a:pt x="48" y="46"/>
                  </a:cubicBezTo>
                  <a:cubicBezTo>
                    <a:pt x="48" y="45"/>
                    <a:pt x="48" y="45"/>
                    <a:pt x="48" y="45"/>
                  </a:cubicBezTo>
                  <a:close/>
                  <a:moveTo>
                    <a:pt x="105" y="16"/>
                  </a:moveTo>
                  <a:cubicBezTo>
                    <a:pt x="105" y="17"/>
                    <a:pt x="106" y="17"/>
                    <a:pt x="106" y="17"/>
                  </a:cubicBezTo>
                  <a:cubicBezTo>
                    <a:pt x="106" y="18"/>
                    <a:pt x="105" y="18"/>
                    <a:pt x="105" y="18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05" y="16"/>
                    <a:pt x="105" y="16"/>
                    <a:pt x="105" y="16"/>
                  </a:cubicBezTo>
                  <a:close/>
                  <a:moveTo>
                    <a:pt x="105" y="35"/>
                  </a:moveTo>
                  <a:cubicBezTo>
                    <a:pt x="105" y="36"/>
                    <a:pt x="106" y="36"/>
                    <a:pt x="106" y="36"/>
                  </a:cubicBezTo>
                  <a:cubicBezTo>
                    <a:pt x="106" y="37"/>
                    <a:pt x="105" y="37"/>
                    <a:pt x="105" y="37"/>
                  </a:cubicBezTo>
                  <a:cubicBezTo>
                    <a:pt x="72" y="53"/>
                    <a:pt x="72" y="53"/>
                    <a:pt x="72" y="53"/>
                  </a:cubicBezTo>
                  <a:cubicBezTo>
                    <a:pt x="72" y="54"/>
                    <a:pt x="72" y="54"/>
                    <a:pt x="72" y="53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91" y="29"/>
                    <a:pt x="91" y="29"/>
                    <a:pt x="91" y="29"/>
                  </a:cubicBezTo>
                  <a:cubicBezTo>
                    <a:pt x="91" y="29"/>
                    <a:pt x="91" y="29"/>
                    <a:pt x="92" y="29"/>
                  </a:cubicBezTo>
                  <a:cubicBezTo>
                    <a:pt x="105" y="35"/>
                    <a:pt x="105" y="35"/>
                    <a:pt x="105" y="35"/>
                  </a:cubicBezTo>
                  <a:close/>
                  <a:moveTo>
                    <a:pt x="48" y="7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3" y="0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7"/>
                    <a:pt x="48" y="7"/>
                    <a:pt x="48" y="7"/>
                  </a:cubicBezTo>
                  <a:close/>
                  <a:moveTo>
                    <a:pt x="55" y="50"/>
                  </a:moveTo>
                  <a:cubicBezTo>
                    <a:pt x="55" y="82"/>
                    <a:pt x="55" y="82"/>
                    <a:pt x="55" y="82"/>
                  </a:cubicBezTo>
                  <a:cubicBezTo>
                    <a:pt x="55" y="82"/>
                    <a:pt x="55" y="83"/>
                    <a:pt x="55" y="83"/>
                  </a:cubicBezTo>
                  <a:cubicBezTo>
                    <a:pt x="55" y="83"/>
                    <a:pt x="56" y="83"/>
                    <a:pt x="56" y="83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90" y="50"/>
                    <a:pt x="89" y="49"/>
                    <a:pt x="89" y="49"/>
                  </a:cubicBezTo>
                  <a:cubicBezTo>
                    <a:pt x="89" y="49"/>
                    <a:pt x="89" y="49"/>
                    <a:pt x="88" y="4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2" y="57"/>
                    <a:pt x="72" y="57"/>
                    <a:pt x="72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6" y="49"/>
                    <a:pt x="55" y="49"/>
                    <a:pt x="55" y="49"/>
                  </a:cubicBezTo>
                  <a:cubicBezTo>
                    <a:pt x="55" y="49"/>
                    <a:pt x="55" y="50"/>
                    <a:pt x="55" y="50"/>
                  </a:cubicBezTo>
                  <a:close/>
                  <a:moveTo>
                    <a:pt x="16" y="50"/>
                  </a:moveTo>
                  <a:cubicBezTo>
                    <a:pt x="16" y="50"/>
                    <a:pt x="17" y="49"/>
                    <a:pt x="17" y="49"/>
                  </a:cubicBezTo>
                  <a:cubicBezTo>
                    <a:pt x="17" y="49"/>
                    <a:pt x="17" y="49"/>
                    <a:pt x="18" y="4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1" y="49"/>
                    <a:pt x="51" y="49"/>
                  </a:cubicBezTo>
                  <a:cubicBezTo>
                    <a:pt x="51" y="49"/>
                    <a:pt x="51" y="50"/>
                    <a:pt x="51" y="50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1" y="82"/>
                    <a:pt x="51" y="83"/>
                    <a:pt x="51" y="83"/>
                  </a:cubicBezTo>
                  <a:cubicBezTo>
                    <a:pt x="51" y="83"/>
                    <a:pt x="50" y="83"/>
                    <a:pt x="50" y="83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7" y="66"/>
                    <a:pt x="16" y="66"/>
                    <a:pt x="16" y="65"/>
                  </a:cubicBezTo>
                  <a:lnTo>
                    <a:pt x="16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9" name="Group 60"/>
          <p:cNvGrpSpPr/>
          <p:nvPr/>
        </p:nvGrpSpPr>
        <p:grpSpPr bwMode="auto">
          <a:xfrm>
            <a:off x="2374900" y="2916238"/>
            <a:ext cx="388938" cy="388937"/>
            <a:chOff x="0" y="0"/>
            <a:chExt cx="548204" cy="548202"/>
          </a:xfrm>
        </p:grpSpPr>
        <p:sp>
          <p:nvSpPr>
            <p:cNvPr id="10274" name="Oval 61"/>
            <p:cNvSpPr>
              <a:spLocks noChangeArrowheads="1"/>
            </p:cNvSpPr>
            <p:nvPr/>
          </p:nvSpPr>
          <p:spPr bwMode="auto">
            <a:xfrm flipH="1">
              <a:off x="0" y="0"/>
              <a:ext cx="548204" cy="548202"/>
            </a:xfrm>
            <a:prstGeom prst="ellipse">
              <a:avLst/>
            </a:prstGeom>
            <a:solidFill>
              <a:srgbClr val="0D46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r" eaLnBrk="1" hangingPunct="1"/>
              <a:endParaRPr lang="en-US" altLang="zh-CN" sz="1600">
                <a:solidFill>
                  <a:schemeClr val="bg1"/>
                </a:solidFill>
              </a:endParaRPr>
            </a:p>
          </p:txBody>
        </p:sp>
        <p:sp>
          <p:nvSpPr>
            <p:cNvPr id="10275" name="Freeform 51"/>
            <p:cNvSpPr>
              <a:spLocks noEditPoints="1"/>
            </p:cNvSpPr>
            <p:nvPr/>
          </p:nvSpPr>
          <p:spPr bwMode="auto">
            <a:xfrm>
              <a:off x="60449" y="113908"/>
              <a:ext cx="411635" cy="340047"/>
            </a:xfrm>
            <a:custGeom>
              <a:avLst/>
              <a:gdLst>
                <a:gd name="T0" fmla="*/ 2147483647 w 107"/>
                <a:gd name="T1" fmla="*/ 2147483647 h 88"/>
                <a:gd name="T2" fmla="*/ 2147483647 w 107"/>
                <a:gd name="T3" fmla="*/ 2147483647 h 88"/>
                <a:gd name="T4" fmla="*/ 2147483647 w 107"/>
                <a:gd name="T5" fmla="*/ 2147483647 h 88"/>
                <a:gd name="T6" fmla="*/ 2147483647 w 107"/>
                <a:gd name="T7" fmla="*/ 0 h 88"/>
                <a:gd name="T8" fmla="*/ 2147483647 w 107"/>
                <a:gd name="T9" fmla="*/ 0 h 88"/>
                <a:gd name="T10" fmla="*/ 2147483647 w 107"/>
                <a:gd name="T11" fmla="*/ 0 h 88"/>
                <a:gd name="T12" fmla="*/ 2147483647 w 107"/>
                <a:gd name="T13" fmla="*/ 2147483647 h 88"/>
                <a:gd name="T14" fmla="*/ 2147483647 w 107"/>
                <a:gd name="T15" fmla="*/ 2147483647 h 88"/>
                <a:gd name="T16" fmla="*/ 2147483647 w 107"/>
                <a:gd name="T17" fmla="*/ 2147483647 h 88"/>
                <a:gd name="T18" fmla="*/ 2147483647 w 107"/>
                <a:gd name="T19" fmla="*/ 2147483647 h 88"/>
                <a:gd name="T20" fmla="*/ 2147483647 w 107"/>
                <a:gd name="T21" fmla="*/ 2147483647 h 88"/>
                <a:gd name="T22" fmla="*/ 2147483647 w 107"/>
                <a:gd name="T23" fmla="*/ 2147483647 h 88"/>
                <a:gd name="T24" fmla="*/ 2147483647 w 107"/>
                <a:gd name="T25" fmla="*/ 2147483647 h 88"/>
                <a:gd name="T26" fmla="*/ 2147483647 w 107"/>
                <a:gd name="T27" fmla="*/ 2147483647 h 88"/>
                <a:gd name="T28" fmla="*/ 2147483647 w 107"/>
                <a:gd name="T29" fmla="*/ 0 h 88"/>
                <a:gd name="T30" fmla="*/ 2147483647 w 107"/>
                <a:gd name="T31" fmla="*/ 0 h 88"/>
                <a:gd name="T32" fmla="*/ 2147483647 w 107"/>
                <a:gd name="T33" fmla="*/ 0 h 88"/>
                <a:gd name="T34" fmla="*/ 2147483647 w 107"/>
                <a:gd name="T35" fmla="*/ 2147483647 h 88"/>
                <a:gd name="T36" fmla="*/ 2147483647 w 107"/>
                <a:gd name="T37" fmla="*/ 2147483647 h 88"/>
                <a:gd name="T38" fmla="*/ 2147483647 w 107"/>
                <a:gd name="T39" fmla="*/ 2147483647 h 88"/>
                <a:gd name="T40" fmla="*/ 2147483647 w 107"/>
                <a:gd name="T41" fmla="*/ 2147483647 h 88"/>
                <a:gd name="T42" fmla="*/ 2147483647 w 107"/>
                <a:gd name="T43" fmla="*/ 2147483647 h 88"/>
                <a:gd name="T44" fmla="*/ 2147483647 w 107"/>
                <a:gd name="T45" fmla="*/ 2147483647 h 88"/>
                <a:gd name="T46" fmla="*/ 2147483647 w 107"/>
                <a:gd name="T47" fmla="*/ 2147483647 h 88"/>
                <a:gd name="T48" fmla="*/ 2147483647 w 107"/>
                <a:gd name="T49" fmla="*/ 2147483647 h 88"/>
                <a:gd name="T50" fmla="*/ 2147483647 w 107"/>
                <a:gd name="T51" fmla="*/ 2147483647 h 88"/>
                <a:gd name="T52" fmla="*/ 2147483647 w 107"/>
                <a:gd name="T53" fmla="*/ 2147483647 h 88"/>
                <a:gd name="T54" fmla="*/ 2147483647 w 107"/>
                <a:gd name="T55" fmla="*/ 2147483647 h 88"/>
                <a:gd name="T56" fmla="*/ 2147483647 w 107"/>
                <a:gd name="T57" fmla="*/ 2147483647 h 88"/>
                <a:gd name="T58" fmla="*/ 2147483647 w 107"/>
                <a:gd name="T59" fmla="*/ 2147483647 h 88"/>
                <a:gd name="T60" fmla="*/ 2147483647 w 107"/>
                <a:gd name="T61" fmla="*/ 2147483647 h 88"/>
                <a:gd name="T62" fmla="*/ 2147483647 w 107"/>
                <a:gd name="T63" fmla="*/ 2147483647 h 88"/>
                <a:gd name="T64" fmla="*/ 2147483647 w 107"/>
                <a:gd name="T65" fmla="*/ 2147483647 h 88"/>
                <a:gd name="T66" fmla="*/ 2147483647 w 107"/>
                <a:gd name="T67" fmla="*/ 2147483647 h 88"/>
                <a:gd name="T68" fmla="*/ 2147483647 w 107"/>
                <a:gd name="T69" fmla="*/ 2147483647 h 88"/>
                <a:gd name="T70" fmla="*/ 2147483647 w 107"/>
                <a:gd name="T71" fmla="*/ 2147483647 h 88"/>
                <a:gd name="T72" fmla="*/ 2147483647 w 107"/>
                <a:gd name="T73" fmla="*/ 2147483647 h 88"/>
                <a:gd name="T74" fmla="*/ 2147483647 w 107"/>
                <a:gd name="T75" fmla="*/ 2147483647 h 88"/>
                <a:gd name="T76" fmla="*/ 2147483647 w 107"/>
                <a:gd name="T77" fmla="*/ 2147483647 h 88"/>
                <a:gd name="T78" fmla="*/ 2147483647 w 107"/>
                <a:gd name="T79" fmla="*/ 2147483647 h 88"/>
                <a:gd name="T80" fmla="*/ 2147483647 w 107"/>
                <a:gd name="T81" fmla="*/ 2147483647 h 88"/>
                <a:gd name="T82" fmla="*/ 2147483647 w 107"/>
                <a:gd name="T83" fmla="*/ 2147483647 h 88"/>
                <a:gd name="T84" fmla="*/ 2147483647 w 107"/>
                <a:gd name="T85" fmla="*/ 2147483647 h 88"/>
                <a:gd name="T86" fmla="*/ 2147483647 w 107"/>
                <a:gd name="T87" fmla="*/ 2147483647 h 88"/>
                <a:gd name="T88" fmla="*/ 2147483647 w 107"/>
                <a:gd name="T89" fmla="*/ 2147483647 h 88"/>
                <a:gd name="T90" fmla="*/ 2147483647 w 107"/>
                <a:gd name="T91" fmla="*/ 2147483647 h 88"/>
                <a:gd name="T92" fmla="*/ 2147483647 w 107"/>
                <a:gd name="T93" fmla="*/ 2147483647 h 88"/>
                <a:gd name="T94" fmla="*/ 2147483647 w 107"/>
                <a:gd name="T95" fmla="*/ 2147483647 h 88"/>
                <a:gd name="T96" fmla="*/ 2147483647 w 107"/>
                <a:gd name="T97" fmla="*/ 2147483647 h 88"/>
                <a:gd name="T98" fmla="*/ 2147483647 w 107"/>
                <a:gd name="T99" fmla="*/ 2147483647 h 88"/>
                <a:gd name="T100" fmla="*/ 2147483647 w 107"/>
                <a:gd name="T101" fmla="*/ 2147483647 h 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7" h="88">
                  <a:moveTo>
                    <a:pt x="83" y="63"/>
                  </a:moveTo>
                  <a:cubicBezTo>
                    <a:pt x="97" y="47"/>
                    <a:pt x="97" y="23"/>
                    <a:pt x="83" y="7"/>
                  </a:cubicBezTo>
                  <a:cubicBezTo>
                    <a:pt x="82" y="6"/>
                    <a:pt x="82" y="4"/>
                    <a:pt x="83" y="3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6" y="0"/>
                    <a:pt x="86" y="0"/>
                    <a:pt x="87" y="0"/>
                  </a:cubicBezTo>
                  <a:cubicBezTo>
                    <a:pt x="88" y="0"/>
                    <a:pt x="89" y="0"/>
                    <a:pt x="89" y="0"/>
                  </a:cubicBezTo>
                  <a:cubicBezTo>
                    <a:pt x="107" y="20"/>
                    <a:pt x="107" y="50"/>
                    <a:pt x="89" y="69"/>
                  </a:cubicBezTo>
                  <a:cubicBezTo>
                    <a:pt x="89" y="70"/>
                    <a:pt x="88" y="70"/>
                    <a:pt x="87" y="70"/>
                  </a:cubicBezTo>
                  <a:cubicBezTo>
                    <a:pt x="86" y="70"/>
                    <a:pt x="86" y="70"/>
                    <a:pt x="85" y="69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2" y="65"/>
                    <a:pt x="82" y="64"/>
                    <a:pt x="83" y="63"/>
                  </a:cubicBezTo>
                  <a:close/>
                  <a:moveTo>
                    <a:pt x="24" y="63"/>
                  </a:moveTo>
                  <a:cubicBezTo>
                    <a:pt x="10" y="47"/>
                    <a:pt x="10" y="23"/>
                    <a:pt x="24" y="7"/>
                  </a:cubicBezTo>
                  <a:cubicBezTo>
                    <a:pt x="25" y="6"/>
                    <a:pt x="25" y="4"/>
                    <a:pt x="24" y="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1" y="0"/>
                    <a:pt x="21" y="0"/>
                    <a:pt x="20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0" y="20"/>
                    <a:pt x="0" y="50"/>
                    <a:pt x="18" y="69"/>
                  </a:cubicBezTo>
                  <a:cubicBezTo>
                    <a:pt x="18" y="70"/>
                    <a:pt x="19" y="70"/>
                    <a:pt x="20" y="70"/>
                  </a:cubicBezTo>
                  <a:cubicBezTo>
                    <a:pt x="21" y="70"/>
                    <a:pt x="21" y="70"/>
                    <a:pt x="22" y="69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5"/>
                    <a:pt x="25" y="64"/>
                    <a:pt x="24" y="63"/>
                  </a:cubicBezTo>
                  <a:close/>
                  <a:moveTo>
                    <a:pt x="36" y="51"/>
                  </a:moveTo>
                  <a:cubicBezTo>
                    <a:pt x="37" y="53"/>
                    <a:pt x="37" y="54"/>
                    <a:pt x="36" y="55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2" y="59"/>
                    <a:pt x="31" y="59"/>
                  </a:cubicBezTo>
                  <a:cubicBezTo>
                    <a:pt x="30" y="58"/>
                    <a:pt x="30" y="58"/>
                    <a:pt x="29" y="58"/>
                  </a:cubicBezTo>
                  <a:cubicBezTo>
                    <a:pt x="18" y="44"/>
                    <a:pt x="18" y="25"/>
                    <a:pt x="29" y="12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3" y="11"/>
                    <a:pt x="33" y="12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7" y="15"/>
                    <a:pt x="37" y="17"/>
                    <a:pt x="36" y="18"/>
                  </a:cubicBezTo>
                  <a:cubicBezTo>
                    <a:pt x="28" y="28"/>
                    <a:pt x="28" y="42"/>
                    <a:pt x="36" y="51"/>
                  </a:cubicBezTo>
                  <a:close/>
                  <a:moveTo>
                    <a:pt x="61" y="80"/>
                  </a:moveTo>
                  <a:cubicBezTo>
                    <a:pt x="61" y="84"/>
                    <a:pt x="58" y="88"/>
                    <a:pt x="54" y="88"/>
                  </a:cubicBezTo>
                  <a:cubicBezTo>
                    <a:pt x="49" y="88"/>
                    <a:pt x="46" y="84"/>
                    <a:pt x="46" y="80"/>
                  </a:cubicBezTo>
                  <a:cubicBezTo>
                    <a:pt x="46" y="60"/>
                    <a:pt x="46" y="44"/>
                    <a:pt x="46" y="24"/>
                  </a:cubicBezTo>
                  <a:cubicBezTo>
                    <a:pt x="46" y="19"/>
                    <a:pt x="49" y="16"/>
                    <a:pt x="54" y="16"/>
                  </a:cubicBezTo>
                  <a:cubicBezTo>
                    <a:pt x="58" y="16"/>
                    <a:pt x="61" y="19"/>
                    <a:pt x="61" y="24"/>
                  </a:cubicBezTo>
                  <a:cubicBezTo>
                    <a:pt x="61" y="44"/>
                    <a:pt x="61" y="60"/>
                    <a:pt x="61" y="80"/>
                  </a:cubicBezTo>
                  <a:close/>
                  <a:moveTo>
                    <a:pt x="71" y="51"/>
                  </a:moveTo>
                  <a:cubicBezTo>
                    <a:pt x="70" y="53"/>
                    <a:pt x="70" y="54"/>
                    <a:pt x="71" y="55"/>
                  </a:cubicBezTo>
                  <a:cubicBezTo>
                    <a:pt x="74" y="58"/>
                    <a:pt x="74" y="58"/>
                    <a:pt x="74" y="58"/>
                  </a:cubicBezTo>
                  <a:cubicBezTo>
                    <a:pt x="74" y="58"/>
                    <a:pt x="75" y="59"/>
                    <a:pt x="76" y="59"/>
                  </a:cubicBezTo>
                  <a:cubicBezTo>
                    <a:pt x="77" y="58"/>
                    <a:pt x="77" y="58"/>
                    <a:pt x="78" y="58"/>
                  </a:cubicBezTo>
                  <a:cubicBezTo>
                    <a:pt x="89" y="44"/>
                    <a:pt x="89" y="25"/>
                    <a:pt x="78" y="12"/>
                  </a:cubicBezTo>
                  <a:cubicBezTo>
                    <a:pt x="77" y="11"/>
                    <a:pt x="77" y="11"/>
                    <a:pt x="76" y="11"/>
                  </a:cubicBezTo>
                  <a:cubicBezTo>
                    <a:pt x="75" y="11"/>
                    <a:pt x="74" y="11"/>
                    <a:pt x="74" y="12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0" y="15"/>
                    <a:pt x="70" y="17"/>
                    <a:pt x="71" y="18"/>
                  </a:cubicBezTo>
                  <a:cubicBezTo>
                    <a:pt x="79" y="28"/>
                    <a:pt x="79" y="42"/>
                    <a:pt x="71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0" name="Group 63"/>
          <p:cNvGrpSpPr/>
          <p:nvPr/>
        </p:nvGrpSpPr>
        <p:grpSpPr bwMode="auto">
          <a:xfrm>
            <a:off x="6119813" y="2916238"/>
            <a:ext cx="388937" cy="388937"/>
            <a:chOff x="0" y="0"/>
            <a:chExt cx="548204" cy="548202"/>
          </a:xfrm>
        </p:grpSpPr>
        <p:sp>
          <p:nvSpPr>
            <p:cNvPr id="10272" name="Oval 64"/>
            <p:cNvSpPr>
              <a:spLocks noChangeArrowheads="1"/>
            </p:cNvSpPr>
            <p:nvPr/>
          </p:nvSpPr>
          <p:spPr bwMode="auto">
            <a:xfrm>
              <a:off x="0" y="0"/>
              <a:ext cx="548204" cy="548202"/>
            </a:xfrm>
            <a:prstGeom prst="ellipse">
              <a:avLst/>
            </a:prstGeom>
            <a:solidFill>
              <a:srgbClr val="E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US" altLang="zh-CN" sz="1600">
                <a:solidFill>
                  <a:schemeClr val="bg1"/>
                </a:solidFill>
              </a:endParaRPr>
            </a:p>
          </p:txBody>
        </p:sp>
        <p:pic>
          <p:nvPicPr>
            <p:cNvPr id="10273" name="Group 6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66" y="90281"/>
              <a:ext cx="386709" cy="32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51" name="Group 68"/>
          <p:cNvGrpSpPr/>
          <p:nvPr/>
        </p:nvGrpSpPr>
        <p:grpSpPr bwMode="auto">
          <a:xfrm>
            <a:off x="5991225" y="4168775"/>
            <a:ext cx="388938" cy="388938"/>
            <a:chOff x="0" y="0"/>
            <a:chExt cx="548204" cy="548202"/>
          </a:xfrm>
        </p:grpSpPr>
        <p:sp>
          <p:nvSpPr>
            <p:cNvPr id="10270" name="Oval 69"/>
            <p:cNvSpPr>
              <a:spLocks noChangeArrowheads="1"/>
            </p:cNvSpPr>
            <p:nvPr/>
          </p:nvSpPr>
          <p:spPr bwMode="auto">
            <a:xfrm>
              <a:off x="0" y="0"/>
              <a:ext cx="548204" cy="548202"/>
            </a:xfrm>
            <a:prstGeom prst="ellipse">
              <a:avLst/>
            </a:prstGeom>
            <a:solidFill>
              <a:srgbClr val="E036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AU" altLang="en-US" sz="1600">
                <a:solidFill>
                  <a:schemeClr val="bg1"/>
                </a:solidFill>
                <a:latin typeface="FontAwesome"/>
              </a:endParaRPr>
            </a:p>
          </p:txBody>
        </p:sp>
        <p:sp>
          <p:nvSpPr>
            <p:cNvPr id="10271" name="Freeform 101"/>
            <p:cNvSpPr>
              <a:spLocks noEditPoints="1"/>
            </p:cNvSpPr>
            <p:nvPr/>
          </p:nvSpPr>
          <p:spPr bwMode="auto">
            <a:xfrm>
              <a:off x="65444" y="109438"/>
              <a:ext cx="378366" cy="350051"/>
            </a:xfrm>
            <a:custGeom>
              <a:avLst/>
              <a:gdLst>
                <a:gd name="T0" fmla="*/ 2147483647 w 68"/>
                <a:gd name="T1" fmla="*/ 2147483647 h 63"/>
                <a:gd name="T2" fmla="*/ 2147483647 w 68"/>
                <a:gd name="T3" fmla="*/ 2147483647 h 63"/>
                <a:gd name="T4" fmla="*/ 2147483647 w 68"/>
                <a:gd name="T5" fmla="*/ 2147483647 h 63"/>
                <a:gd name="T6" fmla="*/ 2147483647 w 68"/>
                <a:gd name="T7" fmla="*/ 2147483647 h 63"/>
                <a:gd name="T8" fmla="*/ 2147483647 w 68"/>
                <a:gd name="T9" fmla="*/ 2147483647 h 63"/>
                <a:gd name="T10" fmla="*/ 2147483647 w 68"/>
                <a:gd name="T11" fmla="*/ 2147483647 h 63"/>
                <a:gd name="T12" fmla="*/ 2147483647 w 68"/>
                <a:gd name="T13" fmla="*/ 2147483647 h 63"/>
                <a:gd name="T14" fmla="*/ 2147483647 w 68"/>
                <a:gd name="T15" fmla="*/ 2147483647 h 63"/>
                <a:gd name="T16" fmla="*/ 0 w 68"/>
                <a:gd name="T17" fmla="*/ 2147483647 h 63"/>
                <a:gd name="T18" fmla="*/ 2147483647 w 68"/>
                <a:gd name="T19" fmla="*/ 2147483647 h 63"/>
                <a:gd name="T20" fmla="*/ 2147483647 w 68"/>
                <a:gd name="T21" fmla="*/ 2147483647 h 63"/>
                <a:gd name="T22" fmla="*/ 2147483647 w 68"/>
                <a:gd name="T23" fmla="*/ 2147483647 h 63"/>
                <a:gd name="T24" fmla="*/ 2147483647 w 68"/>
                <a:gd name="T25" fmla="*/ 2147483647 h 63"/>
                <a:gd name="T26" fmla="*/ 2147483647 w 68"/>
                <a:gd name="T27" fmla="*/ 2147483647 h 63"/>
                <a:gd name="T28" fmla="*/ 2147483647 w 68"/>
                <a:gd name="T29" fmla="*/ 2147483647 h 63"/>
                <a:gd name="T30" fmla="*/ 2147483647 w 68"/>
                <a:gd name="T31" fmla="*/ 2147483647 h 63"/>
                <a:gd name="T32" fmla="*/ 2147483647 w 68"/>
                <a:gd name="T33" fmla="*/ 2147483647 h 63"/>
                <a:gd name="T34" fmla="*/ 2147483647 w 68"/>
                <a:gd name="T35" fmla="*/ 2147483647 h 63"/>
                <a:gd name="T36" fmla="*/ 2147483647 w 68"/>
                <a:gd name="T37" fmla="*/ 2147483647 h 63"/>
                <a:gd name="T38" fmla="*/ 2147483647 w 68"/>
                <a:gd name="T39" fmla="*/ 2147483647 h 63"/>
                <a:gd name="T40" fmla="*/ 2147483647 w 68"/>
                <a:gd name="T41" fmla="*/ 2147483647 h 63"/>
                <a:gd name="T42" fmla="*/ 2147483647 w 68"/>
                <a:gd name="T43" fmla="*/ 2147483647 h 63"/>
                <a:gd name="T44" fmla="*/ 2147483647 w 68"/>
                <a:gd name="T45" fmla="*/ 2147483647 h 63"/>
                <a:gd name="T46" fmla="*/ 2147483647 w 68"/>
                <a:gd name="T47" fmla="*/ 2147483647 h 63"/>
                <a:gd name="T48" fmla="*/ 2147483647 w 68"/>
                <a:gd name="T49" fmla="*/ 2147483647 h 63"/>
                <a:gd name="T50" fmla="*/ 2147483647 w 68"/>
                <a:gd name="T51" fmla="*/ 2147483647 h 63"/>
                <a:gd name="T52" fmla="*/ 2147483647 w 68"/>
                <a:gd name="T53" fmla="*/ 2147483647 h 63"/>
                <a:gd name="T54" fmla="*/ 2147483647 w 68"/>
                <a:gd name="T55" fmla="*/ 0 h 63"/>
                <a:gd name="T56" fmla="*/ 2147483647 w 68"/>
                <a:gd name="T57" fmla="*/ 2147483647 h 63"/>
                <a:gd name="T58" fmla="*/ 2147483647 w 68"/>
                <a:gd name="T59" fmla="*/ 2147483647 h 63"/>
                <a:gd name="T60" fmla="*/ 2147483647 w 68"/>
                <a:gd name="T61" fmla="*/ 2147483647 h 63"/>
                <a:gd name="T62" fmla="*/ 2147483647 w 68"/>
                <a:gd name="T63" fmla="*/ 2147483647 h 63"/>
                <a:gd name="T64" fmla="*/ 2147483647 w 68"/>
                <a:gd name="T65" fmla="*/ 2147483647 h 63"/>
                <a:gd name="T66" fmla="*/ 2147483647 w 68"/>
                <a:gd name="T67" fmla="*/ 2147483647 h 63"/>
                <a:gd name="T68" fmla="*/ 2147483647 w 68"/>
                <a:gd name="T69" fmla="*/ 2147483647 h 63"/>
                <a:gd name="T70" fmla="*/ 2147483647 w 68"/>
                <a:gd name="T71" fmla="*/ 2147483647 h 63"/>
                <a:gd name="T72" fmla="*/ 2147483647 w 68"/>
                <a:gd name="T73" fmla="*/ 2147483647 h 63"/>
                <a:gd name="T74" fmla="*/ 2147483647 w 68"/>
                <a:gd name="T75" fmla="*/ 2147483647 h 63"/>
                <a:gd name="T76" fmla="*/ 2147483647 w 68"/>
                <a:gd name="T77" fmla="*/ 2147483647 h 63"/>
                <a:gd name="T78" fmla="*/ 2147483647 w 68"/>
                <a:gd name="T79" fmla="*/ 2147483647 h 63"/>
                <a:gd name="T80" fmla="*/ 2147483647 w 68"/>
                <a:gd name="T81" fmla="*/ 2147483647 h 63"/>
                <a:gd name="T82" fmla="*/ 2147483647 w 68"/>
                <a:gd name="T83" fmla="*/ 2147483647 h 63"/>
                <a:gd name="T84" fmla="*/ 2147483647 w 68"/>
                <a:gd name="T85" fmla="*/ 2147483647 h 63"/>
                <a:gd name="T86" fmla="*/ 2147483647 w 68"/>
                <a:gd name="T87" fmla="*/ 2147483647 h 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2" name="Group 1"/>
          <p:cNvGrpSpPr/>
          <p:nvPr/>
        </p:nvGrpSpPr>
        <p:grpSpPr bwMode="auto">
          <a:xfrm>
            <a:off x="5519738" y="1820863"/>
            <a:ext cx="388937" cy="388937"/>
            <a:chOff x="0" y="0"/>
            <a:chExt cx="548204" cy="548202"/>
          </a:xfrm>
        </p:grpSpPr>
        <p:sp>
          <p:nvSpPr>
            <p:cNvPr id="10268" name="Oval 58"/>
            <p:cNvSpPr>
              <a:spLocks noChangeArrowheads="1"/>
            </p:cNvSpPr>
            <p:nvPr/>
          </p:nvSpPr>
          <p:spPr bwMode="auto">
            <a:xfrm>
              <a:off x="0" y="0"/>
              <a:ext cx="548204" cy="548202"/>
            </a:xfrm>
            <a:prstGeom prst="ellipse">
              <a:avLst/>
            </a:prstGeom>
            <a:solidFill>
              <a:srgbClr val="9CC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AU" altLang="en-US" sz="1600">
                <a:solidFill>
                  <a:schemeClr val="bg1"/>
                </a:solidFill>
                <a:latin typeface="FontAwesome"/>
              </a:endParaRPr>
            </a:p>
          </p:txBody>
        </p:sp>
        <p:sp>
          <p:nvSpPr>
            <p:cNvPr id="10269" name="Freeform 11"/>
            <p:cNvSpPr>
              <a:spLocks noEditPoints="1"/>
            </p:cNvSpPr>
            <p:nvPr/>
          </p:nvSpPr>
          <p:spPr bwMode="auto">
            <a:xfrm>
              <a:off x="93923" y="109539"/>
              <a:ext cx="380013" cy="314552"/>
            </a:xfrm>
            <a:custGeom>
              <a:avLst/>
              <a:gdLst>
                <a:gd name="T0" fmla="*/ 2147483647 w 287"/>
                <a:gd name="T1" fmla="*/ 2147483647 h 237"/>
                <a:gd name="T2" fmla="*/ 2147483647 w 287"/>
                <a:gd name="T3" fmla="*/ 2147483647 h 237"/>
                <a:gd name="T4" fmla="*/ 2147483647 w 287"/>
                <a:gd name="T5" fmla="*/ 2147483647 h 237"/>
                <a:gd name="T6" fmla="*/ 2147483647 w 287"/>
                <a:gd name="T7" fmla="*/ 2147483647 h 237"/>
                <a:gd name="T8" fmla="*/ 2147483647 w 287"/>
                <a:gd name="T9" fmla="*/ 2147483647 h 237"/>
                <a:gd name="T10" fmla="*/ 2147483647 w 287"/>
                <a:gd name="T11" fmla="*/ 2147483647 h 237"/>
                <a:gd name="T12" fmla="*/ 2147483647 w 287"/>
                <a:gd name="T13" fmla="*/ 2147483647 h 237"/>
                <a:gd name="T14" fmla="*/ 2147483647 w 287"/>
                <a:gd name="T15" fmla="*/ 2147483647 h 237"/>
                <a:gd name="T16" fmla="*/ 2147483647 w 287"/>
                <a:gd name="T17" fmla="*/ 2147483647 h 237"/>
                <a:gd name="T18" fmla="*/ 2147483647 w 287"/>
                <a:gd name="T19" fmla="*/ 2147483647 h 237"/>
                <a:gd name="T20" fmla="*/ 2147483647 w 287"/>
                <a:gd name="T21" fmla="*/ 2147483647 h 237"/>
                <a:gd name="T22" fmla="*/ 2147483647 w 287"/>
                <a:gd name="T23" fmla="*/ 2147483647 h 237"/>
                <a:gd name="T24" fmla="*/ 2147483647 w 287"/>
                <a:gd name="T25" fmla="*/ 2147483647 h 237"/>
                <a:gd name="T26" fmla="*/ 2147483647 w 287"/>
                <a:gd name="T27" fmla="*/ 2147483647 h 237"/>
                <a:gd name="T28" fmla="*/ 2147483647 w 287"/>
                <a:gd name="T29" fmla="*/ 2147483647 h 237"/>
                <a:gd name="T30" fmla="*/ 2147483647 w 287"/>
                <a:gd name="T31" fmla="*/ 2147483647 h 237"/>
                <a:gd name="T32" fmla="*/ 2147483647 w 287"/>
                <a:gd name="T33" fmla="*/ 2147483647 h 237"/>
                <a:gd name="T34" fmla="*/ 2147483647 w 287"/>
                <a:gd name="T35" fmla="*/ 2147483647 h 237"/>
                <a:gd name="T36" fmla="*/ 2147483647 w 287"/>
                <a:gd name="T37" fmla="*/ 2147483647 h 237"/>
                <a:gd name="T38" fmla="*/ 2147483647 w 287"/>
                <a:gd name="T39" fmla="*/ 2147483647 h 237"/>
                <a:gd name="T40" fmla="*/ 2147483647 w 287"/>
                <a:gd name="T41" fmla="*/ 2147483647 h 237"/>
                <a:gd name="T42" fmla="*/ 2147483647 w 287"/>
                <a:gd name="T43" fmla="*/ 2147483647 h 237"/>
                <a:gd name="T44" fmla="*/ 2147483647 w 287"/>
                <a:gd name="T45" fmla="*/ 2147483647 h 237"/>
                <a:gd name="T46" fmla="*/ 2147483647 w 287"/>
                <a:gd name="T47" fmla="*/ 2147483647 h 237"/>
                <a:gd name="T48" fmla="*/ 2147483647 w 287"/>
                <a:gd name="T49" fmla="*/ 2147483647 h 237"/>
                <a:gd name="T50" fmla="*/ 2147483647 w 287"/>
                <a:gd name="T51" fmla="*/ 2147483647 h 237"/>
                <a:gd name="T52" fmla="*/ 2147483647 w 287"/>
                <a:gd name="T53" fmla="*/ 2147483647 h 237"/>
                <a:gd name="T54" fmla="*/ 2147483647 w 287"/>
                <a:gd name="T55" fmla="*/ 2147483647 h 237"/>
                <a:gd name="T56" fmla="*/ 2147483647 w 287"/>
                <a:gd name="T57" fmla="*/ 2147483647 h 237"/>
                <a:gd name="T58" fmla="*/ 2147483647 w 287"/>
                <a:gd name="T59" fmla="*/ 2147483647 h 237"/>
                <a:gd name="T60" fmla="*/ 2147483647 w 287"/>
                <a:gd name="T61" fmla="*/ 2147483647 h 237"/>
                <a:gd name="T62" fmla="*/ 0 w 287"/>
                <a:gd name="T63" fmla="*/ 2147483647 h 237"/>
                <a:gd name="T64" fmla="*/ 0 w 287"/>
                <a:gd name="T65" fmla="*/ 2147483647 h 237"/>
                <a:gd name="T66" fmla="*/ 2147483647 w 287"/>
                <a:gd name="T67" fmla="*/ 2147483647 h 237"/>
                <a:gd name="T68" fmla="*/ 2147483647 w 287"/>
                <a:gd name="T69" fmla="*/ 0 h 237"/>
                <a:gd name="T70" fmla="*/ 2147483647 w 287"/>
                <a:gd name="T71" fmla="*/ 2147483647 h 237"/>
                <a:gd name="T72" fmla="*/ 2147483647 w 287"/>
                <a:gd name="T73" fmla="*/ 2147483647 h 237"/>
                <a:gd name="T74" fmla="*/ 2147483647 w 287"/>
                <a:gd name="T75" fmla="*/ 2147483647 h 237"/>
                <a:gd name="T76" fmla="*/ 2147483647 w 287"/>
                <a:gd name="T77" fmla="*/ 0 h 237"/>
                <a:gd name="T78" fmla="*/ 2147483647 w 287"/>
                <a:gd name="T79" fmla="*/ 2147483647 h 237"/>
                <a:gd name="T80" fmla="*/ 2147483647 w 287"/>
                <a:gd name="T81" fmla="*/ 2147483647 h 237"/>
                <a:gd name="T82" fmla="*/ 2147483647 w 287"/>
                <a:gd name="T83" fmla="*/ 2147483647 h 237"/>
                <a:gd name="T84" fmla="*/ 2147483647 w 287"/>
                <a:gd name="T85" fmla="*/ 2147483647 h 237"/>
                <a:gd name="T86" fmla="*/ 2147483647 w 287"/>
                <a:gd name="T87" fmla="*/ 2147483647 h 237"/>
                <a:gd name="T88" fmla="*/ 2147483647 w 287"/>
                <a:gd name="T89" fmla="*/ 2147483647 h 237"/>
                <a:gd name="T90" fmla="*/ 2147483647 w 287"/>
                <a:gd name="T91" fmla="*/ 2147483647 h 237"/>
                <a:gd name="T92" fmla="*/ 2147483647 w 287"/>
                <a:gd name="T93" fmla="*/ 2147483647 h 237"/>
                <a:gd name="T94" fmla="*/ 2147483647 w 287"/>
                <a:gd name="T95" fmla="*/ 2147483647 h 237"/>
                <a:gd name="T96" fmla="*/ 2147483647 w 287"/>
                <a:gd name="T97" fmla="*/ 2147483647 h 237"/>
                <a:gd name="T98" fmla="*/ 2147483647 w 287"/>
                <a:gd name="T99" fmla="*/ 2147483647 h 237"/>
                <a:gd name="T100" fmla="*/ 2147483647 w 287"/>
                <a:gd name="T101" fmla="*/ 2147483647 h 237"/>
                <a:gd name="T102" fmla="*/ 2147483647 w 287"/>
                <a:gd name="T103" fmla="*/ 2147483647 h 237"/>
                <a:gd name="T104" fmla="*/ 2147483647 w 287"/>
                <a:gd name="T105" fmla="*/ 2147483647 h 237"/>
                <a:gd name="T106" fmla="*/ 2147483647 w 287"/>
                <a:gd name="T107" fmla="*/ 2147483647 h 237"/>
                <a:gd name="T108" fmla="*/ 2147483647 w 287"/>
                <a:gd name="T109" fmla="*/ 2147483647 h 237"/>
                <a:gd name="T110" fmla="*/ 2147483647 w 287"/>
                <a:gd name="T111" fmla="*/ 2147483647 h 237"/>
                <a:gd name="T112" fmla="*/ 2147483647 w 287"/>
                <a:gd name="T113" fmla="*/ 2147483647 h 237"/>
                <a:gd name="T114" fmla="*/ 2147483647 w 287"/>
                <a:gd name="T115" fmla="*/ 2147483647 h 237"/>
                <a:gd name="T116" fmla="*/ 2147483647 w 287"/>
                <a:gd name="T117" fmla="*/ 2147483647 h 2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87" h="237">
                  <a:moveTo>
                    <a:pt x="260" y="78"/>
                  </a:moveTo>
                  <a:cubicBezTo>
                    <a:pt x="251" y="78"/>
                    <a:pt x="244" y="85"/>
                    <a:pt x="244" y="94"/>
                  </a:cubicBezTo>
                  <a:cubicBezTo>
                    <a:pt x="244" y="103"/>
                    <a:pt x="251" y="111"/>
                    <a:pt x="260" y="111"/>
                  </a:cubicBezTo>
                  <a:cubicBezTo>
                    <a:pt x="269" y="111"/>
                    <a:pt x="277" y="103"/>
                    <a:pt x="277" y="94"/>
                  </a:cubicBezTo>
                  <a:cubicBezTo>
                    <a:pt x="277" y="85"/>
                    <a:pt x="269" y="78"/>
                    <a:pt x="260" y="78"/>
                  </a:cubicBezTo>
                  <a:close/>
                  <a:moveTo>
                    <a:pt x="27" y="78"/>
                  </a:moveTo>
                  <a:cubicBezTo>
                    <a:pt x="18" y="78"/>
                    <a:pt x="11" y="85"/>
                    <a:pt x="11" y="94"/>
                  </a:cubicBezTo>
                  <a:cubicBezTo>
                    <a:pt x="11" y="103"/>
                    <a:pt x="18" y="111"/>
                    <a:pt x="27" y="111"/>
                  </a:cubicBezTo>
                  <a:cubicBezTo>
                    <a:pt x="36" y="111"/>
                    <a:pt x="43" y="103"/>
                    <a:pt x="43" y="94"/>
                  </a:cubicBezTo>
                  <a:cubicBezTo>
                    <a:pt x="43" y="85"/>
                    <a:pt x="36" y="78"/>
                    <a:pt x="27" y="78"/>
                  </a:cubicBezTo>
                  <a:close/>
                  <a:moveTo>
                    <a:pt x="212" y="49"/>
                  </a:moveTo>
                  <a:cubicBezTo>
                    <a:pt x="199" y="49"/>
                    <a:pt x="188" y="59"/>
                    <a:pt x="188" y="73"/>
                  </a:cubicBezTo>
                  <a:cubicBezTo>
                    <a:pt x="188" y="86"/>
                    <a:pt x="199" y="97"/>
                    <a:pt x="212" y="97"/>
                  </a:cubicBezTo>
                  <a:cubicBezTo>
                    <a:pt x="225" y="97"/>
                    <a:pt x="236" y="86"/>
                    <a:pt x="236" y="73"/>
                  </a:cubicBezTo>
                  <a:cubicBezTo>
                    <a:pt x="236" y="59"/>
                    <a:pt x="225" y="49"/>
                    <a:pt x="212" y="49"/>
                  </a:cubicBezTo>
                  <a:close/>
                  <a:moveTo>
                    <a:pt x="287" y="196"/>
                  </a:moveTo>
                  <a:cubicBezTo>
                    <a:pt x="259" y="196"/>
                    <a:pt x="259" y="196"/>
                    <a:pt x="259" y="196"/>
                  </a:cubicBezTo>
                  <a:cubicBezTo>
                    <a:pt x="259" y="145"/>
                    <a:pt x="259" y="145"/>
                    <a:pt x="259" y="145"/>
                  </a:cubicBezTo>
                  <a:cubicBezTo>
                    <a:pt x="259" y="136"/>
                    <a:pt x="257" y="128"/>
                    <a:pt x="253" y="121"/>
                  </a:cubicBezTo>
                  <a:cubicBezTo>
                    <a:pt x="255" y="120"/>
                    <a:pt x="258" y="120"/>
                    <a:pt x="260" y="120"/>
                  </a:cubicBezTo>
                  <a:cubicBezTo>
                    <a:pt x="275" y="120"/>
                    <a:pt x="287" y="132"/>
                    <a:pt x="287" y="147"/>
                  </a:cubicBezTo>
                  <a:lnTo>
                    <a:pt x="287" y="196"/>
                  </a:lnTo>
                  <a:close/>
                  <a:moveTo>
                    <a:pt x="75" y="49"/>
                  </a:moveTo>
                  <a:cubicBezTo>
                    <a:pt x="62" y="49"/>
                    <a:pt x="51" y="59"/>
                    <a:pt x="51" y="73"/>
                  </a:cubicBezTo>
                  <a:cubicBezTo>
                    <a:pt x="51" y="86"/>
                    <a:pt x="62" y="97"/>
                    <a:pt x="75" y="97"/>
                  </a:cubicBezTo>
                  <a:cubicBezTo>
                    <a:pt x="88" y="97"/>
                    <a:pt x="99" y="86"/>
                    <a:pt x="99" y="73"/>
                  </a:cubicBezTo>
                  <a:cubicBezTo>
                    <a:pt x="99" y="59"/>
                    <a:pt x="88" y="49"/>
                    <a:pt x="75" y="49"/>
                  </a:cubicBezTo>
                  <a:close/>
                  <a:moveTo>
                    <a:pt x="27" y="120"/>
                  </a:moveTo>
                  <a:cubicBezTo>
                    <a:pt x="29" y="120"/>
                    <a:pt x="32" y="120"/>
                    <a:pt x="34" y="121"/>
                  </a:cubicBezTo>
                  <a:cubicBezTo>
                    <a:pt x="30" y="128"/>
                    <a:pt x="28" y="136"/>
                    <a:pt x="28" y="145"/>
                  </a:cubicBezTo>
                  <a:cubicBezTo>
                    <a:pt x="28" y="196"/>
                    <a:pt x="28" y="196"/>
                    <a:pt x="28" y="19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32"/>
                    <a:pt x="12" y="120"/>
                    <a:pt x="27" y="120"/>
                  </a:cubicBezTo>
                  <a:close/>
                  <a:moveTo>
                    <a:pt x="144" y="0"/>
                  </a:moveTo>
                  <a:cubicBezTo>
                    <a:pt x="124" y="0"/>
                    <a:pt x="108" y="16"/>
                    <a:pt x="108" y="36"/>
                  </a:cubicBezTo>
                  <a:cubicBezTo>
                    <a:pt x="108" y="56"/>
                    <a:pt x="124" y="72"/>
                    <a:pt x="144" y="72"/>
                  </a:cubicBezTo>
                  <a:cubicBezTo>
                    <a:pt x="163" y="72"/>
                    <a:pt x="179" y="56"/>
                    <a:pt x="179" y="36"/>
                  </a:cubicBezTo>
                  <a:cubicBezTo>
                    <a:pt x="179" y="16"/>
                    <a:pt x="163" y="0"/>
                    <a:pt x="144" y="0"/>
                  </a:cubicBezTo>
                  <a:close/>
                  <a:moveTo>
                    <a:pt x="251" y="214"/>
                  </a:moveTo>
                  <a:cubicBezTo>
                    <a:pt x="208" y="214"/>
                    <a:pt x="208" y="214"/>
                    <a:pt x="208" y="214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8" y="127"/>
                    <a:pt x="206" y="117"/>
                    <a:pt x="201" y="108"/>
                  </a:cubicBezTo>
                  <a:cubicBezTo>
                    <a:pt x="205" y="107"/>
                    <a:pt x="208" y="106"/>
                    <a:pt x="212" y="106"/>
                  </a:cubicBezTo>
                  <a:cubicBezTo>
                    <a:pt x="233" y="106"/>
                    <a:pt x="251" y="124"/>
                    <a:pt x="251" y="145"/>
                  </a:cubicBezTo>
                  <a:lnTo>
                    <a:pt x="251" y="214"/>
                  </a:lnTo>
                  <a:close/>
                  <a:moveTo>
                    <a:pt x="79" y="137"/>
                  </a:moveTo>
                  <a:cubicBezTo>
                    <a:pt x="79" y="214"/>
                    <a:pt x="79" y="214"/>
                    <a:pt x="79" y="214"/>
                  </a:cubicBezTo>
                  <a:cubicBezTo>
                    <a:pt x="37" y="214"/>
                    <a:pt x="37" y="214"/>
                    <a:pt x="37" y="214"/>
                  </a:cubicBezTo>
                  <a:cubicBezTo>
                    <a:pt x="37" y="145"/>
                    <a:pt x="37" y="145"/>
                    <a:pt x="37" y="145"/>
                  </a:cubicBezTo>
                  <a:cubicBezTo>
                    <a:pt x="37" y="124"/>
                    <a:pt x="54" y="106"/>
                    <a:pt x="75" y="106"/>
                  </a:cubicBezTo>
                  <a:cubicBezTo>
                    <a:pt x="79" y="106"/>
                    <a:pt x="83" y="107"/>
                    <a:pt x="86" y="108"/>
                  </a:cubicBezTo>
                  <a:cubicBezTo>
                    <a:pt x="81" y="117"/>
                    <a:pt x="79" y="127"/>
                    <a:pt x="79" y="137"/>
                  </a:cubicBezTo>
                  <a:close/>
                  <a:moveTo>
                    <a:pt x="88" y="237"/>
                  </a:moveTo>
                  <a:cubicBezTo>
                    <a:pt x="200" y="237"/>
                    <a:pt x="200" y="237"/>
                    <a:pt x="200" y="2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06"/>
                    <a:pt x="174" y="81"/>
                    <a:pt x="144" y="81"/>
                  </a:cubicBezTo>
                  <a:cubicBezTo>
                    <a:pt x="113" y="81"/>
                    <a:pt x="88" y="106"/>
                    <a:pt x="88" y="137"/>
                  </a:cubicBezTo>
                  <a:lnTo>
                    <a:pt x="88" y="2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3" name="Group 2"/>
          <p:cNvGrpSpPr/>
          <p:nvPr/>
        </p:nvGrpSpPr>
        <p:grpSpPr bwMode="auto">
          <a:xfrm>
            <a:off x="2746375" y="4176713"/>
            <a:ext cx="388938" cy="388937"/>
            <a:chOff x="0" y="0"/>
            <a:chExt cx="548204" cy="548202"/>
          </a:xfrm>
        </p:grpSpPr>
        <p:sp>
          <p:nvSpPr>
            <p:cNvPr id="10266" name="Oval 72"/>
            <p:cNvSpPr>
              <a:spLocks noChangeArrowheads="1"/>
            </p:cNvSpPr>
            <p:nvPr/>
          </p:nvSpPr>
          <p:spPr bwMode="auto">
            <a:xfrm flipH="1">
              <a:off x="0" y="0"/>
              <a:ext cx="548204" cy="548202"/>
            </a:xfrm>
            <a:prstGeom prst="ellipse">
              <a:avLst/>
            </a:prstGeom>
            <a:solidFill>
              <a:srgbClr val="F8E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en-AU" altLang="en-US" sz="1600">
                <a:solidFill>
                  <a:schemeClr val="bg1"/>
                </a:solidFill>
                <a:latin typeface="FontAwesome"/>
              </a:endParaRPr>
            </a:p>
          </p:txBody>
        </p:sp>
        <p:sp>
          <p:nvSpPr>
            <p:cNvPr id="10267" name="Freeform 18"/>
            <p:cNvSpPr/>
            <p:nvPr/>
          </p:nvSpPr>
          <p:spPr bwMode="auto">
            <a:xfrm>
              <a:off x="96413" y="100182"/>
              <a:ext cx="358239" cy="358238"/>
            </a:xfrm>
            <a:custGeom>
              <a:avLst/>
              <a:gdLst>
                <a:gd name="T0" fmla="*/ 2147483647 w 360"/>
                <a:gd name="T1" fmla="*/ 2147483647 h 360"/>
                <a:gd name="T2" fmla="*/ 2147483647 w 360"/>
                <a:gd name="T3" fmla="*/ 2147483647 h 360"/>
                <a:gd name="T4" fmla="*/ 2147483647 w 360"/>
                <a:gd name="T5" fmla="*/ 2147483647 h 360"/>
                <a:gd name="T6" fmla="*/ 2147483647 w 360"/>
                <a:gd name="T7" fmla="*/ 2147483647 h 360"/>
                <a:gd name="T8" fmla="*/ 2147483647 w 360"/>
                <a:gd name="T9" fmla="*/ 2147483647 h 360"/>
                <a:gd name="T10" fmla="*/ 2147483647 w 360"/>
                <a:gd name="T11" fmla="*/ 2147483647 h 360"/>
                <a:gd name="T12" fmla="*/ 2147483647 w 360"/>
                <a:gd name="T13" fmla="*/ 2147483647 h 360"/>
                <a:gd name="T14" fmla="*/ 2147483647 w 360"/>
                <a:gd name="T15" fmla="*/ 2147483647 h 360"/>
                <a:gd name="T16" fmla="*/ 0 w 360"/>
                <a:gd name="T17" fmla="*/ 2147483647 h 360"/>
                <a:gd name="T18" fmla="*/ 2147483647 w 360"/>
                <a:gd name="T19" fmla="*/ 2147483647 h 360"/>
                <a:gd name="T20" fmla="*/ 2147483647 w 360"/>
                <a:gd name="T21" fmla="*/ 2147483647 h 360"/>
                <a:gd name="T22" fmla="*/ 2147483647 w 360"/>
                <a:gd name="T23" fmla="*/ 2147483647 h 360"/>
                <a:gd name="T24" fmla="*/ 2147483647 w 360"/>
                <a:gd name="T25" fmla="*/ 2147483647 h 360"/>
                <a:gd name="T26" fmla="*/ 2147483647 w 360"/>
                <a:gd name="T27" fmla="*/ 2147483647 h 360"/>
                <a:gd name="T28" fmla="*/ 2147483647 w 360"/>
                <a:gd name="T29" fmla="*/ 2147483647 h 360"/>
                <a:gd name="T30" fmla="*/ 2147483647 w 360"/>
                <a:gd name="T31" fmla="*/ 2147483647 h 360"/>
                <a:gd name="T32" fmla="*/ 2147483647 w 360"/>
                <a:gd name="T33" fmla="*/ 2147483647 h 360"/>
                <a:gd name="T34" fmla="*/ 2147483647 w 360"/>
                <a:gd name="T35" fmla="*/ 2147483647 h 360"/>
                <a:gd name="T36" fmla="*/ 2147483647 w 360"/>
                <a:gd name="T37" fmla="*/ 2147483647 h 3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60" h="360">
                  <a:moveTo>
                    <a:pt x="266" y="360"/>
                  </a:moveTo>
                  <a:cubicBezTo>
                    <a:pt x="294" y="331"/>
                    <a:pt x="294" y="331"/>
                    <a:pt x="294" y="331"/>
                  </a:cubicBezTo>
                  <a:cubicBezTo>
                    <a:pt x="245" y="155"/>
                    <a:pt x="245" y="155"/>
                    <a:pt x="245" y="155"/>
                  </a:cubicBezTo>
                  <a:cubicBezTo>
                    <a:pt x="318" y="82"/>
                    <a:pt x="318" y="82"/>
                    <a:pt x="318" y="82"/>
                  </a:cubicBezTo>
                  <a:cubicBezTo>
                    <a:pt x="318" y="82"/>
                    <a:pt x="360" y="39"/>
                    <a:pt x="340" y="19"/>
                  </a:cubicBezTo>
                  <a:cubicBezTo>
                    <a:pt x="320" y="0"/>
                    <a:pt x="278" y="42"/>
                    <a:pt x="278" y="42"/>
                  </a:cubicBezTo>
                  <a:cubicBezTo>
                    <a:pt x="205" y="115"/>
                    <a:pt x="205" y="115"/>
                    <a:pt x="205" y="11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48" y="172"/>
                    <a:pt x="148" y="172"/>
                    <a:pt x="148" y="172"/>
                  </a:cubicBezTo>
                  <a:cubicBezTo>
                    <a:pt x="98" y="222"/>
                    <a:pt x="98" y="222"/>
                    <a:pt x="98" y="222"/>
                  </a:cubicBezTo>
                  <a:cubicBezTo>
                    <a:pt x="38" y="226"/>
                    <a:pt x="38" y="226"/>
                    <a:pt x="38" y="226"/>
                  </a:cubicBezTo>
                  <a:cubicBezTo>
                    <a:pt x="9" y="254"/>
                    <a:pt x="9" y="254"/>
                    <a:pt x="9" y="254"/>
                  </a:cubicBezTo>
                  <a:cubicBezTo>
                    <a:pt x="80" y="280"/>
                    <a:pt x="80" y="280"/>
                    <a:pt x="80" y="280"/>
                  </a:cubicBezTo>
                  <a:cubicBezTo>
                    <a:pt x="105" y="350"/>
                    <a:pt x="105" y="350"/>
                    <a:pt x="105" y="350"/>
                  </a:cubicBezTo>
                  <a:cubicBezTo>
                    <a:pt x="134" y="322"/>
                    <a:pt x="134" y="322"/>
                    <a:pt x="134" y="322"/>
                  </a:cubicBezTo>
                  <a:cubicBezTo>
                    <a:pt x="137" y="262"/>
                    <a:pt x="137" y="262"/>
                    <a:pt x="137" y="262"/>
                  </a:cubicBezTo>
                  <a:cubicBezTo>
                    <a:pt x="188" y="211"/>
                    <a:pt x="188" y="211"/>
                    <a:pt x="188" y="211"/>
                  </a:cubicBezTo>
                  <a:lnTo>
                    <a:pt x="266" y="3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4" name="TextBox 46"/>
          <p:cNvSpPr txBox="1">
            <a:spLocks noChangeArrowheads="1"/>
          </p:cNvSpPr>
          <p:nvPr/>
        </p:nvSpPr>
        <p:spPr bwMode="auto">
          <a:xfrm>
            <a:off x="142875" y="1820863"/>
            <a:ext cx="28114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5" name="TextBox 46"/>
          <p:cNvSpPr txBox="1">
            <a:spLocks noChangeArrowheads="1"/>
          </p:cNvSpPr>
          <p:nvPr/>
        </p:nvSpPr>
        <p:spPr bwMode="auto">
          <a:xfrm>
            <a:off x="6038850" y="1820863"/>
            <a:ext cx="28114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6" name="TextBox 46"/>
          <p:cNvSpPr txBox="1">
            <a:spLocks noChangeArrowheads="1"/>
          </p:cNvSpPr>
          <p:nvPr/>
        </p:nvSpPr>
        <p:spPr bwMode="auto">
          <a:xfrm>
            <a:off x="228600" y="2951163"/>
            <a:ext cx="23669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7" name="TextBox 46"/>
          <p:cNvSpPr txBox="1">
            <a:spLocks noChangeArrowheads="1"/>
          </p:cNvSpPr>
          <p:nvPr/>
        </p:nvSpPr>
        <p:spPr bwMode="auto">
          <a:xfrm>
            <a:off x="6667500" y="2936875"/>
            <a:ext cx="23669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8" name="TextBox 46"/>
          <p:cNvSpPr txBox="1">
            <a:spLocks noChangeArrowheads="1"/>
          </p:cNvSpPr>
          <p:nvPr/>
        </p:nvSpPr>
        <p:spPr bwMode="auto">
          <a:xfrm>
            <a:off x="342900" y="4260850"/>
            <a:ext cx="2366963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9" name="TextBox 46"/>
          <p:cNvSpPr txBox="1">
            <a:spLocks noChangeArrowheads="1"/>
          </p:cNvSpPr>
          <p:nvPr/>
        </p:nvSpPr>
        <p:spPr bwMode="auto">
          <a:xfrm>
            <a:off x="6392863" y="4260850"/>
            <a:ext cx="2366962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8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0" name="矩形 8"/>
          <p:cNvSpPr>
            <a:spLocks noChangeArrowheads="1"/>
          </p:cNvSpPr>
          <p:nvPr/>
        </p:nvSpPr>
        <p:spPr bwMode="auto">
          <a:xfrm>
            <a:off x="142875" y="1536700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1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61" name="矩形 108"/>
          <p:cNvSpPr>
            <a:spLocks noChangeArrowheads="1"/>
          </p:cNvSpPr>
          <p:nvPr/>
        </p:nvSpPr>
        <p:spPr bwMode="auto">
          <a:xfrm>
            <a:off x="6072188" y="1527175"/>
            <a:ext cx="722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2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62" name="矩形 109"/>
          <p:cNvSpPr>
            <a:spLocks noChangeArrowheads="1"/>
          </p:cNvSpPr>
          <p:nvPr/>
        </p:nvSpPr>
        <p:spPr bwMode="auto">
          <a:xfrm>
            <a:off x="215900" y="2679700"/>
            <a:ext cx="723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3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63" name="矩形 110"/>
          <p:cNvSpPr>
            <a:spLocks noChangeArrowheads="1"/>
          </p:cNvSpPr>
          <p:nvPr/>
        </p:nvSpPr>
        <p:spPr bwMode="auto">
          <a:xfrm>
            <a:off x="6669088" y="2641600"/>
            <a:ext cx="7254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64" name="矩形 111"/>
          <p:cNvSpPr>
            <a:spLocks noChangeArrowheads="1"/>
          </p:cNvSpPr>
          <p:nvPr/>
        </p:nvSpPr>
        <p:spPr bwMode="auto">
          <a:xfrm>
            <a:off x="373063" y="3973513"/>
            <a:ext cx="723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4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0265" name="矩形 112"/>
          <p:cNvSpPr>
            <a:spLocks noChangeArrowheads="1"/>
          </p:cNvSpPr>
          <p:nvPr/>
        </p:nvSpPr>
        <p:spPr bwMode="auto">
          <a:xfrm>
            <a:off x="6423025" y="397351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业务</a:t>
            </a:r>
            <a:r>
              <a:rPr lang="en-US" altLang="zh-CN" sz="16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5</a:t>
            </a:r>
            <a:endParaRPr lang="zh-CN" altLang="en-US" sz="16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2"/>
          <p:cNvSpPr>
            <a:spLocks noChangeArrowheads="1"/>
          </p:cNvSpPr>
          <p:nvPr/>
        </p:nvSpPr>
        <p:spPr bwMode="auto">
          <a:xfrm>
            <a:off x="-23813" y="1243013"/>
            <a:ext cx="9169401" cy="2646362"/>
          </a:xfrm>
          <a:prstGeom prst="rect">
            <a:avLst/>
          </a:prstGeom>
          <a:solidFill>
            <a:srgbClr val="F1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267" name="文本框 8"/>
          <p:cNvSpPr txBox="1">
            <a:spLocks noChangeArrowheads="1"/>
          </p:cNvSpPr>
          <p:nvPr/>
        </p:nvSpPr>
        <p:spPr bwMode="auto">
          <a:xfrm>
            <a:off x="1633538" y="2587625"/>
            <a:ext cx="496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262626"/>
                </a:solidFill>
                <a:latin typeface="方正兰亭黑_GBK" pitchFamily="2" charset="-122"/>
                <a:ea typeface="方正兰亭黑_GBK" pitchFamily="2" charset="-122"/>
              </a:rPr>
              <a:t>02</a:t>
            </a:r>
            <a:endParaRPr lang="zh-CN" altLang="en-US" sz="2000" b="1">
              <a:solidFill>
                <a:srgbClr val="262626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1268" name="文本框 8"/>
          <p:cNvSpPr txBox="1">
            <a:spLocks noChangeArrowheads="1"/>
          </p:cNvSpPr>
          <p:nvPr/>
        </p:nvSpPr>
        <p:spPr bwMode="auto">
          <a:xfrm>
            <a:off x="2411413" y="2209800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solidFill>
                  <a:srgbClr val="404040"/>
                </a:solidFill>
                <a:latin typeface="方正兰亭黑_GBK" pitchFamily="2" charset="-122"/>
                <a:ea typeface="方正兰亭黑_GBK" pitchFamily="2" charset="-122"/>
              </a:rPr>
              <a:t>项目规划</a:t>
            </a:r>
            <a:endParaRPr lang="zh-CN" altLang="en-US" sz="1800" b="1">
              <a:solidFill>
                <a:srgbClr val="404040"/>
              </a:solidFill>
              <a:latin typeface="方正兰亭黑_GBK" pitchFamily="2" charset="-122"/>
              <a:ea typeface="方正兰亭黑_GBK" pitchFamily="2" charset="-122"/>
            </a:endParaRPr>
          </a:p>
        </p:txBody>
      </p:sp>
      <p:sp>
        <p:nvSpPr>
          <p:cNvPr id="11269" name="TextBox 46"/>
          <p:cNvSpPr txBox="1">
            <a:spLocks noChangeArrowheads="1"/>
          </p:cNvSpPr>
          <p:nvPr/>
        </p:nvSpPr>
        <p:spPr bwMode="auto">
          <a:xfrm>
            <a:off x="2430463" y="2579688"/>
            <a:ext cx="4235450" cy="229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2605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26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点击此处输入你的内容 </a:t>
            </a:r>
            <a:endParaRPr lang="en-US" altLang="zh-CN" sz="90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70" name="直接连接符 22"/>
          <p:cNvCxnSpPr>
            <a:cxnSpLocks noChangeShapeType="1"/>
          </p:cNvCxnSpPr>
          <p:nvPr/>
        </p:nvCxnSpPr>
        <p:spPr bwMode="auto">
          <a:xfrm>
            <a:off x="2520950" y="2563813"/>
            <a:ext cx="3902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271" name="组合 29"/>
          <p:cNvGrpSpPr/>
          <p:nvPr/>
        </p:nvGrpSpPr>
        <p:grpSpPr bwMode="auto">
          <a:xfrm>
            <a:off x="1306513" y="2193925"/>
            <a:ext cx="827087" cy="849313"/>
            <a:chOff x="0" y="0"/>
            <a:chExt cx="1715756" cy="1732866"/>
          </a:xfrm>
        </p:grpSpPr>
        <p:sp>
          <p:nvSpPr>
            <p:cNvPr id="11272" name="矩形 31"/>
            <p:cNvSpPr>
              <a:spLocks noChangeArrowheads="1"/>
            </p:cNvSpPr>
            <p:nvPr/>
          </p:nvSpPr>
          <p:spPr bwMode="auto">
            <a:xfrm>
              <a:off x="0" y="0"/>
              <a:ext cx="901032" cy="901031"/>
            </a:xfrm>
            <a:prstGeom prst="rect">
              <a:avLst/>
            </a:prstGeom>
            <a:noFill/>
            <a:ln w="19050">
              <a:solidFill>
                <a:srgbClr val="0D4677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1273" name="矩形 32"/>
            <p:cNvSpPr>
              <a:spLocks noChangeArrowheads="1"/>
            </p:cNvSpPr>
            <p:nvPr/>
          </p:nvSpPr>
          <p:spPr bwMode="auto">
            <a:xfrm>
              <a:off x="612005" y="629115"/>
              <a:ext cx="1103751" cy="1103751"/>
            </a:xfrm>
            <a:prstGeom prst="rect">
              <a:avLst/>
            </a:prstGeom>
            <a:noFill/>
            <a:ln w="19050">
              <a:solidFill>
                <a:srgbClr val="ECAF45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Office 主题">
  <a:themeElements>
    <a:clrScheme name="2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 Office 主题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6858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1416</Words>
  <Application>WPS 演示</Application>
  <PresentationFormat>全屏显示(16:9)</PresentationFormat>
  <Paragraphs>371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Arial</vt:lpstr>
      <vt:lpstr>宋体</vt:lpstr>
      <vt:lpstr>Wingdings</vt:lpstr>
      <vt:lpstr>Calibri</vt:lpstr>
      <vt:lpstr>Malgun Gothic</vt:lpstr>
      <vt:lpstr>Calibri Light</vt:lpstr>
      <vt:lpstr>方正兰亭黑_GBK</vt:lpstr>
      <vt:lpstr>黑体</vt:lpstr>
      <vt:lpstr>微软雅黑</vt:lpstr>
      <vt:lpstr>FontAwesome</vt:lpstr>
      <vt:lpstr>方正兰亭超细黑简体</vt:lpstr>
      <vt:lpstr>Arial Unicode MS</vt:lpstr>
      <vt:lpstr>Segoe Print</vt:lpstr>
      <vt:lpstr>Office 主题</vt:lpstr>
      <vt:lpstr> Office 主题</vt:lpstr>
      <vt:lpstr>Excel.Chart.8</vt:lpstr>
      <vt:lpstr>Excel.Sheet.8</vt:lpstr>
      <vt:lpstr>Excel.Sheet.8</vt:lpstr>
      <vt:lpstr>Excel.Sheet.8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一点素材；Http://Dian1.taobao.com</dc:title>
  <dc:creator>一点素材; Http://Dian1.taobao.com</dc:creator>
  <dc:description>一点素材；Http://Dian1.taobao.com</dc:description>
  <cp:lastModifiedBy>南蛮姑娘</cp:lastModifiedBy>
  <cp:revision>2</cp:revision>
  <dcterms:created xsi:type="dcterms:W3CDTF">2021-09-16T08:45:00Z</dcterms:created>
  <dcterms:modified xsi:type="dcterms:W3CDTF">2021-09-16T08:48:28Z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5ABF19B1956D409AB08FDC4ABA52BDD2</vt:lpwstr>
  </property>
  <property fmtid="{D5CDD505-2E9C-101B-9397-08002B2CF9AE}" pid="3" name="KSOProductBuildVer">
    <vt:lpwstr>2052-11.1.0.10700</vt:lpwstr>
  </property>
</Properties>
</file>