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4" r:id="rId4"/>
    <p:sldId id="265" r:id="rId5"/>
    <p:sldId id="282" r:id="rId6"/>
    <p:sldId id="285" r:id="rId7"/>
    <p:sldId id="270" r:id="rId8"/>
    <p:sldId id="272" r:id="rId9"/>
    <p:sldId id="266" r:id="rId10"/>
    <p:sldId id="273" r:id="rId11"/>
    <p:sldId id="274" r:id="rId12"/>
    <p:sldId id="275" r:id="rId13"/>
    <p:sldId id="267" r:id="rId14"/>
    <p:sldId id="283" r:id="rId15"/>
    <p:sldId id="284" r:id="rId16"/>
    <p:sldId id="278" r:id="rId17"/>
    <p:sldId id="268" r:id="rId18"/>
    <p:sldId id="280" r:id="rId19"/>
    <p:sldId id="279" r:id="rId20"/>
    <p:sldId id="269" r:id="rId21"/>
    <p:sldId id="26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8F4"/>
    <a:srgbClr val="E7E0CE"/>
    <a:srgbClr val="564D38"/>
    <a:srgbClr val="EBA48E"/>
    <a:srgbClr val="52787A"/>
    <a:srgbClr val="94A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E38E1-BB61-4A4A-975D-2A6DCA6C54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73C13-E493-493B-801B-66D83BAE1A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67779" y="2503722"/>
            <a:ext cx="5582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</a:t>
            </a:r>
            <a:endParaRPr lang="zh-CN" altLang="en-US" sz="6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4610" y="3683940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572114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37220" y="4597484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Freeform 5"/>
          <p:cNvSpPr/>
          <p:nvPr/>
        </p:nvSpPr>
        <p:spPr bwMode="auto">
          <a:xfrm>
            <a:off x="4905155" y="4031212"/>
            <a:ext cx="1286043" cy="1499218"/>
          </a:xfrm>
          <a:custGeom>
            <a:avLst/>
            <a:gdLst>
              <a:gd name="T0" fmla="*/ 0 w 736"/>
              <a:gd name="T1" fmla="*/ 858 h 858"/>
              <a:gd name="T2" fmla="*/ 736 w 736"/>
              <a:gd name="T3" fmla="*/ 0 h 858"/>
              <a:gd name="T4" fmla="*/ 0 w 736"/>
              <a:gd name="T5" fmla="*/ 858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6" h="858">
                <a:moveTo>
                  <a:pt x="0" y="858"/>
                </a:moveTo>
                <a:lnTo>
                  <a:pt x="736" y="0"/>
                </a:lnTo>
                <a:lnTo>
                  <a:pt x="0" y="858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4905155" y="4031212"/>
            <a:ext cx="1286043" cy="1499218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4389690" y="2977565"/>
            <a:ext cx="1801509" cy="1053647"/>
          </a:xfrm>
          <a:custGeom>
            <a:avLst/>
            <a:gdLst>
              <a:gd name="T0" fmla="*/ 0 w 1031"/>
              <a:gd name="T1" fmla="*/ 0 h 603"/>
              <a:gd name="T2" fmla="*/ 1031 w 1031"/>
              <a:gd name="T3" fmla="*/ 603 h 603"/>
              <a:gd name="T4" fmla="*/ 0 w 1031"/>
              <a:gd name="T5" fmla="*/ 0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1" h="603">
                <a:moveTo>
                  <a:pt x="0" y="0"/>
                </a:moveTo>
                <a:lnTo>
                  <a:pt x="1031" y="603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389690" y="2977565"/>
            <a:ext cx="1801509" cy="1053647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Freeform 9"/>
          <p:cNvSpPr/>
          <p:nvPr/>
        </p:nvSpPr>
        <p:spPr bwMode="auto">
          <a:xfrm>
            <a:off x="6196440" y="2353765"/>
            <a:ext cx="683211" cy="1677446"/>
          </a:xfrm>
          <a:custGeom>
            <a:avLst/>
            <a:gdLst>
              <a:gd name="T0" fmla="*/ 391 w 391"/>
              <a:gd name="T1" fmla="*/ 0 h 960"/>
              <a:gd name="T2" fmla="*/ 0 w 391"/>
              <a:gd name="T3" fmla="*/ 960 h 960"/>
              <a:gd name="T4" fmla="*/ 391 w 391"/>
              <a:gd name="T5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1" h="960">
                <a:moveTo>
                  <a:pt x="391" y="0"/>
                </a:moveTo>
                <a:lnTo>
                  <a:pt x="0" y="960"/>
                </a:lnTo>
                <a:lnTo>
                  <a:pt x="39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6196440" y="2353765"/>
            <a:ext cx="683211" cy="1677446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Freeform 11"/>
          <p:cNvSpPr/>
          <p:nvPr/>
        </p:nvSpPr>
        <p:spPr bwMode="auto">
          <a:xfrm>
            <a:off x="6196440" y="4031212"/>
            <a:ext cx="1991969" cy="337237"/>
          </a:xfrm>
          <a:custGeom>
            <a:avLst/>
            <a:gdLst>
              <a:gd name="T0" fmla="*/ 1140 w 1140"/>
              <a:gd name="T1" fmla="*/ 193 h 193"/>
              <a:gd name="T2" fmla="*/ 0 w 1140"/>
              <a:gd name="T3" fmla="*/ 0 h 193"/>
              <a:gd name="T4" fmla="*/ 1140 w 1140"/>
              <a:gd name="T5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0" h="193">
                <a:moveTo>
                  <a:pt x="1140" y="193"/>
                </a:moveTo>
                <a:lnTo>
                  <a:pt x="0" y="0"/>
                </a:lnTo>
                <a:lnTo>
                  <a:pt x="1140" y="193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6196440" y="4031212"/>
            <a:ext cx="1991969" cy="337237"/>
          </a:xfrm>
          <a:prstGeom prst="line">
            <a:avLst/>
          </a:prstGeom>
          <a:noFill/>
          <a:ln w="28575" cap="flat">
            <a:solidFill>
              <a:srgbClr val="7F7F7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5300054" y="3140068"/>
            <a:ext cx="1780541" cy="1782287"/>
          </a:xfrm>
          <a:prstGeom prst="ellipse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7613533" y="3791826"/>
            <a:ext cx="1149750" cy="1151498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6280294" y="1752793"/>
            <a:ext cx="1195218" cy="1196704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792099" y="2374733"/>
            <a:ext cx="1193434" cy="1200423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4411738" y="5037012"/>
            <a:ext cx="979846" cy="979844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Freeform 187"/>
          <p:cNvSpPr>
            <a:spLocks noEditPoints="1"/>
          </p:cNvSpPr>
          <p:nvPr/>
        </p:nvSpPr>
        <p:spPr bwMode="auto">
          <a:xfrm>
            <a:off x="4072973" y="2749825"/>
            <a:ext cx="620374" cy="400920"/>
          </a:xfrm>
          <a:custGeom>
            <a:avLst/>
            <a:gdLst/>
            <a:ahLst/>
            <a:cxnLst>
              <a:cxn ang="0">
                <a:pos x="68" y="25"/>
              </a:cxn>
              <a:cxn ang="0">
                <a:pos x="34" y="44"/>
              </a:cxn>
              <a:cxn ang="0">
                <a:pos x="1" y="25"/>
              </a:cxn>
              <a:cxn ang="0">
                <a:pos x="0" y="22"/>
              </a:cxn>
              <a:cxn ang="0">
                <a:pos x="1" y="20"/>
              </a:cxn>
              <a:cxn ang="0">
                <a:pos x="34" y="0"/>
              </a:cxn>
              <a:cxn ang="0">
                <a:pos x="68" y="20"/>
              </a:cxn>
              <a:cxn ang="0">
                <a:pos x="68" y="22"/>
              </a:cxn>
              <a:cxn ang="0">
                <a:pos x="68" y="25"/>
              </a:cxn>
              <a:cxn ang="0">
                <a:pos x="49" y="9"/>
              </a:cxn>
              <a:cxn ang="0">
                <a:pos x="51" y="17"/>
              </a:cxn>
              <a:cxn ang="0">
                <a:pos x="34" y="34"/>
              </a:cxn>
              <a:cxn ang="0">
                <a:pos x="17" y="17"/>
              </a:cxn>
              <a:cxn ang="0">
                <a:pos x="20" y="9"/>
              </a:cxn>
              <a:cxn ang="0">
                <a:pos x="5" y="22"/>
              </a:cxn>
              <a:cxn ang="0">
                <a:pos x="34" y="39"/>
              </a:cxn>
              <a:cxn ang="0">
                <a:pos x="64" y="22"/>
              </a:cxn>
              <a:cxn ang="0">
                <a:pos x="49" y="9"/>
              </a:cxn>
              <a:cxn ang="0">
                <a:pos x="34" y="6"/>
              </a:cxn>
              <a:cxn ang="0">
                <a:pos x="23" y="17"/>
              </a:cxn>
              <a:cxn ang="0">
                <a:pos x="25" y="19"/>
              </a:cxn>
              <a:cxn ang="0">
                <a:pos x="27" y="17"/>
              </a:cxn>
              <a:cxn ang="0">
                <a:pos x="34" y="9"/>
              </a:cxn>
              <a:cxn ang="0">
                <a:pos x="36" y="8"/>
              </a:cxn>
              <a:cxn ang="0">
                <a:pos x="34" y="6"/>
              </a:cxn>
            </a:cxnLst>
            <a:rect l="0" t="0" r="r" b="b"/>
            <a:pathLst>
              <a:path w="68" h="44">
                <a:moveTo>
                  <a:pt x="68" y="25"/>
                </a:moveTo>
                <a:cubicBezTo>
                  <a:pt x="61" y="36"/>
                  <a:pt x="48" y="44"/>
                  <a:pt x="34" y="44"/>
                </a:cubicBezTo>
                <a:cubicBezTo>
                  <a:pt x="21" y="44"/>
                  <a:pt x="8" y="36"/>
                  <a:pt x="1" y="25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21"/>
                  <a:pt x="1" y="20"/>
                  <a:pt x="1" y="20"/>
                </a:cubicBezTo>
                <a:cubicBezTo>
                  <a:pt x="8" y="8"/>
                  <a:pt x="21" y="0"/>
                  <a:pt x="34" y="0"/>
                </a:cubicBezTo>
                <a:cubicBezTo>
                  <a:pt x="48" y="0"/>
                  <a:pt x="61" y="8"/>
                  <a:pt x="68" y="20"/>
                </a:cubicBezTo>
                <a:cubicBezTo>
                  <a:pt x="68" y="20"/>
                  <a:pt x="68" y="21"/>
                  <a:pt x="68" y="22"/>
                </a:cubicBezTo>
                <a:cubicBezTo>
                  <a:pt x="68" y="23"/>
                  <a:pt x="68" y="24"/>
                  <a:pt x="68" y="25"/>
                </a:cubicBezTo>
                <a:close/>
                <a:moveTo>
                  <a:pt x="49" y="9"/>
                </a:moveTo>
                <a:cubicBezTo>
                  <a:pt x="51" y="11"/>
                  <a:pt x="51" y="14"/>
                  <a:pt x="51" y="17"/>
                </a:cubicBezTo>
                <a:cubicBezTo>
                  <a:pt x="51" y="27"/>
                  <a:pt x="44" y="34"/>
                  <a:pt x="34" y="34"/>
                </a:cubicBezTo>
                <a:cubicBezTo>
                  <a:pt x="25" y="34"/>
                  <a:pt x="17" y="27"/>
                  <a:pt x="17" y="17"/>
                </a:cubicBezTo>
                <a:cubicBezTo>
                  <a:pt x="17" y="14"/>
                  <a:pt x="18" y="11"/>
                  <a:pt x="20" y="9"/>
                </a:cubicBezTo>
                <a:cubicBezTo>
                  <a:pt x="14" y="12"/>
                  <a:pt x="9" y="17"/>
                  <a:pt x="5" y="22"/>
                </a:cubicBezTo>
                <a:cubicBezTo>
                  <a:pt x="12" y="32"/>
                  <a:pt x="22" y="39"/>
                  <a:pt x="34" y="39"/>
                </a:cubicBezTo>
                <a:cubicBezTo>
                  <a:pt x="47" y="39"/>
                  <a:pt x="57" y="32"/>
                  <a:pt x="64" y="22"/>
                </a:cubicBezTo>
                <a:cubicBezTo>
                  <a:pt x="60" y="17"/>
                  <a:pt x="55" y="12"/>
                  <a:pt x="49" y="9"/>
                </a:cubicBezTo>
                <a:close/>
                <a:moveTo>
                  <a:pt x="34" y="6"/>
                </a:moveTo>
                <a:cubicBezTo>
                  <a:pt x="28" y="6"/>
                  <a:pt x="23" y="11"/>
                  <a:pt x="23" y="17"/>
                </a:cubicBezTo>
                <a:cubicBezTo>
                  <a:pt x="23" y="18"/>
                  <a:pt x="24" y="19"/>
                  <a:pt x="25" y="19"/>
                </a:cubicBezTo>
                <a:cubicBezTo>
                  <a:pt x="26" y="19"/>
                  <a:pt x="27" y="18"/>
                  <a:pt x="27" y="17"/>
                </a:cubicBezTo>
                <a:cubicBezTo>
                  <a:pt x="27" y="13"/>
                  <a:pt x="30" y="9"/>
                  <a:pt x="34" y="9"/>
                </a:cubicBezTo>
                <a:cubicBezTo>
                  <a:pt x="35" y="9"/>
                  <a:pt x="36" y="9"/>
                  <a:pt x="36" y="8"/>
                </a:cubicBezTo>
                <a:cubicBezTo>
                  <a:pt x="36" y="7"/>
                  <a:pt x="35" y="6"/>
                  <a:pt x="34" y="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Freeform 52"/>
          <p:cNvSpPr>
            <a:spLocks noEditPoints="1"/>
          </p:cNvSpPr>
          <p:nvPr/>
        </p:nvSpPr>
        <p:spPr bwMode="auto">
          <a:xfrm>
            <a:off x="7914961" y="4108996"/>
            <a:ext cx="546894" cy="54689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Freeform 56"/>
          <p:cNvSpPr>
            <a:spLocks noEditPoints="1"/>
          </p:cNvSpPr>
          <p:nvPr/>
        </p:nvSpPr>
        <p:spPr bwMode="auto">
          <a:xfrm>
            <a:off x="6603436" y="2026991"/>
            <a:ext cx="610494" cy="610488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Freeform 152"/>
          <p:cNvSpPr>
            <a:spLocks noEditPoints="1"/>
          </p:cNvSpPr>
          <p:nvPr/>
        </p:nvSpPr>
        <p:spPr bwMode="auto">
          <a:xfrm>
            <a:off x="4656869" y="5320178"/>
            <a:ext cx="486088" cy="449206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internet_149772"/>
          <p:cNvSpPr>
            <a:spLocks noChangeAspect="1"/>
          </p:cNvSpPr>
          <p:nvPr/>
        </p:nvSpPr>
        <p:spPr bwMode="auto">
          <a:xfrm>
            <a:off x="5917560" y="3737711"/>
            <a:ext cx="572869" cy="570610"/>
          </a:xfrm>
          <a:custGeom>
            <a:avLst/>
            <a:gdLst>
              <a:gd name="connsiteX0" fmla="*/ 413221 w 587145"/>
              <a:gd name="connsiteY0" fmla="*/ 444471 h 584830"/>
              <a:gd name="connsiteX1" fmla="*/ 498283 w 587145"/>
              <a:gd name="connsiteY1" fmla="*/ 489234 h 584830"/>
              <a:gd name="connsiteX2" fmla="*/ 505878 w 587145"/>
              <a:gd name="connsiteY2" fmla="*/ 494545 h 584830"/>
              <a:gd name="connsiteX3" fmla="*/ 317526 w 587145"/>
              <a:gd name="connsiteY3" fmla="*/ 584830 h 584830"/>
              <a:gd name="connsiteX4" fmla="*/ 310691 w 587145"/>
              <a:gd name="connsiteY4" fmla="*/ 579519 h 584830"/>
              <a:gd name="connsiteX5" fmla="*/ 413221 w 587145"/>
              <a:gd name="connsiteY5" fmla="*/ 444471 h 584830"/>
              <a:gd name="connsiteX6" fmla="*/ 173924 w 587145"/>
              <a:gd name="connsiteY6" fmla="*/ 444471 h 584830"/>
              <a:gd name="connsiteX7" fmla="*/ 276454 w 587145"/>
              <a:gd name="connsiteY7" fmla="*/ 579519 h 584830"/>
              <a:gd name="connsiteX8" fmla="*/ 269619 w 587145"/>
              <a:gd name="connsiteY8" fmla="*/ 584830 h 584830"/>
              <a:gd name="connsiteX9" fmla="*/ 81267 w 587145"/>
              <a:gd name="connsiteY9" fmla="*/ 494545 h 584830"/>
              <a:gd name="connsiteX10" fmla="*/ 88102 w 587145"/>
              <a:gd name="connsiteY10" fmla="*/ 489234 h 584830"/>
              <a:gd name="connsiteX11" fmla="*/ 173924 w 587145"/>
              <a:gd name="connsiteY11" fmla="*/ 444471 h 584830"/>
              <a:gd name="connsiteX12" fmla="*/ 303868 w 587145"/>
              <a:gd name="connsiteY12" fmla="*/ 424002 h 584830"/>
              <a:gd name="connsiteX13" fmla="*/ 393420 w 587145"/>
              <a:gd name="connsiteY13" fmla="*/ 438412 h 584830"/>
              <a:gd name="connsiteX14" fmla="*/ 303868 w 587145"/>
              <a:gd name="connsiteY14" fmla="*/ 559000 h 584830"/>
              <a:gd name="connsiteX15" fmla="*/ 283277 w 587145"/>
              <a:gd name="connsiteY15" fmla="*/ 424002 h 584830"/>
              <a:gd name="connsiteX16" fmla="*/ 283277 w 587145"/>
              <a:gd name="connsiteY16" fmla="*/ 559000 h 584830"/>
              <a:gd name="connsiteX17" fmla="*/ 193725 w 587145"/>
              <a:gd name="connsiteY17" fmla="*/ 438412 h 584830"/>
              <a:gd name="connsiteX18" fmla="*/ 283277 w 587145"/>
              <a:gd name="connsiteY18" fmla="*/ 424002 h 584830"/>
              <a:gd name="connsiteX19" fmla="*/ 445135 w 587145"/>
              <a:gd name="connsiteY19" fmla="*/ 302650 h 584830"/>
              <a:gd name="connsiteX20" fmla="*/ 587145 w 587145"/>
              <a:gd name="connsiteY20" fmla="*/ 302650 h 584830"/>
              <a:gd name="connsiteX21" fmla="*/ 519557 w 587145"/>
              <a:gd name="connsiteY21" fmla="*/ 479439 h 584830"/>
              <a:gd name="connsiteX22" fmla="*/ 510445 w 587145"/>
              <a:gd name="connsiteY22" fmla="*/ 473369 h 584830"/>
              <a:gd name="connsiteX23" fmla="*/ 420834 w 587145"/>
              <a:gd name="connsiteY23" fmla="*/ 426326 h 584830"/>
              <a:gd name="connsiteX24" fmla="*/ 445135 w 587145"/>
              <a:gd name="connsiteY24" fmla="*/ 302650 h 584830"/>
              <a:gd name="connsiteX25" fmla="*/ 303868 w 587145"/>
              <a:gd name="connsiteY25" fmla="*/ 302650 h 584830"/>
              <a:gd name="connsiteX26" fmla="*/ 424611 w 587145"/>
              <a:gd name="connsiteY26" fmla="*/ 302650 h 584830"/>
              <a:gd name="connsiteX27" fmla="*/ 401070 w 587145"/>
              <a:gd name="connsiteY27" fmla="*/ 419494 h 584830"/>
              <a:gd name="connsiteX28" fmla="*/ 303868 w 587145"/>
              <a:gd name="connsiteY28" fmla="*/ 404319 h 584830"/>
              <a:gd name="connsiteX29" fmla="*/ 161803 w 587145"/>
              <a:gd name="connsiteY29" fmla="*/ 302650 h 584830"/>
              <a:gd name="connsiteX30" fmla="*/ 283277 w 587145"/>
              <a:gd name="connsiteY30" fmla="*/ 302650 h 584830"/>
              <a:gd name="connsiteX31" fmla="*/ 283277 w 587145"/>
              <a:gd name="connsiteY31" fmla="*/ 404319 h 584830"/>
              <a:gd name="connsiteX32" fmla="*/ 185339 w 587145"/>
              <a:gd name="connsiteY32" fmla="*/ 419494 h 584830"/>
              <a:gd name="connsiteX33" fmla="*/ 161803 w 587145"/>
              <a:gd name="connsiteY33" fmla="*/ 302650 h 584830"/>
              <a:gd name="connsiteX34" fmla="*/ 0 w 587145"/>
              <a:gd name="connsiteY34" fmla="*/ 302650 h 584830"/>
              <a:gd name="connsiteX35" fmla="*/ 142010 w 587145"/>
              <a:gd name="connsiteY35" fmla="*/ 302650 h 584830"/>
              <a:gd name="connsiteX36" fmla="*/ 166311 w 587145"/>
              <a:gd name="connsiteY36" fmla="*/ 426326 h 584830"/>
              <a:gd name="connsiteX37" fmla="*/ 75941 w 587145"/>
              <a:gd name="connsiteY37" fmla="*/ 473369 h 584830"/>
              <a:gd name="connsiteX38" fmla="*/ 67588 w 587145"/>
              <a:gd name="connsiteY38" fmla="*/ 479439 h 584830"/>
              <a:gd name="connsiteX39" fmla="*/ 0 w 587145"/>
              <a:gd name="connsiteY39" fmla="*/ 302650 h 584830"/>
              <a:gd name="connsiteX40" fmla="*/ 398032 w 587145"/>
              <a:gd name="connsiteY40" fmla="*/ 156320 h 584830"/>
              <a:gd name="connsiteX41" fmla="*/ 424611 w 587145"/>
              <a:gd name="connsiteY41" fmla="*/ 282180 h 584830"/>
              <a:gd name="connsiteX42" fmla="*/ 303868 w 587145"/>
              <a:gd name="connsiteY42" fmla="*/ 282180 h 584830"/>
              <a:gd name="connsiteX43" fmla="*/ 303868 w 587145"/>
              <a:gd name="connsiteY43" fmla="*/ 170726 h 584830"/>
              <a:gd name="connsiteX44" fmla="*/ 398032 w 587145"/>
              <a:gd name="connsiteY44" fmla="*/ 156320 h 584830"/>
              <a:gd name="connsiteX45" fmla="*/ 189135 w 587145"/>
              <a:gd name="connsiteY45" fmla="*/ 156320 h 584830"/>
              <a:gd name="connsiteX46" fmla="*/ 283277 w 587145"/>
              <a:gd name="connsiteY46" fmla="*/ 170726 h 584830"/>
              <a:gd name="connsiteX47" fmla="*/ 283277 w 587145"/>
              <a:gd name="connsiteY47" fmla="*/ 282180 h 584830"/>
              <a:gd name="connsiteX48" fmla="*/ 161803 w 587145"/>
              <a:gd name="connsiteY48" fmla="*/ 282180 h 584830"/>
              <a:gd name="connsiteX49" fmla="*/ 189135 w 587145"/>
              <a:gd name="connsiteY49" fmla="*/ 156320 h 584830"/>
              <a:gd name="connsiteX50" fmla="*/ 72907 w 587145"/>
              <a:gd name="connsiteY50" fmla="*/ 99421 h 584830"/>
              <a:gd name="connsiteX51" fmla="*/ 82020 w 587145"/>
              <a:gd name="connsiteY51" fmla="*/ 106246 h 584830"/>
              <a:gd name="connsiteX52" fmla="*/ 169357 w 587145"/>
              <a:gd name="connsiteY52" fmla="*/ 150230 h 584830"/>
              <a:gd name="connsiteX53" fmla="*/ 142017 w 587145"/>
              <a:gd name="connsiteY53" fmla="*/ 282180 h 584830"/>
              <a:gd name="connsiteX54" fmla="*/ 0 w 587145"/>
              <a:gd name="connsiteY54" fmla="*/ 282180 h 584830"/>
              <a:gd name="connsiteX55" fmla="*/ 72907 w 587145"/>
              <a:gd name="connsiteY55" fmla="*/ 99421 h 584830"/>
              <a:gd name="connsiteX56" fmla="*/ 514198 w 587145"/>
              <a:gd name="connsiteY56" fmla="*/ 98690 h 584830"/>
              <a:gd name="connsiteX57" fmla="*/ 587145 w 587145"/>
              <a:gd name="connsiteY57" fmla="*/ 282180 h 584830"/>
              <a:gd name="connsiteX58" fmla="*/ 445050 w 587145"/>
              <a:gd name="connsiteY58" fmla="*/ 282180 h 584830"/>
              <a:gd name="connsiteX59" fmla="*/ 416935 w 587145"/>
              <a:gd name="connsiteY59" fmla="*/ 149491 h 584830"/>
              <a:gd name="connsiteX60" fmla="*/ 505080 w 587145"/>
              <a:gd name="connsiteY60" fmla="*/ 105514 h 584830"/>
              <a:gd name="connsiteX61" fmla="*/ 303868 w 587145"/>
              <a:gd name="connsiteY61" fmla="*/ 25830 h 584830"/>
              <a:gd name="connsiteX62" fmla="*/ 389643 w 587145"/>
              <a:gd name="connsiteY62" fmla="*/ 137333 h 584830"/>
              <a:gd name="connsiteX63" fmla="*/ 303868 w 587145"/>
              <a:gd name="connsiteY63" fmla="*/ 150228 h 584830"/>
              <a:gd name="connsiteX64" fmla="*/ 283277 w 587145"/>
              <a:gd name="connsiteY64" fmla="*/ 25830 h 584830"/>
              <a:gd name="connsiteX65" fmla="*/ 283277 w 587145"/>
              <a:gd name="connsiteY65" fmla="*/ 150228 h 584830"/>
              <a:gd name="connsiteX66" fmla="*/ 197502 w 587145"/>
              <a:gd name="connsiteY66" fmla="*/ 137333 h 584830"/>
              <a:gd name="connsiteX67" fmla="*/ 283277 w 587145"/>
              <a:gd name="connsiteY67" fmla="*/ 25830 h 584830"/>
              <a:gd name="connsiteX68" fmla="*/ 314425 w 587145"/>
              <a:gd name="connsiteY68" fmla="*/ 0 h 584830"/>
              <a:gd name="connsiteX69" fmla="*/ 499786 w 587145"/>
              <a:gd name="connsiteY69" fmla="*/ 84194 h 584830"/>
              <a:gd name="connsiteX70" fmla="*/ 492949 w 587145"/>
              <a:gd name="connsiteY70" fmla="*/ 89503 h 584830"/>
              <a:gd name="connsiteX71" fmla="*/ 408625 w 587145"/>
              <a:gd name="connsiteY71" fmla="*/ 131221 h 584830"/>
              <a:gd name="connsiteX72" fmla="*/ 309107 w 587145"/>
              <a:gd name="connsiteY72" fmla="*/ 4551 h 584830"/>
              <a:gd name="connsiteX73" fmla="*/ 271871 w 587145"/>
              <a:gd name="connsiteY73" fmla="*/ 0 h 584830"/>
              <a:gd name="connsiteX74" fmla="*/ 277185 w 587145"/>
              <a:gd name="connsiteY74" fmla="*/ 4551 h 584830"/>
              <a:gd name="connsiteX75" fmla="*/ 177731 w 587145"/>
              <a:gd name="connsiteY75" fmla="*/ 131221 h 584830"/>
              <a:gd name="connsiteX76" fmla="*/ 93461 w 587145"/>
              <a:gd name="connsiteY76" fmla="*/ 89503 h 584830"/>
              <a:gd name="connsiteX77" fmla="*/ 86628 w 587145"/>
              <a:gd name="connsiteY77" fmla="*/ 84194 h 584830"/>
              <a:gd name="connsiteX78" fmla="*/ 271871 w 587145"/>
              <a:gd name="connsiteY78" fmla="*/ 0 h 5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7145" h="584830">
                <a:moveTo>
                  <a:pt x="413221" y="444471"/>
                </a:moveTo>
                <a:cubicBezTo>
                  <a:pt x="442841" y="455851"/>
                  <a:pt x="471701" y="470267"/>
                  <a:pt x="498283" y="489234"/>
                </a:cubicBezTo>
                <a:lnTo>
                  <a:pt x="505878" y="494545"/>
                </a:lnTo>
                <a:cubicBezTo>
                  <a:pt x="457271" y="545378"/>
                  <a:pt x="391196" y="578760"/>
                  <a:pt x="317526" y="584830"/>
                </a:cubicBezTo>
                <a:lnTo>
                  <a:pt x="310691" y="579519"/>
                </a:lnTo>
                <a:cubicBezTo>
                  <a:pt x="355501" y="542343"/>
                  <a:pt x="389677" y="496062"/>
                  <a:pt x="413221" y="444471"/>
                </a:cubicBezTo>
                <a:close/>
                <a:moveTo>
                  <a:pt x="173924" y="444471"/>
                </a:moveTo>
                <a:cubicBezTo>
                  <a:pt x="196708" y="496062"/>
                  <a:pt x="231644" y="542343"/>
                  <a:pt x="276454" y="579519"/>
                </a:cubicBezTo>
                <a:lnTo>
                  <a:pt x="269619" y="584830"/>
                </a:lnTo>
                <a:cubicBezTo>
                  <a:pt x="195949" y="578760"/>
                  <a:pt x="129114" y="545378"/>
                  <a:pt x="81267" y="494545"/>
                </a:cubicBezTo>
                <a:lnTo>
                  <a:pt x="88102" y="489234"/>
                </a:lnTo>
                <a:cubicBezTo>
                  <a:pt x="114684" y="470267"/>
                  <a:pt x="143544" y="455851"/>
                  <a:pt x="173924" y="444471"/>
                </a:cubicBezTo>
                <a:close/>
                <a:moveTo>
                  <a:pt x="303868" y="424002"/>
                </a:moveTo>
                <a:cubicBezTo>
                  <a:pt x="334225" y="424760"/>
                  <a:pt x="364581" y="430069"/>
                  <a:pt x="393420" y="438412"/>
                </a:cubicBezTo>
                <a:cubicBezTo>
                  <a:pt x="372929" y="483917"/>
                  <a:pt x="342573" y="525630"/>
                  <a:pt x="303868" y="559000"/>
                </a:cubicBezTo>
                <a:close/>
                <a:moveTo>
                  <a:pt x="283277" y="424002"/>
                </a:moveTo>
                <a:lnTo>
                  <a:pt x="283277" y="559000"/>
                </a:lnTo>
                <a:cubicBezTo>
                  <a:pt x="244572" y="524871"/>
                  <a:pt x="214216" y="483917"/>
                  <a:pt x="193725" y="438412"/>
                </a:cubicBezTo>
                <a:cubicBezTo>
                  <a:pt x="222564" y="430069"/>
                  <a:pt x="252161" y="424760"/>
                  <a:pt x="283277" y="424002"/>
                </a:cubicBezTo>
                <a:close/>
                <a:moveTo>
                  <a:pt x="445135" y="302650"/>
                </a:moveTo>
                <a:lnTo>
                  <a:pt x="587145" y="302650"/>
                </a:lnTo>
                <a:cubicBezTo>
                  <a:pt x="584867" y="369420"/>
                  <a:pt x="559806" y="430879"/>
                  <a:pt x="519557" y="479439"/>
                </a:cubicBezTo>
                <a:lnTo>
                  <a:pt x="510445" y="473369"/>
                </a:lnTo>
                <a:cubicBezTo>
                  <a:pt x="482346" y="452883"/>
                  <a:pt x="451970" y="437708"/>
                  <a:pt x="420834" y="426326"/>
                </a:cubicBezTo>
                <a:cubicBezTo>
                  <a:pt x="435263" y="386871"/>
                  <a:pt x="443616" y="345140"/>
                  <a:pt x="445135" y="302650"/>
                </a:cubicBezTo>
                <a:close/>
                <a:moveTo>
                  <a:pt x="303868" y="302650"/>
                </a:moveTo>
                <a:lnTo>
                  <a:pt x="424611" y="302650"/>
                </a:lnTo>
                <a:cubicBezTo>
                  <a:pt x="423852" y="342863"/>
                  <a:pt x="415498" y="382316"/>
                  <a:pt x="401070" y="419494"/>
                </a:cubicBezTo>
                <a:cubicBezTo>
                  <a:pt x="369935" y="410389"/>
                  <a:pt x="337281" y="405078"/>
                  <a:pt x="303868" y="404319"/>
                </a:cubicBezTo>
                <a:close/>
                <a:moveTo>
                  <a:pt x="161803" y="302650"/>
                </a:moveTo>
                <a:lnTo>
                  <a:pt x="283277" y="302650"/>
                </a:lnTo>
                <a:lnTo>
                  <a:pt x="283277" y="404319"/>
                </a:lnTo>
                <a:cubicBezTo>
                  <a:pt x="249872" y="405078"/>
                  <a:pt x="217225" y="410389"/>
                  <a:pt x="185339" y="419494"/>
                </a:cubicBezTo>
                <a:cubicBezTo>
                  <a:pt x="170913" y="382316"/>
                  <a:pt x="163321" y="342863"/>
                  <a:pt x="161803" y="302650"/>
                </a:cubicBezTo>
                <a:close/>
                <a:moveTo>
                  <a:pt x="0" y="302650"/>
                </a:moveTo>
                <a:lnTo>
                  <a:pt x="142010" y="302650"/>
                </a:lnTo>
                <a:cubicBezTo>
                  <a:pt x="142769" y="345140"/>
                  <a:pt x="151123" y="386871"/>
                  <a:pt x="166311" y="426326"/>
                </a:cubicBezTo>
                <a:cubicBezTo>
                  <a:pt x="134416" y="437708"/>
                  <a:pt x="104039" y="452883"/>
                  <a:pt x="75941" y="473369"/>
                </a:cubicBezTo>
                <a:lnTo>
                  <a:pt x="67588" y="479439"/>
                </a:lnTo>
                <a:cubicBezTo>
                  <a:pt x="27339" y="430879"/>
                  <a:pt x="2278" y="369420"/>
                  <a:pt x="0" y="302650"/>
                </a:cubicBezTo>
                <a:close/>
                <a:moveTo>
                  <a:pt x="398032" y="156320"/>
                </a:moveTo>
                <a:cubicBezTo>
                  <a:pt x="414739" y="195746"/>
                  <a:pt x="423852" y="238205"/>
                  <a:pt x="424611" y="282180"/>
                </a:cubicBezTo>
                <a:lnTo>
                  <a:pt x="303868" y="282180"/>
                </a:lnTo>
                <a:lnTo>
                  <a:pt x="303868" y="170726"/>
                </a:lnTo>
                <a:cubicBezTo>
                  <a:pt x="335762" y="169967"/>
                  <a:pt x="367657" y="164660"/>
                  <a:pt x="398032" y="156320"/>
                </a:cubicBezTo>
                <a:close/>
                <a:moveTo>
                  <a:pt x="189135" y="156320"/>
                </a:moveTo>
                <a:cubicBezTo>
                  <a:pt x="219503" y="164660"/>
                  <a:pt x="251390" y="169967"/>
                  <a:pt x="283277" y="170726"/>
                </a:cubicBezTo>
                <a:lnTo>
                  <a:pt x="283277" y="282180"/>
                </a:lnTo>
                <a:lnTo>
                  <a:pt x="161803" y="282180"/>
                </a:lnTo>
                <a:cubicBezTo>
                  <a:pt x="163321" y="238205"/>
                  <a:pt x="172432" y="195746"/>
                  <a:pt x="189135" y="156320"/>
                </a:cubicBezTo>
                <a:close/>
                <a:moveTo>
                  <a:pt x="72907" y="99421"/>
                </a:moveTo>
                <a:lnTo>
                  <a:pt x="82020" y="106246"/>
                </a:lnTo>
                <a:cubicBezTo>
                  <a:pt x="109361" y="124446"/>
                  <a:pt x="138979" y="138854"/>
                  <a:pt x="169357" y="150230"/>
                </a:cubicBezTo>
                <a:cubicBezTo>
                  <a:pt x="152649" y="191180"/>
                  <a:pt x="142776" y="235922"/>
                  <a:pt x="142017" y="282180"/>
                </a:cubicBezTo>
                <a:lnTo>
                  <a:pt x="0" y="282180"/>
                </a:lnTo>
                <a:cubicBezTo>
                  <a:pt x="2278" y="212413"/>
                  <a:pt x="29618" y="148713"/>
                  <a:pt x="72907" y="99421"/>
                </a:cubicBezTo>
                <a:close/>
                <a:moveTo>
                  <a:pt x="514198" y="98690"/>
                </a:moveTo>
                <a:cubicBezTo>
                  <a:pt x="557510" y="147975"/>
                  <a:pt x="584865" y="212423"/>
                  <a:pt x="587145" y="282180"/>
                </a:cubicBezTo>
                <a:lnTo>
                  <a:pt x="445050" y="282180"/>
                </a:lnTo>
                <a:cubicBezTo>
                  <a:pt x="443530" y="235928"/>
                  <a:pt x="434412" y="191193"/>
                  <a:pt x="416935" y="149491"/>
                </a:cubicBezTo>
                <a:cubicBezTo>
                  <a:pt x="448090" y="138876"/>
                  <a:pt x="477724" y="124470"/>
                  <a:pt x="505080" y="105514"/>
                </a:cubicBezTo>
                <a:close/>
                <a:moveTo>
                  <a:pt x="303868" y="25830"/>
                </a:moveTo>
                <a:cubicBezTo>
                  <a:pt x="339544" y="57688"/>
                  <a:pt x="369148" y="95614"/>
                  <a:pt x="389643" y="137333"/>
                </a:cubicBezTo>
                <a:cubicBezTo>
                  <a:pt x="361557" y="144918"/>
                  <a:pt x="332713" y="149469"/>
                  <a:pt x="303868" y="150228"/>
                </a:cubicBezTo>
                <a:close/>
                <a:moveTo>
                  <a:pt x="283277" y="25830"/>
                </a:moveTo>
                <a:lnTo>
                  <a:pt x="283277" y="150228"/>
                </a:lnTo>
                <a:cubicBezTo>
                  <a:pt x="253673" y="149469"/>
                  <a:pt x="225588" y="144918"/>
                  <a:pt x="197502" y="137333"/>
                </a:cubicBezTo>
                <a:cubicBezTo>
                  <a:pt x="217997" y="95614"/>
                  <a:pt x="246842" y="57688"/>
                  <a:pt x="283277" y="25830"/>
                </a:cubicBezTo>
                <a:close/>
                <a:moveTo>
                  <a:pt x="314425" y="0"/>
                </a:moveTo>
                <a:cubicBezTo>
                  <a:pt x="386594" y="5310"/>
                  <a:pt x="451926" y="36408"/>
                  <a:pt x="499786" y="84194"/>
                </a:cubicBezTo>
                <a:lnTo>
                  <a:pt x="492949" y="89503"/>
                </a:lnTo>
                <a:cubicBezTo>
                  <a:pt x="467120" y="106949"/>
                  <a:pt x="438252" y="121360"/>
                  <a:pt x="408625" y="131221"/>
                </a:cubicBezTo>
                <a:cubicBezTo>
                  <a:pt x="385834" y="82677"/>
                  <a:pt x="352409" y="39442"/>
                  <a:pt x="309107" y="4551"/>
                </a:cubicBezTo>
                <a:close/>
                <a:moveTo>
                  <a:pt x="271871" y="0"/>
                </a:moveTo>
                <a:lnTo>
                  <a:pt x="277185" y="4551"/>
                </a:lnTo>
                <a:cubicBezTo>
                  <a:pt x="234670" y="39442"/>
                  <a:pt x="201266" y="82677"/>
                  <a:pt x="177731" y="131221"/>
                </a:cubicBezTo>
                <a:cubicBezTo>
                  <a:pt x="148122" y="121360"/>
                  <a:pt x="120032" y="106949"/>
                  <a:pt x="93461" y="89503"/>
                </a:cubicBezTo>
                <a:lnTo>
                  <a:pt x="86628" y="84194"/>
                </a:lnTo>
                <a:cubicBezTo>
                  <a:pt x="135216" y="36408"/>
                  <a:pt x="199747" y="5310"/>
                  <a:pt x="2718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7865153" y="167210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7865153" y="1955271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9111631" y="382916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9111631" y="411232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2354874" y="250400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987895" y="278716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3163483" y="503701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1796504" y="5320177"/>
            <a:ext cx="226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2792" y="2235537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7514" y="2351989"/>
            <a:ext cx="3207703" cy="3197117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3399" y="4084973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69225" y="3712314"/>
            <a:ext cx="1652592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2752" y="2235537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487474" y="2351989"/>
            <a:ext cx="3207703" cy="3197117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93359" y="4084973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59185" y="3712314"/>
            <a:ext cx="1652592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29265" y="2224951"/>
            <a:ext cx="3006560" cy="3440606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233986" y="2341402"/>
            <a:ext cx="3207703" cy="3197117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39871" y="4074387"/>
            <a:ext cx="275832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单击此处可编辑内容，根据您的需要自由拉伸文本框大小，建议使用微软雅黑，单击此处可编辑内容。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05698" y="3701727"/>
            <a:ext cx="1652592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这里添加标题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ick-sign_74414"/>
          <p:cNvSpPr>
            <a:spLocks noChangeAspect="1"/>
          </p:cNvSpPr>
          <p:nvPr/>
        </p:nvSpPr>
        <p:spPr bwMode="auto">
          <a:xfrm>
            <a:off x="9606542" y="3002295"/>
            <a:ext cx="550540" cy="442825"/>
          </a:xfrm>
          <a:custGeom>
            <a:avLst/>
            <a:gdLst>
              <a:gd name="T0" fmla="*/ 3867 w 4565"/>
              <a:gd name="T1" fmla="*/ 0 h 3677"/>
              <a:gd name="T2" fmla="*/ 1585 w 4565"/>
              <a:gd name="T3" fmla="*/ 2282 h 3677"/>
              <a:gd name="T4" fmla="*/ 698 w 4565"/>
              <a:gd name="T5" fmla="*/ 1395 h 3677"/>
              <a:gd name="T6" fmla="*/ 0 w 4565"/>
              <a:gd name="T7" fmla="*/ 2092 h 3677"/>
              <a:gd name="T8" fmla="*/ 1585 w 4565"/>
              <a:gd name="T9" fmla="*/ 3677 h 3677"/>
              <a:gd name="T10" fmla="*/ 4565 w 4565"/>
              <a:gd name="T11" fmla="*/ 697 h 3677"/>
              <a:gd name="T12" fmla="*/ 3867 w 4565"/>
              <a:gd name="T13" fmla="*/ 0 h 3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65" h="3677">
                <a:moveTo>
                  <a:pt x="3867" y="0"/>
                </a:moveTo>
                <a:lnTo>
                  <a:pt x="1585" y="2282"/>
                </a:lnTo>
                <a:lnTo>
                  <a:pt x="698" y="1395"/>
                </a:lnTo>
                <a:lnTo>
                  <a:pt x="0" y="2092"/>
                </a:lnTo>
                <a:lnTo>
                  <a:pt x="1585" y="3677"/>
                </a:lnTo>
                <a:lnTo>
                  <a:pt x="4565" y="697"/>
                </a:lnTo>
                <a:lnTo>
                  <a:pt x="38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dollar-coin-symbol_45061"/>
          <p:cNvSpPr>
            <a:spLocks noChangeAspect="1"/>
          </p:cNvSpPr>
          <p:nvPr/>
        </p:nvSpPr>
        <p:spPr bwMode="auto">
          <a:xfrm>
            <a:off x="5797233" y="2924748"/>
            <a:ext cx="550541" cy="549670"/>
          </a:xfrm>
          <a:custGeom>
            <a:avLst/>
            <a:gdLst>
              <a:gd name="T0" fmla="*/ 253 w 507"/>
              <a:gd name="T1" fmla="*/ 0 h 507"/>
              <a:gd name="T2" fmla="*/ 0 w 507"/>
              <a:gd name="T3" fmla="*/ 253 h 507"/>
              <a:gd name="T4" fmla="*/ 253 w 507"/>
              <a:gd name="T5" fmla="*/ 507 h 507"/>
              <a:gd name="T6" fmla="*/ 507 w 507"/>
              <a:gd name="T7" fmla="*/ 253 h 507"/>
              <a:gd name="T8" fmla="*/ 253 w 507"/>
              <a:gd name="T9" fmla="*/ 0 h 507"/>
              <a:gd name="T10" fmla="*/ 253 w 507"/>
              <a:gd name="T11" fmla="*/ 440 h 507"/>
              <a:gd name="T12" fmla="*/ 67 w 507"/>
              <a:gd name="T13" fmla="*/ 253 h 507"/>
              <a:gd name="T14" fmla="*/ 253 w 507"/>
              <a:gd name="T15" fmla="*/ 67 h 507"/>
              <a:gd name="T16" fmla="*/ 440 w 507"/>
              <a:gd name="T17" fmla="*/ 253 h 507"/>
              <a:gd name="T18" fmla="*/ 253 w 507"/>
              <a:gd name="T19" fmla="*/ 440 h 507"/>
              <a:gd name="T20" fmla="*/ 276 w 507"/>
              <a:gd name="T21" fmla="*/ 233 h 507"/>
              <a:gd name="T22" fmla="*/ 267 w 507"/>
              <a:gd name="T23" fmla="*/ 233 h 507"/>
              <a:gd name="T24" fmla="*/ 267 w 507"/>
              <a:gd name="T25" fmla="*/ 172 h 507"/>
              <a:gd name="T26" fmla="*/ 273 w 507"/>
              <a:gd name="T27" fmla="*/ 172 h 507"/>
              <a:gd name="T28" fmla="*/ 307 w 507"/>
              <a:gd name="T29" fmla="*/ 199 h 507"/>
              <a:gd name="T30" fmla="*/ 307 w 507"/>
              <a:gd name="T31" fmla="*/ 204 h 507"/>
              <a:gd name="T32" fmla="*/ 346 w 507"/>
              <a:gd name="T33" fmla="*/ 204 h 507"/>
              <a:gd name="T34" fmla="*/ 346 w 507"/>
              <a:gd name="T35" fmla="*/ 198 h 507"/>
              <a:gd name="T36" fmla="*/ 329 w 507"/>
              <a:gd name="T37" fmla="*/ 150 h 507"/>
              <a:gd name="T38" fmla="*/ 267 w 507"/>
              <a:gd name="T39" fmla="*/ 136 h 507"/>
              <a:gd name="T40" fmla="*/ 267 w 507"/>
              <a:gd name="T41" fmla="*/ 113 h 507"/>
              <a:gd name="T42" fmla="*/ 239 w 507"/>
              <a:gd name="T43" fmla="*/ 113 h 507"/>
              <a:gd name="T44" fmla="*/ 239 w 507"/>
              <a:gd name="T45" fmla="*/ 136 h 507"/>
              <a:gd name="T46" fmla="*/ 174 w 507"/>
              <a:gd name="T47" fmla="*/ 150 h 507"/>
              <a:gd name="T48" fmla="*/ 156 w 507"/>
              <a:gd name="T49" fmla="*/ 201 h 507"/>
              <a:gd name="T50" fmla="*/ 174 w 507"/>
              <a:gd name="T51" fmla="*/ 253 h 507"/>
              <a:gd name="T52" fmla="*/ 239 w 507"/>
              <a:gd name="T53" fmla="*/ 267 h 507"/>
              <a:gd name="T54" fmla="*/ 239 w 507"/>
              <a:gd name="T55" fmla="*/ 332 h 507"/>
              <a:gd name="T56" fmla="*/ 233 w 507"/>
              <a:gd name="T57" fmla="*/ 332 h 507"/>
              <a:gd name="T58" fmla="*/ 202 w 507"/>
              <a:gd name="T59" fmla="*/ 325 h 507"/>
              <a:gd name="T60" fmla="*/ 195 w 507"/>
              <a:gd name="T61" fmla="*/ 297 h 507"/>
              <a:gd name="T62" fmla="*/ 195 w 507"/>
              <a:gd name="T63" fmla="*/ 292 h 507"/>
              <a:gd name="T64" fmla="*/ 154 w 507"/>
              <a:gd name="T65" fmla="*/ 292 h 507"/>
              <a:gd name="T66" fmla="*/ 154 w 507"/>
              <a:gd name="T67" fmla="*/ 301 h 507"/>
              <a:gd name="T68" fmla="*/ 171 w 507"/>
              <a:gd name="T69" fmla="*/ 352 h 507"/>
              <a:gd name="T70" fmla="*/ 232 w 507"/>
              <a:gd name="T71" fmla="*/ 367 h 507"/>
              <a:gd name="T72" fmla="*/ 239 w 507"/>
              <a:gd name="T73" fmla="*/ 367 h 507"/>
              <a:gd name="T74" fmla="*/ 239 w 507"/>
              <a:gd name="T75" fmla="*/ 394 h 507"/>
              <a:gd name="T76" fmla="*/ 267 w 507"/>
              <a:gd name="T77" fmla="*/ 394 h 507"/>
              <a:gd name="T78" fmla="*/ 267 w 507"/>
              <a:gd name="T79" fmla="*/ 367 h 507"/>
              <a:gd name="T80" fmla="*/ 275 w 507"/>
              <a:gd name="T81" fmla="*/ 366 h 507"/>
              <a:gd name="T82" fmla="*/ 336 w 507"/>
              <a:gd name="T83" fmla="*/ 351 h 507"/>
              <a:gd name="T84" fmla="*/ 353 w 507"/>
              <a:gd name="T85" fmla="*/ 298 h 507"/>
              <a:gd name="T86" fmla="*/ 337 w 507"/>
              <a:gd name="T87" fmla="*/ 249 h 507"/>
              <a:gd name="T88" fmla="*/ 276 w 507"/>
              <a:gd name="T89" fmla="*/ 233 h 507"/>
              <a:gd name="T90" fmla="*/ 239 w 507"/>
              <a:gd name="T91" fmla="*/ 231 h 507"/>
              <a:gd name="T92" fmla="*/ 233 w 507"/>
              <a:gd name="T93" fmla="*/ 231 h 507"/>
              <a:gd name="T94" fmla="*/ 197 w 507"/>
              <a:gd name="T95" fmla="*/ 201 h 507"/>
              <a:gd name="T96" fmla="*/ 234 w 507"/>
              <a:gd name="T97" fmla="*/ 172 h 507"/>
              <a:gd name="T98" fmla="*/ 239 w 507"/>
              <a:gd name="T99" fmla="*/ 172 h 507"/>
              <a:gd name="T100" fmla="*/ 239 w 507"/>
              <a:gd name="T101" fmla="*/ 231 h 507"/>
              <a:gd name="T102" fmla="*/ 273 w 507"/>
              <a:gd name="T103" fmla="*/ 332 h 507"/>
              <a:gd name="T104" fmla="*/ 267 w 507"/>
              <a:gd name="T105" fmla="*/ 332 h 507"/>
              <a:gd name="T106" fmla="*/ 267 w 507"/>
              <a:gd name="T107" fmla="*/ 268 h 507"/>
              <a:gd name="T108" fmla="*/ 303 w 507"/>
              <a:gd name="T109" fmla="*/ 274 h 507"/>
              <a:gd name="T110" fmla="*/ 312 w 507"/>
              <a:gd name="T111" fmla="*/ 298 h 507"/>
              <a:gd name="T112" fmla="*/ 273 w 507"/>
              <a:gd name="T113" fmla="*/ 332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7" h="507">
                <a:moveTo>
                  <a:pt x="253" y="0"/>
                </a:moveTo>
                <a:cubicBezTo>
                  <a:pt x="114" y="0"/>
                  <a:pt x="0" y="114"/>
                  <a:pt x="0" y="253"/>
                </a:cubicBezTo>
                <a:cubicBezTo>
                  <a:pt x="0" y="393"/>
                  <a:pt x="114" y="507"/>
                  <a:pt x="253" y="507"/>
                </a:cubicBezTo>
                <a:cubicBezTo>
                  <a:pt x="393" y="507"/>
                  <a:pt x="507" y="393"/>
                  <a:pt x="507" y="253"/>
                </a:cubicBezTo>
                <a:cubicBezTo>
                  <a:pt x="507" y="114"/>
                  <a:pt x="393" y="0"/>
                  <a:pt x="253" y="0"/>
                </a:cubicBezTo>
                <a:close/>
                <a:moveTo>
                  <a:pt x="253" y="440"/>
                </a:moveTo>
                <a:cubicBezTo>
                  <a:pt x="150" y="440"/>
                  <a:pt x="67" y="356"/>
                  <a:pt x="67" y="253"/>
                </a:cubicBezTo>
                <a:cubicBezTo>
                  <a:pt x="67" y="150"/>
                  <a:pt x="150" y="67"/>
                  <a:pt x="253" y="67"/>
                </a:cubicBezTo>
                <a:cubicBezTo>
                  <a:pt x="356" y="67"/>
                  <a:pt x="440" y="150"/>
                  <a:pt x="440" y="253"/>
                </a:cubicBezTo>
                <a:cubicBezTo>
                  <a:pt x="440" y="356"/>
                  <a:pt x="356" y="440"/>
                  <a:pt x="253" y="440"/>
                </a:cubicBezTo>
                <a:close/>
                <a:moveTo>
                  <a:pt x="276" y="233"/>
                </a:moveTo>
                <a:lnTo>
                  <a:pt x="267" y="233"/>
                </a:lnTo>
                <a:lnTo>
                  <a:pt x="267" y="172"/>
                </a:lnTo>
                <a:lnTo>
                  <a:pt x="273" y="172"/>
                </a:lnTo>
                <a:cubicBezTo>
                  <a:pt x="296" y="172"/>
                  <a:pt x="307" y="181"/>
                  <a:pt x="307" y="199"/>
                </a:cubicBezTo>
                <a:lnTo>
                  <a:pt x="307" y="204"/>
                </a:lnTo>
                <a:lnTo>
                  <a:pt x="346" y="204"/>
                </a:lnTo>
                <a:lnTo>
                  <a:pt x="346" y="198"/>
                </a:lnTo>
                <a:cubicBezTo>
                  <a:pt x="346" y="174"/>
                  <a:pt x="341" y="158"/>
                  <a:pt x="329" y="150"/>
                </a:cubicBezTo>
                <a:cubicBezTo>
                  <a:pt x="318" y="141"/>
                  <a:pt x="297" y="136"/>
                  <a:pt x="267" y="136"/>
                </a:cubicBezTo>
                <a:lnTo>
                  <a:pt x="267" y="113"/>
                </a:lnTo>
                <a:lnTo>
                  <a:pt x="239" y="113"/>
                </a:lnTo>
                <a:lnTo>
                  <a:pt x="239" y="136"/>
                </a:lnTo>
                <a:cubicBezTo>
                  <a:pt x="207" y="136"/>
                  <a:pt x="186" y="141"/>
                  <a:pt x="174" y="150"/>
                </a:cubicBezTo>
                <a:cubicBezTo>
                  <a:pt x="162" y="159"/>
                  <a:pt x="156" y="176"/>
                  <a:pt x="156" y="201"/>
                </a:cubicBezTo>
                <a:cubicBezTo>
                  <a:pt x="156" y="226"/>
                  <a:pt x="162" y="243"/>
                  <a:pt x="174" y="253"/>
                </a:cubicBezTo>
                <a:cubicBezTo>
                  <a:pt x="185" y="262"/>
                  <a:pt x="207" y="267"/>
                  <a:pt x="239" y="267"/>
                </a:cubicBezTo>
                <a:lnTo>
                  <a:pt x="239" y="332"/>
                </a:lnTo>
                <a:lnTo>
                  <a:pt x="233" y="332"/>
                </a:lnTo>
                <a:cubicBezTo>
                  <a:pt x="217" y="332"/>
                  <a:pt x="206" y="330"/>
                  <a:pt x="202" y="325"/>
                </a:cubicBezTo>
                <a:cubicBezTo>
                  <a:pt x="197" y="321"/>
                  <a:pt x="195" y="311"/>
                  <a:pt x="195" y="297"/>
                </a:cubicBezTo>
                <a:lnTo>
                  <a:pt x="195" y="292"/>
                </a:lnTo>
                <a:lnTo>
                  <a:pt x="154" y="292"/>
                </a:lnTo>
                <a:lnTo>
                  <a:pt x="154" y="301"/>
                </a:lnTo>
                <a:cubicBezTo>
                  <a:pt x="154" y="325"/>
                  <a:pt x="160" y="342"/>
                  <a:pt x="171" y="352"/>
                </a:cubicBezTo>
                <a:cubicBezTo>
                  <a:pt x="183" y="362"/>
                  <a:pt x="203" y="367"/>
                  <a:pt x="232" y="367"/>
                </a:cubicBezTo>
                <a:lnTo>
                  <a:pt x="239" y="367"/>
                </a:lnTo>
                <a:lnTo>
                  <a:pt x="239" y="394"/>
                </a:lnTo>
                <a:lnTo>
                  <a:pt x="267" y="394"/>
                </a:lnTo>
                <a:lnTo>
                  <a:pt x="267" y="367"/>
                </a:lnTo>
                <a:lnTo>
                  <a:pt x="275" y="366"/>
                </a:lnTo>
                <a:cubicBezTo>
                  <a:pt x="304" y="366"/>
                  <a:pt x="324" y="361"/>
                  <a:pt x="336" y="351"/>
                </a:cubicBezTo>
                <a:cubicBezTo>
                  <a:pt x="347" y="341"/>
                  <a:pt x="353" y="323"/>
                  <a:pt x="353" y="298"/>
                </a:cubicBezTo>
                <a:cubicBezTo>
                  <a:pt x="353" y="274"/>
                  <a:pt x="348" y="258"/>
                  <a:pt x="337" y="249"/>
                </a:cubicBezTo>
                <a:cubicBezTo>
                  <a:pt x="326" y="240"/>
                  <a:pt x="306" y="235"/>
                  <a:pt x="276" y="233"/>
                </a:cubicBezTo>
                <a:close/>
                <a:moveTo>
                  <a:pt x="239" y="231"/>
                </a:moveTo>
                <a:cubicBezTo>
                  <a:pt x="236" y="231"/>
                  <a:pt x="234" y="231"/>
                  <a:pt x="233" y="231"/>
                </a:cubicBezTo>
                <a:cubicBezTo>
                  <a:pt x="209" y="231"/>
                  <a:pt x="197" y="221"/>
                  <a:pt x="197" y="201"/>
                </a:cubicBezTo>
                <a:cubicBezTo>
                  <a:pt x="197" y="182"/>
                  <a:pt x="209" y="172"/>
                  <a:pt x="234" y="172"/>
                </a:cubicBezTo>
                <a:lnTo>
                  <a:pt x="239" y="172"/>
                </a:lnTo>
                <a:lnTo>
                  <a:pt x="239" y="231"/>
                </a:lnTo>
                <a:close/>
                <a:moveTo>
                  <a:pt x="273" y="332"/>
                </a:moveTo>
                <a:lnTo>
                  <a:pt x="267" y="332"/>
                </a:lnTo>
                <a:lnTo>
                  <a:pt x="267" y="268"/>
                </a:lnTo>
                <a:cubicBezTo>
                  <a:pt x="285" y="268"/>
                  <a:pt x="297" y="270"/>
                  <a:pt x="303" y="274"/>
                </a:cubicBezTo>
                <a:cubicBezTo>
                  <a:pt x="309" y="278"/>
                  <a:pt x="312" y="286"/>
                  <a:pt x="312" y="298"/>
                </a:cubicBezTo>
                <a:cubicBezTo>
                  <a:pt x="312" y="321"/>
                  <a:pt x="299" y="332"/>
                  <a:pt x="273" y="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user_125745"/>
          <p:cNvSpPr>
            <a:spLocks noChangeAspect="1"/>
          </p:cNvSpPr>
          <p:nvPr/>
        </p:nvSpPr>
        <p:spPr bwMode="auto">
          <a:xfrm>
            <a:off x="2020251" y="2937406"/>
            <a:ext cx="550541" cy="507714"/>
          </a:xfrm>
          <a:custGeom>
            <a:avLst/>
            <a:gdLst>
              <a:gd name="connsiteX0" fmla="*/ 392435 w 609156"/>
              <a:gd name="connsiteY0" fmla="*/ 452324 h 561771"/>
              <a:gd name="connsiteX1" fmla="*/ 427863 w 609156"/>
              <a:gd name="connsiteY1" fmla="*/ 452324 h 561771"/>
              <a:gd name="connsiteX2" fmla="*/ 435435 w 609156"/>
              <a:gd name="connsiteY2" fmla="*/ 459885 h 561771"/>
              <a:gd name="connsiteX3" fmla="*/ 435435 w 609156"/>
              <a:gd name="connsiteY3" fmla="*/ 474634 h 561771"/>
              <a:gd name="connsiteX4" fmla="*/ 435435 w 609156"/>
              <a:gd name="connsiteY4" fmla="*/ 539321 h 561771"/>
              <a:gd name="connsiteX5" fmla="*/ 435435 w 609156"/>
              <a:gd name="connsiteY5" fmla="*/ 553976 h 561771"/>
              <a:gd name="connsiteX6" fmla="*/ 427863 w 609156"/>
              <a:gd name="connsiteY6" fmla="*/ 561630 h 561771"/>
              <a:gd name="connsiteX7" fmla="*/ 392435 w 609156"/>
              <a:gd name="connsiteY7" fmla="*/ 561630 h 561771"/>
              <a:gd name="connsiteX8" fmla="*/ 384863 w 609156"/>
              <a:gd name="connsiteY8" fmla="*/ 553976 h 561771"/>
              <a:gd name="connsiteX9" fmla="*/ 384863 w 609156"/>
              <a:gd name="connsiteY9" fmla="*/ 539321 h 561771"/>
              <a:gd name="connsiteX10" fmla="*/ 384863 w 609156"/>
              <a:gd name="connsiteY10" fmla="*/ 474634 h 561771"/>
              <a:gd name="connsiteX11" fmla="*/ 384863 w 609156"/>
              <a:gd name="connsiteY11" fmla="*/ 459885 h 561771"/>
              <a:gd name="connsiteX12" fmla="*/ 392435 w 609156"/>
              <a:gd name="connsiteY12" fmla="*/ 452324 h 561771"/>
              <a:gd name="connsiteX13" fmla="*/ 464152 w 609156"/>
              <a:gd name="connsiteY13" fmla="*/ 409985 h 561771"/>
              <a:gd name="connsiteX14" fmla="*/ 499488 w 609156"/>
              <a:gd name="connsiteY14" fmla="*/ 409985 h 561771"/>
              <a:gd name="connsiteX15" fmla="*/ 507153 w 609156"/>
              <a:gd name="connsiteY15" fmla="*/ 417551 h 561771"/>
              <a:gd name="connsiteX16" fmla="*/ 507153 w 609156"/>
              <a:gd name="connsiteY16" fmla="*/ 474622 h 561771"/>
              <a:gd name="connsiteX17" fmla="*/ 507153 w 609156"/>
              <a:gd name="connsiteY17" fmla="*/ 496853 h 561771"/>
              <a:gd name="connsiteX18" fmla="*/ 507153 w 609156"/>
              <a:gd name="connsiteY18" fmla="*/ 553923 h 561771"/>
              <a:gd name="connsiteX19" fmla="*/ 499488 w 609156"/>
              <a:gd name="connsiteY19" fmla="*/ 561489 h 561771"/>
              <a:gd name="connsiteX20" fmla="*/ 464152 w 609156"/>
              <a:gd name="connsiteY20" fmla="*/ 561489 h 561771"/>
              <a:gd name="connsiteX21" fmla="*/ 456487 w 609156"/>
              <a:gd name="connsiteY21" fmla="*/ 553923 h 561771"/>
              <a:gd name="connsiteX22" fmla="*/ 456487 w 609156"/>
              <a:gd name="connsiteY22" fmla="*/ 496853 h 561771"/>
              <a:gd name="connsiteX23" fmla="*/ 456487 w 609156"/>
              <a:gd name="connsiteY23" fmla="*/ 474622 h 561771"/>
              <a:gd name="connsiteX24" fmla="*/ 456487 w 609156"/>
              <a:gd name="connsiteY24" fmla="*/ 417551 h 561771"/>
              <a:gd name="connsiteX25" fmla="*/ 464152 w 609156"/>
              <a:gd name="connsiteY25" fmla="*/ 409985 h 561771"/>
              <a:gd name="connsiteX26" fmla="*/ 553539 w 609156"/>
              <a:gd name="connsiteY26" fmla="*/ 277886 h 561771"/>
              <a:gd name="connsiteX27" fmla="*/ 558399 w 609156"/>
              <a:gd name="connsiteY27" fmla="*/ 280594 h 561771"/>
              <a:gd name="connsiteX28" fmla="*/ 608220 w 609156"/>
              <a:gd name="connsiteY28" fmla="*/ 360717 h 561771"/>
              <a:gd name="connsiteX29" fmla="*/ 603359 w 609156"/>
              <a:gd name="connsiteY29" fmla="*/ 369402 h 561771"/>
              <a:gd name="connsiteX30" fmla="*/ 578776 w 609156"/>
              <a:gd name="connsiteY30" fmla="*/ 369402 h 561771"/>
              <a:gd name="connsiteX31" fmla="*/ 578776 w 609156"/>
              <a:gd name="connsiteY31" fmla="*/ 429074 h 561771"/>
              <a:gd name="connsiteX32" fmla="*/ 578776 w 609156"/>
              <a:gd name="connsiteY32" fmla="*/ 432529 h 561771"/>
              <a:gd name="connsiteX33" fmla="*/ 578776 w 609156"/>
              <a:gd name="connsiteY33" fmla="*/ 554674 h 561771"/>
              <a:gd name="connsiteX34" fmla="*/ 571205 w 609156"/>
              <a:gd name="connsiteY34" fmla="*/ 561771 h 561771"/>
              <a:gd name="connsiteX35" fmla="*/ 535779 w 609156"/>
              <a:gd name="connsiteY35" fmla="*/ 561771 h 561771"/>
              <a:gd name="connsiteX36" fmla="*/ 528208 w 609156"/>
              <a:gd name="connsiteY36" fmla="*/ 554207 h 561771"/>
              <a:gd name="connsiteX37" fmla="*/ 528208 w 609156"/>
              <a:gd name="connsiteY37" fmla="*/ 369495 h 561771"/>
              <a:gd name="connsiteX38" fmla="*/ 503625 w 609156"/>
              <a:gd name="connsiteY38" fmla="*/ 369495 h 561771"/>
              <a:gd name="connsiteX39" fmla="*/ 498764 w 609156"/>
              <a:gd name="connsiteY39" fmla="*/ 360717 h 561771"/>
              <a:gd name="connsiteX40" fmla="*/ 548678 w 609156"/>
              <a:gd name="connsiteY40" fmla="*/ 280594 h 561771"/>
              <a:gd name="connsiteX41" fmla="*/ 553539 w 609156"/>
              <a:gd name="connsiteY41" fmla="*/ 277886 h 561771"/>
              <a:gd name="connsiteX42" fmla="*/ 248743 w 609156"/>
              <a:gd name="connsiteY42" fmla="*/ 0 h 561771"/>
              <a:gd name="connsiteX43" fmla="*/ 260245 w 609156"/>
              <a:gd name="connsiteY43" fmla="*/ 0 h 561771"/>
              <a:gd name="connsiteX44" fmla="*/ 271654 w 609156"/>
              <a:gd name="connsiteY44" fmla="*/ 0 h 561771"/>
              <a:gd name="connsiteX45" fmla="*/ 368159 w 609156"/>
              <a:gd name="connsiteY45" fmla="*/ 96367 h 561771"/>
              <a:gd name="connsiteX46" fmla="*/ 368159 w 609156"/>
              <a:gd name="connsiteY46" fmla="*/ 203287 h 561771"/>
              <a:gd name="connsiteX47" fmla="*/ 346651 w 609156"/>
              <a:gd name="connsiteY47" fmla="*/ 243440 h 561771"/>
              <a:gd name="connsiteX48" fmla="*/ 346651 w 609156"/>
              <a:gd name="connsiteY48" fmla="*/ 346532 h 561771"/>
              <a:gd name="connsiteX49" fmla="*/ 349269 w 609156"/>
              <a:gd name="connsiteY49" fmla="*/ 351014 h 561771"/>
              <a:gd name="connsiteX50" fmla="*/ 440257 w 609156"/>
              <a:gd name="connsiteY50" fmla="*/ 403493 h 561771"/>
              <a:gd name="connsiteX51" fmla="*/ 436236 w 609156"/>
              <a:gd name="connsiteY51" fmla="*/ 417687 h 561771"/>
              <a:gd name="connsiteX52" fmla="*/ 436236 w 609156"/>
              <a:gd name="connsiteY52" fmla="*/ 433748 h 561771"/>
              <a:gd name="connsiteX53" fmla="*/ 427820 w 609156"/>
              <a:gd name="connsiteY53" fmla="*/ 432441 h 561771"/>
              <a:gd name="connsiteX54" fmla="*/ 392378 w 609156"/>
              <a:gd name="connsiteY54" fmla="*/ 432441 h 561771"/>
              <a:gd name="connsiteX55" fmla="*/ 364699 w 609156"/>
              <a:gd name="connsiteY55" fmla="*/ 460081 h 561771"/>
              <a:gd name="connsiteX56" fmla="*/ 364699 w 609156"/>
              <a:gd name="connsiteY56" fmla="*/ 474742 h 561771"/>
              <a:gd name="connsiteX57" fmla="*/ 364699 w 609156"/>
              <a:gd name="connsiteY57" fmla="*/ 539454 h 561771"/>
              <a:gd name="connsiteX58" fmla="*/ 364699 w 609156"/>
              <a:gd name="connsiteY58" fmla="*/ 554207 h 561771"/>
              <a:gd name="connsiteX59" fmla="*/ 365821 w 609156"/>
              <a:gd name="connsiteY59" fmla="*/ 561771 h 561771"/>
              <a:gd name="connsiteX60" fmla="*/ 294471 w 609156"/>
              <a:gd name="connsiteY60" fmla="*/ 561771 h 561771"/>
              <a:gd name="connsiteX61" fmla="*/ 272215 w 609156"/>
              <a:gd name="connsiteY61" fmla="*/ 459521 h 561771"/>
              <a:gd name="connsiteX62" fmla="*/ 260339 w 609156"/>
              <a:gd name="connsiteY62" fmla="*/ 393595 h 561771"/>
              <a:gd name="connsiteX63" fmla="*/ 248463 w 609156"/>
              <a:gd name="connsiteY63" fmla="*/ 459521 h 561771"/>
              <a:gd name="connsiteX64" fmla="*/ 226207 w 609156"/>
              <a:gd name="connsiteY64" fmla="*/ 561771 h 561771"/>
              <a:gd name="connsiteX65" fmla="*/ 0 w 609156"/>
              <a:gd name="connsiteY65" fmla="*/ 561771 h 561771"/>
              <a:gd name="connsiteX66" fmla="*/ 0 w 609156"/>
              <a:gd name="connsiteY66" fmla="*/ 488468 h 561771"/>
              <a:gd name="connsiteX67" fmla="*/ 18796 w 609156"/>
              <a:gd name="connsiteY67" fmla="*/ 448315 h 561771"/>
              <a:gd name="connsiteX68" fmla="*/ 171221 w 609156"/>
              <a:gd name="connsiteY68" fmla="*/ 350734 h 561771"/>
              <a:gd name="connsiteX69" fmla="*/ 173840 w 609156"/>
              <a:gd name="connsiteY69" fmla="*/ 346532 h 561771"/>
              <a:gd name="connsiteX70" fmla="*/ 173840 w 609156"/>
              <a:gd name="connsiteY70" fmla="*/ 243440 h 561771"/>
              <a:gd name="connsiteX71" fmla="*/ 152238 w 609156"/>
              <a:gd name="connsiteY71" fmla="*/ 203287 h 561771"/>
              <a:gd name="connsiteX72" fmla="*/ 152238 w 609156"/>
              <a:gd name="connsiteY72" fmla="*/ 96367 h 561771"/>
              <a:gd name="connsiteX73" fmla="*/ 248743 w 609156"/>
              <a:gd name="connsiteY73" fmla="*/ 0 h 5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156" h="561771">
                <a:moveTo>
                  <a:pt x="392435" y="452324"/>
                </a:moveTo>
                <a:lnTo>
                  <a:pt x="427863" y="452324"/>
                </a:lnTo>
                <a:cubicBezTo>
                  <a:pt x="432070" y="452324"/>
                  <a:pt x="435529" y="455685"/>
                  <a:pt x="435435" y="459885"/>
                </a:cubicBezTo>
                <a:lnTo>
                  <a:pt x="435435" y="474634"/>
                </a:lnTo>
                <a:lnTo>
                  <a:pt x="435435" y="539321"/>
                </a:lnTo>
                <a:lnTo>
                  <a:pt x="435435" y="553976"/>
                </a:lnTo>
                <a:cubicBezTo>
                  <a:pt x="435435" y="558270"/>
                  <a:pt x="432070" y="561630"/>
                  <a:pt x="427863" y="561630"/>
                </a:cubicBezTo>
                <a:lnTo>
                  <a:pt x="392435" y="561630"/>
                </a:lnTo>
                <a:cubicBezTo>
                  <a:pt x="388228" y="561630"/>
                  <a:pt x="384863" y="558270"/>
                  <a:pt x="384863" y="553976"/>
                </a:cubicBezTo>
                <a:lnTo>
                  <a:pt x="384863" y="539321"/>
                </a:lnTo>
                <a:lnTo>
                  <a:pt x="384863" y="474634"/>
                </a:lnTo>
                <a:lnTo>
                  <a:pt x="384863" y="459885"/>
                </a:lnTo>
                <a:cubicBezTo>
                  <a:pt x="384863" y="455685"/>
                  <a:pt x="388228" y="452324"/>
                  <a:pt x="392435" y="452324"/>
                </a:cubicBezTo>
                <a:close/>
                <a:moveTo>
                  <a:pt x="464152" y="409985"/>
                </a:moveTo>
                <a:lnTo>
                  <a:pt x="499488" y="409985"/>
                </a:lnTo>
                <a:cubicBezTo>
                  <a:pt x="503788" y="409985"/>
                  <a:pt x="507153" y="413348"/>
                  <a:pt x="507153" y="417551"/>
                </a:cubicBezTo>
                <a:lnTo>
                  <a:pt x="507153" y="474622"/>
                </a:lnTo>
                <a:lnTo>
                  <a:pt x="507153" y="496853"/>
                </a:lnTo>
                <a:lnTo>
                  <a:pt x="507153" y="553923"/>
                </a:lnTo>
                <a:cubicBezTo>
                  <a:pt x="507153" y="558127"/>
                  <a:pt x="503788" y="561489"/>
                  <a:pt x="499488" y="561489"/>
                </a:cubicBezTo>
                <a:lnTo>
                  <a:pt x="464152" y="561489"/>
                </a:lnTo>
                <a:cubicBezTo>
                  <a:pt x="459852" y="561489"/>
                  <a:pt x="456487" y="558127"/>
                  <a:pt x="456487" y="553923"/>
                </a:cubicBezTo>
                <a:lnTo>
                  <a:pt x="456487" y="496853"/>
                </a:lnTo>
                <a:lnTo>
                  <a:pt x="456487" y="474622"/>
                </a:lnTo>
                <a:lnTo>
                  <a:pt x="456487" y="417551"/>
                </a:lnTo>
                <a:cubicBezTo>
                  <a:pt x="456487" y="413348"/>
                  <a:pt x="459852" y="409985"/>
                  <a:pt x="464152" y="409985"/>
                </a:cubicBezTo>
                <a:close/>
                <a:moveTo>
                  <a:pt x="553539" y="277886"/>
                </a:moveTo>
                <a:cubicBezTo>
                  <a:pt x="555408" y="277886"/>
                  <a:pt x="557277" y="278727"/>
                  <a:pt x="558399" y="280594"/>
                </a:cubicBezTo>
                <a:lnTo>
                  <a:pt x="608220" y="360717"/>
                </a:lnTo>
                <a:cubicBezTo>
                  <a:pt x="610743" y="364546"/>
                  <a:pt x="607846" y="369495"/>
                  <a:pt x="603359" y="369402"/>
                </a:cubicBezTo>
                <a:lnTo>
                  <a:pt x="578776" y="369402"/>
                </a:lnTo>
                <a:lnTo>
                  <a:pt x="578776" y="429074"/>
                </a:lnTo>
                <a:lnTo>
                  <a:pt x="578776" y="432529"/>
                </a:lnTo>
                <a:lnTo>
                  <a:pt x="578776" y="554674"/>
                </a:lnTo>
                <a:cubicBezTo>
                  <a:pt x="578589" y="558690"/>
                  <a:pt x="575224" y="561771"/>
                  <a:pt x="571205" y="561771"/>
                </a:cubicBezTo>
                <a:lnTo>
                  <a:pt x="535779" y="561771"/>
                </a:lnTo>
                <a:cubicBezTo>
                  <a:pt x="531573" y="561771"/>
                  <a:pt x="528208" y="558409"/>
                  <a:pt x="528208" y="554207"/>
                </a:cubicBezTo>
                <a:lnTo>
                  <a:pt x="528208" y="369495"/>
                </a:lnTo>
                <a:lnTo>
                  <a:pt x="503625" y="369495"/>
                </a:lnTo>
                <a:cubicBezTo>
                  <a:pt x="499138" y="369495"/>
                  <a:pt x="496427" y="364546"/>
                  <a:pt x="498764" y="360717"/>
                </a:cubicBezTo>
                <a:lnTo>
                  <a:pt x="548678" y="280594"/>
                </a:lnTo>
                <a:cubicBezTo>
                  <a:pt x="549800" y="278727"/>
                  <a:pt x="551669" y="277886"/>
                  <a:pt x="553539" y="277886"/>
                </a:cubicBezTo>
                <a:close/>
                <a:moveTo>
                  <a:pt x="248743" y="0"/>
                </a:moveTo>
                <a:lnTo>
                  <a:pt x="260245" y="0"/>
                </a:lnTo>
                <a:lnTo>
                  <a:pt x="271654" y="0"/>
                </a:lnTo>
                <a:cubicBezTo>
                  <a:pt x="325049" y="0"/>
                  <a:pt x="368159" y="43234"/>
                  <a:pt x="368159" y="96367"/>
                </a:cubicBezTo>
                <a:lnTo>
                  <a:pt x="368159" y="203287"/>
                </a:lnTo>
                <a:cubicBezTo>
                  <a:pt x="368159" y="220002"/>
                  <a:pt x="359555" y="234849"/>
                  <a:pt x="346651" y="243440"/>
                </a:cubicBezTo>
                <a:lnTo>
                  <a:pt x="346651" y="346532"/>
                </a:lnTo>
                <a:cubicBezTo>
                  <a:pt x="346651" y="348399"/>
                  <a:pt x="347586" y="349987"/>
                  <a:pt x="349269" y="351014"/>
                </a:cubicBezTo>
                <a:cubicBezTo>
                  <a:pt x="359368" y="355869"/>
                  <a:pt x="396399" y="374545"/>
                  <a:pt x="440257" y="403493"/>
                </a:cubicBezTo>
                <a:cubicBezTo>
                  <a:pt x="437732" y="407602"/>
                  <a:pt x="436236" y="412457"/>
                  <a:pt x="436236" y="417687"/>
                </a:cubicBezTo>
                <a:lnTo>
                  <a:pt x="436236" y="433748"/>
                </a:lnTo>
                <a:cubicBezTo>
                  <a:pt x="433617" y="432908"/>
                  <a:pt x="430812" y="432441"/>
                  <a:pt x="427820" y="432441"/>
                </a:cubicBezTo>
                <a:lnTo>
                  <a:pt x="392378" y="432441"/>
                </a:lnTo>
                <a:cubicBezTo>
                  <a:pt x="377136" y="432441"/>
                  <a:pt x="364699" y="444767"/>
                  <a:pt x="364699" y="460081"/>
                </a:cubicBezTo>
                <a:lnTo>
                  <a:pt x="364699" y="474742"/>
                </a:lnTo>
                <a:lnTo>
                  <a:pt x="364699" y="539454"/>
                </a:lnTo>
                <a:lnTo>
                  <a:pt x="364699" y="554207"/>
                </a:lnTo>
                <a:cubicBezTo>
                  <a:pt x="364699" y="556822"/>
                  <a:pt x="365073" y="559250"/>
                  <a:pt x="365821" y="561771"/>
                </a:cubicBezTo>
                <a:lnTo>
                  <a:pt x="294471" y="561771"/>
                </a:lnTo>
                <a:lnTo>
                  <a:pt x="272215" y="459521"/>
                </a:lnTo>
                <a:cubicBezTo>
                  <a:pt x="317288" y="396676"/>
                  <a:pt x="268848" y="393688"/>
                  <a:pt x="260339" y="393595"/>
                </a:cubicBezTo>
                <a:cubicBezTo>
                  <a:pt x="251829" y="393688"/>
                  <a:pt x="203390" y="396676"/>
                  <a:pt x="248463" y="459521"/>
                </a:cubicBezTo>
                <a:lnTo>
                  <a:pt x="226207" y="561771"/>
                </a:lnTo>
                <a:lnTo>
                  <a:pt x="0" y="561771"/>
                </a:lnTo>
                <a:lnTo>
                  <a:pt x="0" y="488468"/>
                </a:lnTo>
                <a:cubicBezTo>
                  <a:pt x="0" y="472874"/>
                  <a:pt x="6826" y="458213"/>
                  <a:pt x="18796" y="448315"/>
                </a:cubicBezTo>
                <a:cubicBezTo>
                  <a:pt x="85190" y="393968"/>
                  <a:pt x="156633" y="357830"/>
                  <a:pt x="171221" y="350734"/>
                </a:cubicBezTo>
                <a:cubicBezTo>
                  <a:pt x="172811" y="349987"/>
                  <a:pt x="173840" y="348399"/>
                  <a:pt x="173840" y="346532"/>
                </a:cubicBezTo>
                <a:lnTo>
                  <a:pt x="173840" y="243440"/>
                </a:lnTo>
                <a:cubicBezTo>
                  <a:pt x="160841" y="234849"/>
                  <a:pt x="152238" y="220095"/>
                  <a:pt x="152238" y="203287"/>
                </a:cubicBezTo>
                <a:lnTo>
                  <a:pt x="152238" y="96367"/>
                </a:lnTo>
                <a:cubicBezTo>
                  <a:pt x="152238" y="43048"/>
                  <a:pt x="195534" y="0"/>
                  <a:pt x="248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13399" y="3221048"/>
            <a:ext cx="5582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1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4610" y="3597312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3400582" y="2280403"/>
            <a:ext cx="5395577" cy="9041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en-US" sz="4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485486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15590" y="4510856"/>
            <a:ext cx="1176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5082080" y="3412475"/>
            <a:ext cx="541222" cy="335173"/>
          </a:xfrm>
          <a:custGeom>
            <a:avLst/>
            <a:gdLst>
              <a:gd name="connsiteX0" fmla="*/ 0 w 702240"/>
              <a:gd name="connsiteY0" fmla="*/ 0 h 434889"/>
              <a:gd name="connsiteX1" fmla="*/ 702240 w 702240"/>
              <a:gd name="connsiteY1" fmla="*/ 0 h 434889"/>
              <a:gd name="connsiteX2" fmla="*/ 702240 w 702240"/>
              <a:gd name="connsiteY2" fmla="*/ 284370 h 434889"/>
              <a:gd name="connsiteX3" fmla="*/ 432856 w 702240"/>
              <a:gd name="connsiteY3" fmla="*/ 284370 h 434889"/>
              <a:gd name="connsiteX4" fmla="*/ 345577 w 702240"/>
              <a:gd name="connsiteY4" fmla="*/ 434889 h 434889"/>
              <a:gd name="connsiteX5" fmla="*/ 258299 w 702240"/>
              <a:gd name="connsiteY5" fmla="*/ 284370 h 434889"/>
              <a:gd name="connsiteX6" fmla="*/ 0 w 702240"/>
              <a:gd name="connsiteY6" fmla="*/ 284370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0" y="0"/>
                </a:moveTo>
                <a:lnTo>
                  <a:pt x="702240" y="0"/>
                </a:lnTo>
                <a:lnTo>
                  <a:pt x="702240" y="284370"/>
                </a:lnTo>
                <a:lnTo>
                  <a:pt x="432856" y="284370"/>
                </a:lnTo>
                <a:lnTo>
                  <a:pt x="345577" y="434889"/>
                </a:lnTo>
                <a:lnTo>
                  <a:pt x="258299" y="284370"/>
                </a:lnTo>
                <a:lnTo>
                  <a:pt x="0" y="28437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Shape 1353"/>
          <p:cNvSpPr/>
          <p:nvPr/>
        </p:nvSpPr>
        <p:spPr>
          <a:xfrm>
            <a:off x="846667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Shape 1354"/>
          <p:cNvSpPr/>
          <p:nvPr/>
        </p:nvSpPr>
        <p:spPr>
          <a:xfrm>
            <a:off x="1847133" y="2887618"/>
            <a:ext cx="1363093" cy="2427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7" name="Shape 1355"/>
          <p:cNvSpPr/>
          <p:nvPr/>
        </p:nvSpPr>
        <p:spPr>
          <a:xfrm>
            <a:off x="2833646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" name="Shape 1356"/>
          <p:cNvSpPr/>
          <p:nvPr/>
        </p:nvSpPr>
        <p:spPr>
          <a:xfrm>
            <a:off x="3761680" y="3409754"/>
            <a:ext cx="1363093" cy="1905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" name="Shape 1357"/>
          <p:cNvSpPr/>
          <p:nvPr/>
        </p:nvSpPr>
        <p:spPr>
          <a:xfrm>
            <a:off x="4689871" y="3830303"/>
            <a:ext cx="1363093" cy="1484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" name="Shape 1358"/>
          <p:cNvSpPr/>
          <p:nvPr/>
        </p:nvSpPr>
        <p:spPr>
          <a:xfrm>
            <a:off x="5681174" y="2990444"/>
            <a:ext cx="1363093" cy="232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7" extrusionOk="0">
                <a:moveTo>
                  <a:pt x="0" y="21567"/>
                </a:moveTo>
                <a:cubicBezTo>
                  <a:pt x="3600" y="14378"/>
                  <a:pt x="2257" y="-33"/>
                  <a:pt x="10800" y="0"/>
                </a:cubicBezTo>
                <a:cubicBezTo>
                  <a:pt x="19343" y="32"/>
                  <a:pt x="18000" y="14378"/>
                  <a:pt x="21600" y="21567"/>
                </a:cubicBezTo>
                <a:lnTo>
                  <a:pt x="0" y="21567"/>
                </a:lnTo>
                <a:close/>
              </a:path>
            </a:pathLst>
          </a:custGeom>
          <a:solidFill>
            <a:srgbClr val="52787A">
              <a:alpha val="80000"/>
            </a:srgbClr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1" name="Shape 1359"/>
          <p:cNvSpPr/>
          <p:nvPr/>
        </p:nvSpPr>
        <p:spPr>
          <a:xfrm>
            <a:off x="1432629" y="5344556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Shape 1360"/>
          <p:cNvSpPr/>
          <p:nvPr/>
        </p:nvSpPr>
        <p:spPr>
          <a:xfrm>
            <a:off x="2463324" y="5344556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3" name="任意多边形 12"/>
          <p:cNvSpPr/>
          <p:nvPr/>
        </p:nvSpPr>
        <p:spPr>
          <a:xfrm rot="10800000">
            <a:off x="1257599" y="3409754"/>
            <a:ext cx="541222" cy="335172"/>
          </a:xfrm>
          <a:custGeom>
            <a:avLst/>
            <a:gdLst>
              <a:gd name="connsiteX0" fmla="*/ 702240 w 702240"/>
              <a:gd name="connsiteY0" fmla="*/ 434888 h 434888"/>
              <a:gd name="connsiteX1" fmla="*/ 0 w 702240"/>
              <a:gd name="connsiteY1" fmla="*/ 434888 h 434888"/>
              <a:gd name="connsiteX2" fmla="*/ 0 w 702240"/>
              <a:gd name="connsiteY2" fmla="*/ 150519 h 434888"/>
              <a:gd name="connsiteX3" fmla="*/ 269384 w 702240"/>
              <a:gd name="connsiteY3" fmla="*/ 150519 h 434888"/>
              <a:gd name="connsiteX4" fmla="*/ 356663 w 702240"/>
              <a:gd name="connsiteY4" fmla="*/ 0 h 434888"/>
              <a:gd name="connsiteX5" fmla="*/ 443942 w 702240"/>
              <a:gd name="connsiteY5" fmla="*/ 150519 h 434888"/>
              <a:gd name="connsiteX6" fmla="*/ 702240 w 702240"/>
              <a:gd name="connsiteY6" fmla="*/ 150519 h 43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8">
                <a:moveTo>
                  <a:pt x="702240" y="434888"/>
                </a:moveTo>
                <a:lnTo>
                  <a:pt x="0" y="434888"/>
                </a:lnTo>
                <a:lnTo>
                  <a:pt x="0" y="150519"/>
                </a:lnTo>
                <a:lnTo>
                  <a:pt x="269384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4" name="Shape 1367"/>
          <p:cNvSpPr/>
          <p:nvPr/>
        </p:nvSpPr>
        <p:spPr>
          <a:xfrm>
            <a:off x="1257599" y="3415464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5" name="任意多边形 14"/>
          <p:cNvSpPr/>
          <p:nvPr/>
        </p:nvSpPr>
        <p:spPr>
          <a:xfrm rot="10800000">
            <a:off x="2253775" y="2494801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6" name="Shape 1372"/>
          <p:cNvSpPr/>
          <p:nvPr/>
        </p:nvSpPr>
        <p:spPr>
          <a:xfrm>
            <a:off x="2253775" y="2500510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75%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 rot="10800000">
            <a:off x="3262988" y="3432258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8" name="Shape 1377"/>
          <p:cNvSpPr/>
          <p:nvPr/>
        </p:nvSpPr>
        <p:spPr>
          <a:xfrm>
            <a:off x="3262988" y="3437966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9" name="任意多边形 18"/>
          <p:cNvSpPr/>
          <p:nvPr/>
        </p:nvSpPr>
        <p:spPr>
          <a:xfrm rot="10800000">
            <a:off x="4155165" y="3035915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6 w 702240"/>
              <a:gd name="connsiteY3" fmla="*/ 150519 h 434889"/>
              <a:gd name="connsiteX4" fmla="*/ 356664 w 702240"/>
              <a:gd name="connsiteY4" fmla="*/ 0 h 434889"/>
              <a:gd name="connsiteX5" fmla="*/ 443942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6" y="150519"/>
                </a:lnTo>
                <a:lnTo>
                  <a:pt x="356664" y="0"/>
                </a:lnTo>
                <a:lnTo>
                  <a:pt x="443942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0" name="Shape 1382"/>
          <p:cNvSpPr/>
          <p:nvPr/>
        </p:nvSpPr>
        <p:spPr>
          <a:xfrm>
            <a:off x="4155165" y="3041624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1" name="任意多边形 20"/>
          <p:cNvSpPr/>
          <p:nvPr/>
        </p:nvSpPr>
        <p:spPr>
          <a:xfrm rot="10800000">
            <a:off x="6081963" y="2630135"/>
            <a:ext cx="541222" cy="335173"/>
          </a:xfrm>
          <a:custGeom>
            <a:avLst/>
            <a:gdLst>
              <a:gd name="connsiteX0" fmla="*/ 702240 w 702240"/>
              <a:gd name="connsiteY0" fmla="*/ 434889 h 434889"/>
              <a:gd name="connsiteX1" fmla="*/ 0 w 702240"/>
              <a:gd name="connsiteY1" fmla="*/ 434889 h 434889"/>
              <a:gd name="connsiteX2" fmla="*/ 0 w 702240"/>
              <a:gd name="connsiteY2" fmla="*/ 150519 h 434889"/>
              <a:gd name="connsiteX3" fmla="*/ 269385 w 702240"/>
              <a:gd name="connsiteY3" fmla="*/ 150519 h 434889"/>
              <a:gd name="connsiteX4" fmla="*/ 356663 w 702240"/>
              <a:gd name="connsiteY4" fmla="*/ 0 h 434889"/>
              <a:gd name="connsiteX5" fmla="*/ 443941 w 702240"/>
              <a:gd name="connsiteY5" fmla="*/ 150519 h 434889"/>
              <a:gd name="connsiteX6" fmla="*/ 702240 w 702240"/>
              <a:gd name="connsiteY6" fmla="*/ 150519 h 43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240" h="434889">
                <a:moveTo>
                  <a:pt x="702240" y="434889"/>
                </a:moveTo>
                <a:lnTo>
                  <a:pt x="0" y="434889"/>
                </a:lnTo>
                <a:lnTo>
                  <a:pt x="0" y="150519"/>
                </a:lnTo>
                <a:lnTo>
                  <a:pt x="269385" y="150519"/>
                </a:lnTo>
                <a:lnTo>
                  <a:pt x="356663" y="0"/>
                </a:lnTo>
                <a:lnTo>
                  <a:pt x="443941" y="150519"/>
                </a:lnTo>
                <a:lnTo>
                  <a:pt x="702240" y="150519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22860" tIns="22860" rIns="22860" bIns="22860" numCol="1" anchor="ctr">
            <a:no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2" name="Shape 1392"/>
          <p:cNvSpPr/>
          <p:nvPr/>
        </p:nvSpPr>
        <p:spPr>
          <a:xfrm>
            <a:off x="6081963" y="2635843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75%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3" name="Shape 1382"/>
          <p:cNvSpPr/>
          <p:nvPr/>
        </p:nvSpPr>
        <p:spPr>
          <a:xfrm>
            <a:off x="5103186" y="3419596"/>
            <a:ext cx="541222" cy="20774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>
            <a:lvl1pPr algn="ctr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kumimoji="0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25%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4" name="Shape 1359"/>
          <p:cNvSpPr/>
          <p:nvPr/>
        </p:nvSpPr>
        <p:spPr>
          <a:xfrm>
            <a:off x="3414018" y="5350681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5" name="Shape 1360"/>
          <p:cNvSpPr/>
          <p:nvPr/>
        </p:nvSpPr>
        <p:spPr>
          <a:xfrm>
            <a:off x="4444713" y="5350681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6" name="Shape 1359"/>
          <p:cNvSpPr/>
          <p:nvPr/>
        </p:nvSpPr>
        <p:spPr>
          <a:xfrm>
            <a:off x="5315408" y="5342848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05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7" name="Shape 1360"/>
          <p:cNvSpPr/>
          <p:nvPr/>
        </p:nvSpPr>
        <p:spPr>
          <a:xfrm>
            <a:off x="6346102" y="5342848"/>
            <a:ext cx="212879" cy="261610"/>
          </a:xfrm>
          <a:prstGeom prst="rect">
            <a:avLst/>
          </a:prstGeom>
          <a:ln w="12700">
            <a:miter lim="400000"/>
          </a:ln>
        </p:spPr>
        <p:txBody>
          <a:bodyPr wrap="none" lIns="22860" rIns="22860">
            <a:spAutoFit/>
          </a:bodyPr>
          <a:lstStyle>
            <a:lvl1pPr algn="ctr" defTabSz="457200">
              <a:spcBef>
                <a:spcPts val="500"/>
              </a:spcBef>
              <a:defRPr sz="2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3200"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06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89819" y="2729959"/>
            <a:ext cx="295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PA_文本框 2"/>
          <p:cNvSpPr txBox="1"/>
          <p:nvPr>
            <p:custDataLst>
              <p:tags r:id="rId1"/>
            </p:custDataLst>
          </p:nvPr>
        </p:nvSpPr>
        <p:spPr>
          <a:xfrm>
            <a:off x="7658947" y="2239443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7787849" y="3976860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7787849" y="3242999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15261" y="2243665"/>
            <a:ext cx="2058238" cy="2058236"/>
            <a:chOff x="973667" y="2042806"/>
            <a:chExt cx="2324491" cy="2324490"/>
          </a:xfrm>
        </p:grpSpPr>
        <p:sp>
          <p:nvSpPr>
            <p:cNvPr id="5" name="Donut 1"/>
            <p:cNvSpPr/>
            <p:nvPr/>
          </p:nvSpPr>
          <p:spPr>
            <a:xfrm flipH="1" flipV="1">
              <a:off x="1140979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rgbClr val="564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Block Arc 3"/>
            <p:cNvSpPr/>
            <p:nvPr/>
          </p:nvSpPr>
          <p:spPr>
            <a:xfrm rot="5400000" flipH="1" flipV="1">
              <a:off x="973668" y="2042805"/>
              <a:ext cx="2324490" cy="2324491"/>
            </a:xfrm>
            <a:prstGeom prst="blockArc">
              <a:avLst>
                <a:gd name="adj1" fmla="val 5800676"/>
                <a:gd name="adj2" fmla="val 0"/>
                <a:gd name="adj3" fmla="val 25000"/>
              </a:avLst>
            </a:prstGeom>
            <a:solidFill>
              <a:srgbClr val="5278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Inhaltsplatzhalter 4"/>
            <p:cNvSpPr txBox="1"/>
            <p:nvPr/>
          </p:nvSpPr>
          <p:spPr>
            <a:xfrm>
              <a:off x="1740460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64D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72%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55320" y="2243665"/>
            <a:ext cx="2058238" cy="2058236"/>
            <a:chOff x="3613726" y="2042806"/>
            <a:chExt cx="2324491" cy="2324490"/>
          </a:xfrm>
        </p:grpSpPr>
        <p:sp>
          <p:nvSpPr>
            <p:cNvPr id="9" name="Donut 6"/>
            <p:cNvSpPr/>
            <p:nvPr/>
          </p:nvSpPr>
          <p:spPr>
            <a:xfrm flipH="1" flipV="1">
              <a:off x="3781037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rgbClr val="564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Block Arc 7"/>
            <p:cNvSpPr/>
            <p:nvPr/>
          </p:nvSpPr>
          <p:spPr>
            <a:xfrm rot="5400000" flipH="1" flipV="1">
              <a:off x="3613727" y="2042805"/>
              <a:ext cx="2324490" cy="2324491"/>
            </a:xfrm>
            <a:prstGeom prst="blockArc">
              <a:avLst>
                <a:gd name="adj1" fmla="val 14035808"/>
                <a:gd name="adj2" fmla="val 0"/>
                <a:gd name="adj3" fmla="val 25000"/>
              </a:avLst>
            </a:prstGeom>
            <a:solidFill>
              <a:srgbClr val="94A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Inhaltsplatzhalter 4"/>
            <p:cNvSpPr txBox="1"/>
            <p:nvPr/>
          </p:nvSpPr>
          <p:spPr>
            <a:xfrm>
              <a:off x="4384333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64D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25%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95378" y="2243665"/>
            <a:ext cx="2058238" cy="2058236"/>
            <a:chOff x="6253784" y="2042806"/>
            <a:chExt cx="2324491" cy="2324490"/>
          </a:xfrm>
        </p:grpSpPr>
        <p:sp>
          <p:nvSpPr>
            <p:cNvPr id="13" name="Donut 9"/>
            <p:cNvSpPr/>
            <p:nvPr/>
          </p:nvSpPr>
          <p:spPr>
            <a:xfrm flipH="1" flipV="1">
              <a:off x="6421096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rgbClr val="564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Block Arc 10"/>
            <p:cNvSpPr/>
            <p:nvPr/>
          </p:nvSpPr>
          <p:spPr>
            <a:xfrm rot="5400000" flipH="1" flipV="1">
              <a:off x="6253785" y="2042805"/>
              <a:ext cx="2324490" cy="2324491"/>
            </a:xfrm>
            <a:prstGeom prst="blockArc">
              <a:avLst>
                <a:gd name="adj1" fmla="val 10607131"/>
                <a:gd name="adj2" fmla="val 0"/>
                <a:gd name="adj3" fmla="val 25000"/>
              </a:avLst>
            </a:prstGeom>
            <a:solidFill>
              <a:srgbClr val="5278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Inhaltsplatzhalter 4"/>
            <p:cNvSpPr txBox="1"/>
            <p:nvPr/>
          </p:nvSpPr>
          <p:spPr>
            <a:xfrm>
              <a:off x="7024391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64D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50%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035437" y="2243665"/>
            <a:ext cx="2058238" cy="2058236"/>
            <a:chOff x="8893843" y="2042806"/>
            <a:chExt cx="2324491" cy="2324490"/>
          </a:xfrm>
        </p:grpSpPr>
        <p:sp>
          <p:nvSpPr>
            <p:cNvPr id="17" name="Donut 12"/>
            <p:cNvSpPr/>
            <p:nvPr/>
          </p:nvSpPr>
          <p:spPr>
            <a:xfrm flipH="1" flipV="1">
              <a:off x="9041709" y="2210116"/>
              <a:ext cx="1989869" cy="1989868"/>
            </a:xfrm>
            <a:prstGeom prst="donut">
              <a:avLst>
                <a:gd name="adj" fmla="val 16298"/>
              </a:avLst>
            </a:prstGeom>
            <a:solidFill>
              <a:srgbClr val="564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Block Arc 13"/>
            <p:cNvSpPr/>
            <p:nvPr/>
          </p:nvSpPr>
          <p:spPr>
            <a:xfrm rot="5400000" flipH="1" flipV="1">
              <a:off x="8893844" y="2042805"/>
              <a:ext cx="2324490" cy="2324491"/>
            </a:xfrm>
            <a:prstGeom prst="blockArc">
              <a:avLst>
                <a:gd name="adj1" fmla="val 7653915"/>
                <a:gd name="adj2" fmla="val 0"/>
                <a:gd name="adj3" fmla="val 25000"/>
              </a:avLst>
            </a:prstGeom>
            <a:solidFill>
              <a:srgbClr val="94A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Inhaltsplatzhalter 4"/>
            <p:cNvSpPr txBox="1"/>
            <p:nvPr/>
          </p:nvSpPr>
          <p:spPr>
            <a:xfrm>
              <a:off x="9645005" y="2996495"/>
              <a:ext cx="783276" cy="4171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64D3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65%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1"/>
          <p:cNvSpPr txBox="1">
            <a:spLocks noChangeArrowheads="1"/>
          </p:cNvSpPr>
          <p:nvPr/>
        </p:nvSpPr>
        <p:spPr bwMode="auto">
          <a:xfrm flipH="1">
            <a:off x="1558825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 flipH="1">
            <a:off x="1051082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 flipH="1">
            <a:off x="4138403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 flipH="1">
            <a:off x="3630660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 flipH="1">
            <a:off x="6778461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 flipH="1">
            <a:off x="6270718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 flipH="1">
            <a:off x="9417306" y="473016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 flipH="1">
            <a:off x="8909563" y="5045443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24887" y="111824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2271" y="2112554"/>
            <a:ext cx="2628079" cy="2628080"/>
          </a:xfrm>
          <a:prstGeom prst="rect">
            <a:avLst/>
          </a:prstGeom>
          <a:blipFill dpi="0" rotWithShape="1">
            <a:blip r:embed="rId1"/>
            <a:srcRect/>
            <a:stretch>
              <a:fillRect l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69267" y="2112554"/>
            <a:ext cx="2628079" cy="2628080"/>
          </a:xfrm>
          <a:prstGeom prst="rect">
            <a:avLst/>
          </a:prstGeom>
          <a:blipFill dpi="0" rotWithShape="1">
            <a:blip r:embed="rId2"/>
            <a:srcRect/>
            <a:stretch>
              <a:fillRect l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26264" y="2112554"/>
            <a:ext cx="5256676" cy="2628080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103217" y="5201488"/>
            <a:ext cx="998556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80722" y="2706323"/>
            <a:ext cx="16547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难点分析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67216" y="3270059"/>
            <a:ext cx="424408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24887" y="111824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13399" y="3221048"/>
            <a:ext cx="5582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4610" y="3597312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3400582" y="2280403"/>
            <a:ext cx="5395577" cy="9041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4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485486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15590" y="4510856"/>
            <a:ext cx="1176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240804" y="2120662"/>
            <a:ext cx="1545508" cy="154550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410334" y="2290191"/>
            <a:ext cx="1206447" cy="1206447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Freeform 66"/>
          <p:cNvSpPr>
            <a:spLocks noEditPoints="1"/>
          </p:cNvSpPr>
          <p:nvPr/>
        </p:nvSpPr>
        <p:spPr bwMode="auto">
          <a:xfrm>
            <a:off x="4657446" y="2653642"/>
            <a:ext cx="695420" cy="539398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859950" y="1633124"/>
            <a:ext cx="1863518" cy="18635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086221" y="1842389"/>
            <a:ext cx="1454691" cy="1454689"/>
          </a:xfrm>
          <a:prstGeom prst="ellipse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Freeform 52"/>
          <p:cNvSpPr>
            <a:spLocks noEditPoints="1"/>
          </p:cNvSpPr>
          <p:nvPr/>
        </p:nvSpPr>
        <p:spPr bwMode="auto">
          <a:xfrm>
            <a:off x="6455961" y="2172681"/>
            <a:ext cx="671497" cy="72243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730977" y="2102937"/>
            <a:ext cx="2381328" cy="23813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992190" y="2388885"/>
            <a:ext cx="1858901" cy="1858900"/>
          </a:xfrm>
          <a:prstGeom prst="ellipse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" name="Freeform 131"/>
          <p:cNvSpPr/>
          <p:nvPr/>
        </p:nvSpPr>
        <p:spPr bwMode="auto">
          <a:xfrm>
            <a:off x="2363771" y="2873964"/>
            <a:ext cx="925791" cy="939817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887450" y="2144575"/>
            <a:ext cx="2251282" cy="22512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157047" y="2414907"/>
            <a:ext cx="1757385" cy="1757384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Freeform 57"/>
          <p:cNvSpPr>
            <a:spLocks noEditPoints="1"/>
          </p:cNvSpPr>
          <p:nvPr/>
        </p:nvSpPr>
        <p:spPr bwMode="auto">
          <a:xfrm>
            <a:off x="8532869" y="2825966"/>
            <a:ext cx="948533" cy="935270"/>
          </a:xfrm>
          <a:custGeom>
            <a:avLst/>
            <a:gdLst/>
            <a:ahLst/>
            <a:cxnLst>
              <a:cxn ang="0">
                <a:pos x="62" y="56"/>
              </a:cxn>
              <a:cxn ang="0">
                <a:pos x="56" y="62"/>
              </a:cxn>
              <a:cxn ang="0">
                <a:pos x="48" y="65"/>
              </a:cxn>
              <a:cxn ang="0">
                <a:pos x="40" y="62"/>
              </a:cxn>
              <a:cxn ang="0">
                <a:pos x="32" y="54"/>
              </a:cxn>
              <a:cxn ang="0">
                <a:pos x="28" y="46"/>
              </a:cxn>
              <a:cxn ang="0">
                <a:pos x="32" y="37"/>
              </a:cxn>
              <a:cxn ang="0">
                <a:pos x="28" y="34"/>
              </a:cxn>
              <a:cxn ang="0">
                <a:pos x="20" y="37"/>
              </a:cxn>
              <a:cxn ang="0">
                <a:pos x="12" y="34"/>
              </a:cxn>
              <a:cxn ang="0">
                <a:pos x="3" y="25"/>
              </a:cxn>
              <a:cxn ang="0">
                <a:pos x="0" y="17"/>
              </a:cxn>
              <a:cxn ang="0">
                <a:pos x="4" y="9"/>
              </a:cxn>
              <a:cxn ang="0">
                <a:pos x="9" y="3"/>
              </a:cxn>
              <a:cxn ang="0">
                <a:pos x="18" y="0"/>
              </a:cxn>
              <a:cxn ang="0">
                <a:pos x="26" y="3"/>
              </a:cxn>
              <a:cxn ang="0">
                <a:pos x="34" y="12"/>
              </a:cxn>
              <a:cxn ang="0">
                <a:pos x="37" y="20"/>
              </a:cxn>
              <a:cxn ang="0">
                <a:pos x="34" y="28"/>
              </a:cxn>
              <a:cxn ang="0">
                <a:pos x="37" y="32"/>
              </a:cxn>
              <a:cxn ang="0">
                <a:pos x="46" y="28"/>
              </a:cxn>
              <a:cxn ang="0">
                <a:pos x="54" y="32"/>
              </a:cxn>
              <a:cxn ang="0">
                <a:pos x="62" y="40"/>
              </a:cxn>
              <a:cxn ang="0">
                <a:pos x="66" y="48"/>
              </a:cxn>
              <a:cxn ang="0">
                <a:pos x="62" y="56"/>
              </a:cxn>
              <a:cxn ang="0">
                <a:pos x="29" y="17"/>
              </a:cxn>
              <a:cxn ang="0">
                <a:pos x="20" y="9"/>
              </a:cxn>
              <a:cxn ang="0">
                <a:pos x="18" y="8"/>
              </a:cxn>
              <a:cxn ang="0">
                <a:pos x="15" y="9"/>
              </a:cxn>
              <a:cxn ang="0">
                <a:pos x="9" y="15"/>
              </a:cxn>
              <a:cxn ang="0">
                <a:pos x="8" y="17"/>
              </a:cxn>
              <a:cxn ang="0">
                <a:pos x="9" y="20"/>
              </a:cxn>
              <a:cxn ang="0">
                <a:pos x="17" y="28"/>
              </a:cxn>
              <a:cxn ang="0">
                <a:pos x="20" y="29"/>
              </a:cxn>
              <a:cxn ang="0">
                <a:pos x="23" y="28"/>
              </a:cxn>
              <a:cxn ang="0">
                <a:pos x="20" y="24"/>
              </a:cxn>
              <a:cxn ang="0">
                <a:pos x="24" y="20"/>
              </a:cxn>
              <a:cxn ang="0">
                <a:pos x="28" y="23"/>
              </a:cxn>
              <a:cxn ang="0">
                <a:pos x="30" y="20"/>
              </a:cxn>
              <a:cxn ang="0">
                <a:pos x="29" y="17"/>
              </a:cxn>
              <a:cxn ang="0">
                <a:pos x="57" y="45"/>
              </a:cxn>
              <a:cxn ang="0">
                <a:pos x="48" y="37"/>
              </a:cxn>
              <a:cxn ang="0">
                <a:pos x="46" y="36"/>
              </a:cxn>
              <a:cxn ang="0">
                <a:pos x="43" y="37"/>
              </a:cxn>
              <a:cxn ang="0">
                <a:pos x="46" y="42"/>
              </a:cxn>
              <a:cxn ang="0">
                <a:pos x="42" y="46"/>
              </a:cxn>
              <a:cxn ang="0">
                <a:pos x="37" y="43"/>
              </a:cxn>
              <a:cxn ang="0">
                <a:pos x="36" y="46"/>
              </a:cxn>
              <a:cxn ang="0">
                <a:pos x="37" y="48"/>
              </a:cxn>
              <a:cxn ang="0">
                <a:pos x="45" y="57"/>
              </a:cxn>
              <a:cxn ang="0">
                <a:pos x="48" y="58"/>
              </a:cxn>
              <a:cxn ang="0">
                <a:pos x="51" y="57"/>
              </a:cxn>
              <a:cxn ang="0">
                <a:pos x="57" y="51"/>
              </a:cxn>
              <a:cxn ang="0">
                <a:pos x="58" y="48"/>
              </a:cxn>
              <a:cxn ang="0">
                <a:pos x="57" y="45"/>
              </a:cxn>
            </a:cxnLst>
            <a:rect l="0" t="0" r="r" b="b"/>
            <a:pathLst>
              <a:path w="66" h="65">
                <a:moveTo>
                  <a:pt x="62" y="56"/>
                </a:moveTo>
                <a:cubicBezTo>
                  <a:pt x="56" y="62"/>
                  <a:pt x="56" y="62"/>
                  <a:pt x="56" y="62"/>
                </a:cubicBezTo>
                <a:cubicBezTo>
                  <a:pt x="54" y="64"/>
                  <a:pt x="51" y="65"/>
                  <a:pt x="48" y="65"/>
                </a:cubicBezTo>
                <a:cubicBezTo>
                  <a:pt x="45" y="65"/>
                  <a:pt x="42" y="64"/>
                  <a:pt x="40" y="62"/>
                </a:cubicBez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28" y="49"/>
                  <a:pt x="28" y="46"/>
                </a:cubicBezTo>
                <a:cubicBezTo>
                  <a:pt x="28" y="42"/>
                  <a:pt x="30" y="39"/>
                  <a:pt x="32" y="37"/>
                </a:cubicBezTo>
                <a:cubicBezTo>
                  <a:pt x="28" y="34"/>
                  <a:pt x="28" y="34"/>
                  <a:pt x="28" y="34"/>
                </a:cubicBezTo>
                <a:cubicBezTo>
                  <a:pt x="26" y="36"/>
                  <a:pt x="23" y="37"/>
                  <a:pt x="20" y="37"/>
                </a:cubicBezTo>
                <a:cubicBezTo>
                  <a:pt x="17" y="37"/>
                  <a:pt x="14" y="36"/>
                  <a:pt x="12" y="34"/>
                </a:cubicBezTo>
                <a:cubicBezTo>
                  <a:pt x="3" y="25"/>
                  <a:pt x="3" y="25"/>
                  <a:pt x="3" y="25"/>
                </a:cubicBezTo>
                <a:cubicBezTo>
                  <a:pt x="1" y="23"/>
                  <a:pt x="0" y="20"/>
                  <a:pt x="0" y="17"/>
                </a:cubicBezTo>
                <a:cubicBezTo>
                  <a:pt x="0" y="14"/>
                  <a:pt x="1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2" y="1"/>
                  <a:pt x="15" y="0"/>
                  <a:pt x="18" y="0"/>
                </a:cubicBezTo>
                <a:cubicBezTo>
                  <a:pt x="21" y="0"/>
                  <a:pt x="24" y="1"/>
                  <a:pt x="26" y="3"/>
                </a:cubicBezTo>
                <a:cubicBezTo>
                  <a:pt x="34" y="12"/>
                  <a:pt x="34" y="12"/>
                  <a:pt x="34" y="12"/>
                </a:cubicBezTo>
                <a:cubicBezTo>
                  <a:pt x="36" y="14"/>
                  <a:pt x="37" y="17"/>
                  <a:pt x="37" y="20"/>
                </a:cubicBezTo>
                <a:cubicBezTo>
                  <a:pt x="37" y="23"/>
                  <a:pt x="36" y="26"/>
                  <a:pt x="34" y="28"/>
                </a:cubicBezTo>
                <a:cubicBezTo>
                  <a:pt x="37" y="32"/>
                  <a:pt x="37" y="32"/>
                  <a:pt x="37" y="32"/>
                </a:cubicBezTo>
                <a:cubicBezTo>
                  <a:pt x="40" y="30"/>
                  <a:pt x="43" y="28"/>
                  <a:pt x="46" y="28"/>
                </a:cubicBezTo>
                <a:cubicBezTo>
                  <a:pt x="49" y="28"/>
                  <a:pt x="52" y="29"/>
                  <a:pt x="54" y="32"/>
                </a:cubicBezTo>
                <a:cubicBezTo>
                  <a:pt x="62" y="40"/>
                  <a:pt x="62" y="40"/>
                  <a:pt x="62" y="40"/>
                </a:cubicBezTo>
                <a:cubicBezTo>
                  <a:pt x="64" y="42"/>
                  <a:pt x="66" y="45"/>
                  <a:pt x="66" y="48"/>
                </a:cubicBezTo>
                <a:cubicBezTo>
                  <a:pt x="66" y="51"/>
                  <a:pt x="64" y="54"/>
                  <a:pt x="62" y="56"/>
                </a:cubicBezTo>
                <a:close/>
                <a:moveTo>
                  <a:pt x="29" y="17"/>
                </a:move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7" y="8"/>
                  <a:pt x="16" y="8"/>
                  <a:pt x="15" y="9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20"/>
                </a:cubicBezTo>
                <a:cubicBezTo>
                  <a:pt x="17" y="28"/>
                  <a:pt x="17" y="28"/>
                  <a:pt x="17" y="28"/>
                </a:cubicBezTo>
                <a:cubicBezTo>
                  <a:pt x="18" y="29"/>
                  <a:pt x="19" y="29"/>
                  <a:pt x="20" y="29"/>
                </a:cubicBezTo>
                <a:cubicBezTo>
                  <a:pt x="21" y="29"/>
                  <a:pt x="22" y="29"/>
                  <a:pt x="23" y="28"/>
                </a:cubicBezTo>
                <a:cubicBezTo>
                  <a:pt x="22" y="27"/>
                  <a:pt x="20" y="26"/>
                  <a:pt x="20" y="24"/>
                </a:cubicBezTo>
                <a:cubicBezTo>
                  <a:pt x="20" y="22"/>
                  <a:pt x="22" y="20"/>
                  <a:pt x="24" y="20"/>
                </a:cubicBezTo>
                <a:cubicBezTo>
                  <a:pt x="26" y="20"/>
                  <a:pt x="27" y="21"/>
                  <a:pt x="28" y="23"/>
                </a:cubicBezTo>
                <a:cubicBezTo>
                  <a:pt x="29" y="22"/>
                  <a:pt x="30" y="21"/>
                  <a:pt x="30" y="20"/>
                </a:cubicBezTo>
                <a:cubicBezTo>
                  <a:pt x="30" y="19"/>
                  <a:pt x="29" y="18"/>
                  <a:pt x="29" y="17"/>
                </a:cubicBezTo>
                <a:close/>
                <a:moveTo>
                  <a:pt x="57" y="45"/>
                </a:moveTo>
                <a:cubicBezTo>
                  <a:pt x="48" y="37"/>
                  <a:pt x="48" y="37"/>
                  <a:pt x="48" y="37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6"/>
                  <a:pt x="44" y="36"/>
                  <a:pt x="43" y="37"/>
                </a:cubicBezTo>
                <a:cubicBezTo>
                  <a:pt x="44" y="39"/>
                  <a:pt x="46" y="40"/>
                  <a:pt x="46" y="42"/>
                </a:cubicBezTo>
                <a:cubicBezTo>
                  <a:pt x="46" y="44"/>
                  <a:pt x="44" y="46"/>
                  <a:pt x="42" y="46"/>
                </a:cubicBezTo>
                <a:cubicBezTo>
                  <a:pt x="40" y="46"/>
                  <a:pt x="39" y="44"/>
                  <a:pt x="37" y="43"/>
                </a:cubicBezTo>
                <a:cubicBezTo>
                  <a:pt x="37" y="43"/>
                  <a:pt x="36" y="44"/>
                  <a:pt x="36" y="46"/>
                </a:cubicBezTo>
                <a:cubicBezTo>
                  <a:pt x="36" y="47"/>
                  <a:pt x="36" y="48"/>
                  <a:pt x="37" y="48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7"/>
                  <a:pt x="47" y="58"/>
                  <a:pt x="48" y="58"/>
                </a:cubicBezTo>
                <a:cubicBezTo>
                  <a:pt x="49" y="58"/>
                  <a:pt x="50" y="57"/>
                  <a:pt x="51" y="57"/>
                </a:cubicBezTo>
                <a:cubicBezTo>
                  <a:pt x="57" y="51"/>
                  <a:pt x="57" y="51"/>
                  <a:pt x="57" y="51"/>
                </a:cubicBezTo>
                <a:cubicBezTo>
                  <a:pt x="58" y="50"/>
                  <a:pt x="58" y="49"/>
                  <a:pt x="58" y="48"/>
                </a:cubicBezTo>
                <a:cubicBezTo>
                  <a:pt x="58" y="47"/>
                  <a:pt x="58" y="46"/>
                  <a:pt x="57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4847683"/>
            <a:ext cx="12192000" cy="2010317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471892" y="52942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471891" y="5577391"/>
            <a:ext cx="4048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6670426" y="52942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cs typeface="+mn-ea"/>
                <a:sym typeface="+mn-lt"/>
              </a:rPr>
              <a:t>目标计划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6670425" y="5577391"/>
            <a:ext cx="4048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8516" y="1126709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26709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048864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Rectangle 73"/>
          <p:cNvSpPr/>
          <p:nvPr/>
        </p:nvSpPr>
        <p:spPr>
          <a:xfrm>
            <a:off x="961519" y="3432399"/>
            <a:ext cx="2338713" cy="237063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Oval 29"/>
          <p:cNvSpPr/>
          <p:nvPr/>
        </p:nvSpPr>
        <p:spPr>
          <a:xfrm>
            <a:off x="1635985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1985726" y="2337295"/>
            <a:ext cx="312990" cy="460376"/>
            <a:chOff x="9209088" y="5059363"/>
            <a:chExt cx="300038" cy="441324"/>
          </a:xfrm>
          <a:solidFill>
            <a:srgbClr val="564D38"/>
          </a:solidFill>
        </p:grpSpPr>
        <p:sp>
          <p:nvSpPr>
            <p:cNvPr id="8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任意多边形 13"/>
          <p:cNvSpPr/>
          <p:nvPr/>
        </p:nvSpPr>
        <p:spPr>
          <a:xfrm>
            <a:off x="3721691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Rectangle 68"/>
          <p:cNvSpPr/>
          <p:nvPr/>
        </p:nvSpPr>
        <p:spPr>
          <a:xfrm>
            <a:off x="3651072" y="3432399"/>
            <a:ext cx="2257332" cy="237063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Oval 95"/>
          <p:cNvSpPr/>
          <p:nvPr/>
        </p:nvSpPr>
        <p:spPr>
          <a:xfrm>
            <a:off x="4308811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6394517" y="1736436"/>
            <a:ext cx="2186714" cy="4154923"/>
          </a:xfrm>
          <a:custGeom>
            <a:avLst/>
            <a:gdLst>
              <a:gd name="connsiteX0" fmla="*/ 1 w 2186714"/>
              <a:gd name="connsiteY0" fmla="*/ 3117475 h 4154923"/>
              <a:gd name="connsiteX1" fmla="*/ 2186714 w 2186714"/>
              <a:gd name="connsiteY1" fmla="*/ 3117475 h 4154923"/>
              <a:gd name="connsiteX2" fmla="*/ 2186714 w 2186714"/>
              <a:gd name="connsiteY2" fmla="*/ 3636199 h 4154923"/>
              <a:gd name="connsiteX3" fmla="*/ 1093357 w 2186714"/>
              <a:gd name="connsiteY3" fmla="*/ 4154923 h 4154923"/>
              <a:gd name="connsiteX4" fmla="*/ 1 w 2186714"/>
              <a:gd name="connsiteY4" fmla="*/ 3636199 h 4154923"/>
              <a:gd name="connsiteX5" fmla="*/ 1093357 w 2186714"/>
              <a:gd name="connsiteY5" fmla="*/ 0 h 4154923"/>
              <a:gd name="connsiteX6" fmla="*/ 2186714 w 2186714"/>
              <a:gd name="connsiteY6" fmla="*/ 1093357 h 4154923"/>
              <a:gd name="connsiteX7" fmla="*/ 2186713 w 2186714"/>
              <a:gd name="connsiteY7" fmla="*/ 3117473 h 4154923"/>
              <a:gd name="connsiteX8" fmla="*/ 0 w 2186714"/>
              <a:gd name="connsiteY8" fmla="*/ 3117473 h 4154923"/>
              <a:gd name="connsiteX9" fmla="*/ 0 w 2186714"/>
              <a:gd name="connsiteY9" fmla="*/ 1093357 h 4154923"/>
              <a:gd name="connsiteX10" fmla="*/ 1093357 w 2186714"/>
              <a:gd name="connsiteY10" fmla="*/ 0 h 415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6714" h="4154923">
                <a:moveTo>
                  <a:pt x="1" y="3117475"/>
                </a:moveTo>
                <a:lnTo>
                  <a:pt x="2186714" y="3117475"/>
                </a:lnTo>
                <a:lnTo>
                  <a:pt x="2186714" y="3636199"/>
                </a:lnTo>
                <a:lnTo>
                  <a:pt x="1093357" y="4154923"/>
                </a:lnTo>
                <a:lnTo>
                  <a:pt x="1" y="3636199"/>
                </a:lnTo>
                <a:close/>
                <a:moveTo>
                  <a:pt x="1093357" y="0"/>
                </a:moveTo>
                <a:cubicBezTo>
                  <a:pt x="1697201" y="0"/>
                  <a:pt x="2186714" y="489513"/>
                  <a:pt x="2186714" y="1093357"/>
                </a:cubicBezTo>
                <a:cubicBezTo>
                  <a:pt x="2186714" y="1768062"/>
                  <a:pt x="2186713" y="2442768"/>
                  <a:pt x="2186713" y="3117473"/>
                </a:cubicBezTo>
                <a:lnTo>
                  <a:pt x="0" y="3117473"/>
                </a:lnTo>
                <a:lnTo>
                  <a:pt x="0" y="1093357"/>
                </a:lnTo>
                <a:cubicBezTo>
                  <a:pt x="0" y="489513"/>
                  <a:pt x="489513" y="0"/>
                  <a:pt x="1093357" y="0"/>
                </a:cubicBezTo>
                <a:close/>
              </a:path>
            </a:pathLst>
          </a:cu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Rectangle 106"/>
          <p:cNvSpPr/>
          <p:nvPr/>
        </p:nvSpPr>
        <p:spPr>
          <a:xfrm>
            <a:off x="6323899" y="3432399"/>
            <a:ext cx="2257333" cy="239859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Oval 108"/>
          <p:cNvSpPr/>
          <p:nvPr/>
        </p:nvSpPr>
        <p:spPr>
          <a:xfrm>
            <a:off x="6981638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/>
          <p:nvPr/>
        </p:nvSpPr>
        <p:spPr>
          <a:xfrm rot="5400000">
            <a:off x="8083241" y="2720540"/>
            <a:ext cx="4154922" cy="2186715"/>
          </a:xfrm>
          <a:custGeom>
            <a:avLst/>
            <a:gdLst>
              <a:gd name="connsiteX0" fmla="*/ 3117474 w 4154922"/>
              <a:gd name="connsiteY0" fmla="*/ 2186714 h 2186715"/>
              <a:gd name="connsiteX1" fmla="*/ 3117474 w 4154922"/>
              <a:gd name="connsiteY1" fmla="*/ 2 h 2186715"/>
              <a:gd name="connsiteX2" fmla="*/ 3636198 w 4154922"/>
              <a:gd name="connsiteY2" fmla="*/ 2 h 2186715"/>
              <a:gd name="connsiteX3" fmla="*/ 4154922 w 4154922"/>
              <a:gd name="connsiteY3" fmla="*/ 1093358 h 2186715"/>
              <a:gd name="connsiteX4" fmla="*/ 3636198 w 4154922"/>
              <a:gd name="connsiteY4" fmla="*/ 2186714 h 2186715"/>
              <a:gd name="connsiteX5" fmla="*/ 0 w 4154922"/>
              <a:gd name="connsiteY5" fmla="*/ 1093358 h 2186715"/>
              <a:gd name="connsiteX6" fmla="*/ 1093356 w 4154922"/>
              <a:gd name="connsiteY6" fmla="*/ 0 h 2186715"/>
              <a:gd name="connsiteX7" fmla="*/ 3117472 w 4154922"/>
              <a:gd name="connsiteY7" fmla="*/ 2 h 2186715"/>
              <a:gd name="connsiteX8" fmla="*/ 3117472 w 4154922"/>
              <a:gd name="connsiteY8" fmla="*/ 2186715 h 2186715"/>
              <a:gd name="connsiteX9" fmla="*/ 1093356 w 4154922"/>
              <a:gd name="connsiteY9" fmla="*/ 2186715 h 2186715"/>
              <a:gd name="connsiteX10" fmla="*/ 0 w 4154922"/>
              <a:gd name="connsiteY10" fmla="*/ 1093358 h 2186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4922" h="2186715">
                <a:moveTo>
                  <a:pt x="3117474" y="2186714"/>
                </a:moveTo>
                <a:lnTo>
                  <a:pt x="3117474" y="2"/>
                </a:lnTo>
                <a:lnTo>
                  <a:pt x="3636198" y="2"/>
                </a:lnTo>
                <a:lnTo>
                  <a:pt x="4154922" y="1093358"/>
                </a:lnTo>
                <a:lnTo>
                  <a:pt x="3636198" y="2186714"/>
                </a:lnTo>
                <a:close/>
                <a:moveTo>
                  <a:pt x="0" y="1093358"/>
                </a:moveTo>
                <a:cubicBezTo>
                  <a:pt x="0" y="489514"/>
                  <a:pt x="489512" y="0"/>
                  <a:pt x="1093356" y="0"/>
                </a:cubicBezTo>
                <a:cubicBezTo>
                  <a:pt x="1768061" y="0"/>
                  <a:pt x="2442767" y="2"/>
                  <a:pt x="3117472" y="2"/>
                </a:cubicBezTo>
                <a:lnTo>
                  <a:pt x="3117472" y="2186715"/>
                </a:lnTo>
                <a:lnTo>
                  <a:pt x="1093356" y="2186715"/>
                </a:lnTo>
                <a:cubicBezTo>
                  <a:pt x="489512" y="2186715"/>
                  <a:pt x="0" y="1697202"/>
                  <a:pt x="0" y="1093358"/>
                </a:cubicBezTo>
                <a:close/>
              </a:path>
            </a:pathLst>
          </a:cu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Rectangle 119"/>
          <p:cNvSpPr/>
          <p:nvPr/>
        </p:nvSpPr>
        <p:spPr>
          <a:xfrm>
            <a:off x="8976783" y="3432399"/>
            <a:ext cx="2277275" cy="239859"/>
          </a:xfrm>
          <a:prstGeom prst="rect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Oval 121"/>
          <p:cNvSpPr/>
          <p:nvPr/>
        </p:nvSpPr>
        <p:spPr>
          <a:xfrm>
            <a:off x="9654465" y="2078182"/>
            <a:ext cx="1012476" cy="1012472"/>
          </a:xfrm>
          <a:prstGeom prst="ellipse">
            <a:avLst/>
          </a:prstGeom>
          <a:solidFill>
            <a:srgbClr val="F9F8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3" name="Group 142"/>
          <p:cNvGrpSpPr/>
          <p:nvPr/>
        </p:nvGrpSpPr>
        <p:grpSpPr>
          <a:xfrm>
            <a:off x="4613287" y="2397500"/>
            <a:ext cx="403524" cy="355156"/>
            <a:chOff x="10059988" y="2759075"/>
            <a:chExt cx="463550" cy="407988"/>
          </a:xfrm>
          <a:solidFill>
            <a:srgbClr val="564D38"/>
          </a:solidFill>
        </p:grpSpPr>
        <p:sp>
          <p:nvSpPr>
            <p:cNvPr id="24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8" name="Freeform 66"/>
          <p:cNvSpPr>
            <a:spLocks noEditPoints="1"/>
          </p:cNvSpPr>
          <p:nvPr/>
        </p:nvSpPr>
        <p:spPr bwMode="auto">
          <a:xfrm>
            <a:off x="9948970" y="2371244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rgbClr val="564D38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9" name="Group 155"/>
          <p:cNvGrpSpPr/>
          <p:nvPr/>
        </p:nvGrpSpPr>
        <p:grpSpPr>
          <a:xfrm>
            <a:off x="7275505" y="2335468"/>
            <a:ext cx="424740" cy="493466"/>
            <a:chOff x="2593975" y="4225925"/>
            <a:chExt cx="490538" cy="569912"/>
          </a:xfrm>
          <a:solidFill>
            <a:srgbClr val="564D38"/>
          </a:solidFill>
        </p:grpSpPr>
        <p:sp>
          <p:nvSpPr>
            <p:cNvPr id="30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1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2" name="1"/>
          <p:cNvSpPr txBox="1">
            <a:spLocks noChangeArrowheads="1"/>
          </p:cNvSpPr>
          <p:nvPr/>
        </p:nvSpPr>
        <p:spPr bwMode="auto">
          <a:xfrm flipH="1">
            <a:off x="1660514" y="400459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 flipH="1">
            <a:off x="1189904" y="429997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 flipH="1">
            <a:off x="4333941" y="400459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 flipH="1">
            <a:off x="3863331" y="429997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 flipH="1">
            <a:off x="7018672" y="392443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 flipH="1">
            <a:off x="6548061" y="421981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 flipH="1">
            <a:off x="9701950" y="3924433"/>
            <a:ext cx="941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1"/>
          <p:cNvSpPr txBox="1">
            <a:spLocks noChangeArrowheads="1"/>
          </p:cNvSpPr>
          <p:nvPr/>
        </p:nvSpPr>
        <p:spPr bwMode="auto">
          <a:xfrm flipH="1">
            <a:off x="9231339" y="4219819"/>
            <a:ext cx="18827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972675"/>
            <a:ext cx="12186862" cy="2885325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6096000" cy="3972674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6729067" y="2057257"/>
            <a:ext cx="478707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15479" y="4968442"/>
            <a:ext cx="756213" cy="756213"/>
          </a:xfrm>
          <a:prstGeom prst="ellipse">
            <a:avLst/>
          </a:prstGeom>
          <a:solidFill>
            <a:srgbClr val="F9F8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1901887" y="471462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1890312" y="5012579"/>
            <a:ext cx="3441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729067" y="4968442"/>
            <a:ext cx="756213" cy="756213"/>
          </a:xfrm>
          <a:prstGeom prst="ellipse">
            <a:avLst/>
          </a:prstGeom>
          <a:solidFill>
            <a:srgbClr val="F9F8F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2" name="Group 51"/>
          <p:cNvGrpSpPr/>
          <p:nvPr/>
        </p:nvGrpSpPr>
        <p:grpSpPr>
          <a:xfrm>
            <a:off x="6915228" y="5156204"/>
            <a:ext cx="399875" cy="345837"/>
            <a:chOff x="2084388" y="3051175"/>
            <a:chExt cx="293688" cy="254001"/>
          </a:xfrm>
          <a:solidFill>
            <a:srgbClr val="52787A"/>
          </a:solidFill>
        </p:grpSpPr>
        <p:sp>
          <p:nvSpPr>
            <p:cNvPr id="1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7815475" y="471462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7803900" y="5012579"/>
            <a:ext cx="344145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placeholder_286118"/>
          <p:cNvSpPr>
            <a:spLocks noChangeAspect="1"/>
          </p:cNvSpPr>
          <p:nvPr/>
        </p:nvSpPr>
        <p:spPr bwMode="auto">
          <a:xfrm>
            <a:off x="984565" y="5100524"/>
            <a:ext cx="414014" cy="485701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52787A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36459" y="1446761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PA_文本框 2"/>
          <p:cNvSpPr txBox="1"/>
          <p:nvPr>
            <p:custDataLst>
              <p:tags r:id="rId2"/>
            </p:custDataLst>
          </p:nvPr>
        </p:nvSpPr>
        <p:spPr>
          <a:xfrm>
            <a:off x="6612027" y="964714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/>
          <p:cNvSpPr/>
          <p:nvPr/>
        </p:nvSpPr>
        <p:spPr>
          <a:xfrm>
            <a:off x="900434" y="2429222"/>
            <a:ext cx="2408274" cy="3277773"/>
          </a:xfrm>
          <a:prstGeom prst="roundRect">
            <a:avLst>
              <a:gd name="adj" fmla="val 0"/>
            </a:avLst>
          </a:prstGeom>
          <a:solidFill>
            <a:srgbClr val="94AB8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6746" tIns="325120" rIns="1517227" bIns="325120" numCol="1" spcCol="1270" anchor="ctr" anchorCtr="0">
            <a:noAutofit/>
          </a:bodyPr>
          <a:lstStyle/>
          <a:p>
            <a:pPr marL="0" marR="0" lvl="0" indent="0" algn="ctr" defTabSz="1644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srgbClr val="5D6E99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77001" y="746522"/>
            <a:ext cx="203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rgbClr val="564D38"/>
                </a:solidFill>
                <a:latin typeface="腾祥铭宋简-W8" pitchFamily="2" charset="0"/>
                <a:ea typeface="腾祥铭宋简-W8" pitchFamily="2" charset="0"/>
              </a:rPr>
              <a:t>目录</a:t>
            </a:r>
            <a:endParaRPr lang="zh-CN" altLang="en-US" sz="5400" dirty="0">
              <a:solidFill>
                <a:srgbClr val="564D38"/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84109" y="1607973"/>
            <a:ext cx="14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09600">
              <a:defRPr/>
            </a:pPr>
            <a:r>
              <a:rPr kumimoji="1" lang="en-US" altLang="zh-CN" kern="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kumimoji="1" lang="zh-CN" altLang="en-US" kern="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1" name="任意多边形: 形状 3"/>
          <p:cNvSpPr/>
          <p:nvPr/>
        </p:nvSpPr>
        <p:spPr>
          <a:xfrm>
            <a:off x="3548289" y="2429222"/>
            <a:ext cx="2408274" cy="3277773"/>
          </a:xfrm>
          <a:prstGeom prst="roundRect">
            <a:avLst>
              <a:gd name="adj" fmla="val 0"/>
            </a:avLst>
          </a:prstGeom>
          <a:solidFill>
            <a:srgbClr val="52787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6746" tIns="325120" rIns="1517227" bIns="325120" numCol="1" spcCol="1270" anchor="ctr" anchorCtr="0">
            <a:noAutofit/>
          </a:bodyPr>
          <a:lstStyle/>
          <a:p>
            <a:pPr marL="0" marR="0" lvl="0" indent="0" algn="ctr" defTabSz="1644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srgbClr val="5D6E99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: 形状 3"/>
          <p:cNvSpPr/>
          <p:nvPr/>
        </p:nvSpPr>
        <p:spPr>
          <a:xfrm>
            <a:off x="6196144" y="2420044"/>
            <a:ext cx="2408274" cy="3277773"/>
          </a:xfrm>
          <a:prstGeom prst="roundRect">
            <a:avLst>
              <a:gd name="adj" fmla="val 0"/>
            </a:avLst>
          </a:prstGeom>
          <a:solidFill>
            <a:srgbClr val="94AB8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6746" tIns="325120" rIns="1517227" bIns="325120" numCol="1" spcCol="1270" anchor="ctr" anchorCtr="0">
            <a:noAutofit/>
          </a:bodyPr>
          <a:lstStyle/>
          <a:p>
            <a:pPr marL="0" marR="0" lvl="0" indent="0" algn="ctr" defTabSz="1644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srgbClr val="5D6E99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: 形状 3"/>
          <p:cNvSpPr/>
          <p:nvPr/>
        </p:nvSpPr>
        <p:spPr>
          <a:xfrm>
            <a:off x="8843999" y="2420044"/>
            <a:ext cx="2408274" cy="3277773"/>
          </a:xfrm>
          <a:prstGeom prst="roundRect">
            <a:avLst>
              <a:gd name="adj" fmla="val 0"/>
            </a:avLst>
          </a:prstGeom>
          <a:solidFill>
            <a:srgbClr val="52787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6746" tIns="325120" rIns="1517227" bIns="325120" numCol="1" spcCol="1270" anchor="ctr" anchorCtr="0">
            <a:noAutofit/>
          </a:bodyPr>
          <a:lstStyle/>
          <a:p>
            <a:pPr marL="0" marR="0" lvl="0" indent="0" algn="ctr" defTabSz="1644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srgbClr val="5D6E99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03562" y="3057732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114581" y="4971191"/>
            <a:ext cx="5635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746167" y="3057732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9786429" y="4971191"/>
            <a:ext cx="5635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816680" y="3057732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819343" y="4971191"/>
            <a:ext cx="5635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4405011" y="3057732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445273" y="4971191"/>
            <a:ext cx="5635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564474" y="375037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53565" y="4304526"/>
            <a:ext cx="1745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Market conditions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224949" y="375037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目标计划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70649" y="4304526"/>
            <a:ext cx="10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plan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287" y="3750373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内容回顾</a:t>
            </a:r>
            <a:endParaRPr lang="zh-CN" altLang="en-US" sz="30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52194" y="4304525"/>
            <a:ext cx="1537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65492" y="3750373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难点分析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35924" y="4304525"/>
            <a:ext cx="158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 difficulties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364610" y="3683940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572114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37220" y="4597484"/>
            <a:ext cx="57531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67779" y="2503722"/>
            <a:ext cx="5582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lang="zh-CN" altLang="en-US" sz="6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13399" y="3221048"/>
            <a:ext cx="5582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1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4610" y="3597312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3400582" y="2280403"/>
            <a:ext cx="5395577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en-US" sz="4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485486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15590" y="4510856"/>
            <a:ext cx="1176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21133" y="397934"/>
            <a:ext cx="3505200" cy="6053667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50933" y="2988733"/>
            <a:ext cx="2709334" cy="3462868"/>
          </a:xfrm>
          <a:prstGeom prst="rect">
            <a:avLst/>
          </a:prstGeom>
          <a:blipFill dpi="0" rotWithShape="1">
            <a:blip r:embed="rId2"/>
            <a:srcRect/>
            <a:stretch>
              <a:fillRect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50933" y="397934"/>
            <a:ext cx="2709334" cy="2438399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5305" y="3931336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825306" y="3303493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863234" y="92724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E7E0CE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E7E0CE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863235" y="1266672"/>
            <a:ext cx="17398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E7E0CE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rgbClr val="E7E0CE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quotation-mark_32371"/>
          <p:cNvSpPr>
            <a:spLocks noChangeAspect="1"/>
          </p:cNvSpPr>
          <p:nvPr/>
        </p:nvSpPr>
        <p:spPr bwMode="auto">
          <a:xfrm>
            <a:off x="155925" y="1769265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</p:sp>
      <p:sp>
        <p:nvSpPr>
          <p:cNvPr id="2" name="文本框 1"/>
          <p:cNvSpPr txBox="1"/>
          <p:nvPr/>
        </p:nvSpPr>
        <p:spPr>
          <a:xfrm>
            <a:off x="739810" y="2798920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3"/>
            </p:custDataLst>
          </p:nvPr>
        </p:nvSpPr>
        <p:spPr>
          <a:xfrm>
            <a:off x="708752" y="2307245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2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2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345269"/>
            <a:ext cx="4064000" cy="3115733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64000" y="2345269"/>
            <a:ext cx="4064000" cy="3115733"/>
          </a:xfrm>
          <a:prstGeom prst="rect">
            <a:avLst/>
          </a:prstGeom>
          <a:blipFill>
            <a:blip r:embed="rId1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28000" y="2345269"/>
            <a:ext cx="4064000" cy="3115733"/>
          </a:xfrm>
          <a:prstGeom prst="rect">
            <a:avLst/>
          </a:prstGeom>
          <a:blipFill>
            <a:blip r:embed="rId2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454078" y="353686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445611" y="3879664"/>
            <a:ext cx="3279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9" name="Group 44"/>
          <p:cNvGrpSpPr/>
          <p:nvPr/>
        </p:nvGrpSpPr>
        <p:grpSpPr>
          <a:xfrm>
            <a:off x="471012" y="2793997"/>
            <a:ext cx="499377" cy="499377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10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6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8333316" y="3494675"/>
            <a:ext cx="2252133" cy="2252133"/>
          </a:xfrm>
          <a:custGeom>
            <a:avLst/>
            <a:gdLst>
              <a:gd name="connsiteX0" fmla="*/ 1152880 w 1624223"/>
              <a:gd name="connsiteY0" fmla="*/ 258964 h 1624223"/>
              <a:gd name="connsiteX1" fmla="*/ 1279219 w 1624223"/>
              <a:gd name="connsiteY1" fmla="*/ 152947 h 1624223"/>
              <a:gd name="connsiteX2" fmla="*/ 1380149 w 1624223"/>
              <a:gd name="connsiteY2" fmla="*/ 237638 h 1624223"/>
              <a:gd name="connsiteX3" fmla="*/ 1297682 w 1624223"/>
              <a:gd name="connsiteY3" fmla="*/ 380466 h 1624223"/>
              <a:gd name="connsiteX4" fmla="*/ 1428712 w 1624223"/>
              <a:gd name="connsiteY4" fmla="*/ 607417 h 1624223"/>
              <a:gd name="connsiteX5" fmla="*/ 1593639 w 1624223"/>
              <a:gd name="connsiteY5" fmla="*/ 607413 h 1624223"/>
              <a:gd name="connsiteX6" fmla="*/ 1616518 w 1624223"/>
              <a:gd name="connsiteY6" fmla="*/ 737167 h 1624223"/>
              <a:gd name="connsiteX7" fmla="*/ 1461536 w 1624223"/>
              <a:gd name="connsiteY7" fmla="*/ 793571 h 1624223"/>
              <a:gd name="connsiteX8" fmla="*/ 1416030 w 1624223"/>
              <a:gd name="connsiteY8" fmla="*/ 1051650 h 1624223"/>
              <a:gd name="connsiteX9" fmla="*/ 1542374 w 1624223"/>
              <a:gd name="connsiteY9" fmla="*/ 1157660 h 1624223"/>
              <a:gd name="connsiteX10" fmla="*/ 1476497 w 1624223"/>
              <a:gd name="connsiteY10" fmla="*/ 1271763 h 1624223"/>
              <a:gd name="connsiteX11" fmla="*/ 1321517 w 1624223"/>
              <a:gd name="connsiteY11" fmla="*/ 1215351 h 1624223"/>
              <a:gd name="connsiteX12" fmla="*/ 1120767 w 1624223"/>
              <a:gd name="connsiteY12" fmla="*/ 1383800 h 1624223"/>
              <a:gd name="connsiteX13" fmla="*/ 1149411 w 1624223"/>
              <a:gd name="connsiteY13" fmla="*/ 1546221 h 1624223"/>
              <a:gd name="connsiteX14" fmla="*/ 1025602 w 1624223"/>
              <a:gd name="connsiteY14" fmla="*/ 1591284 h 1624223"/>
              <a:gd name="connsiteX15" fmla="*/ 943142 w 1624223"/>
              <a:gd name="connsiteY15" fmla="*/ 1448450 h 1624223"/>
              <a:gd name="connsiteX16" fmla="*/ 681081 w 1624223"/>
              <a:gd name="connsiteY16" fmla="*/ 1448450 h 1624223"/>
              <a:gd name="connsiteX17" fmla="*/ 598621 w 1624223"/>
              <a:gd name="connsiteY17" fmla="*/ 1591284 h 1624223"/>
              <a:gd name="connsiteX18" fmla="*/ 474812 w 1624223"/>
              <a:gd name="connsiteY18" fmla="*/ 1546221 h 1624223"/>
              <a:gd name="connsiteX19" fmla="*/ 503456 w 1624223"/>
              <a:gd name="connsiteY19" fmla="*/ 1383800 h 1624223"/>
              <a:gd name="connsiteX20" fmla="*/ 302706 w 1624223"/>
              <a:gd name="connsiteY20" fmla="*/ 1215351 h 1624223"/>
              <a:gd name="connsiteX21" fmla="*/ 147726 w 1624223"/>
              <a:gd name="connsiteY21" fmla="*/ 1271763 h 1624223"/>
              <a:gd name="connsiteX22" fmla="*/ 81849 w 1624223"/>
              <a:gd name="connsiteY22" fmla="*/ 1157660 h 1624223"/>
              <a:gd name="connsiteX23" fmla="*/ 208193 w 1624223"/>
              <a:gd name="connsiteY23" fmla="*/ 1051650 h 1624223"/>
              <a:gd name="connsiteX24" fmla="*/ 162687 w 1624223"/>
              <a:gd name="connsiteY24" fmla="*/ 793571 h 1624223"/>
              <a:gd name="connsiteX25" fmla="*/ 7705 w 1624223"/>
              <a:gd name="connsiteY25" fmla="*/ 737167 h 1624223"/>
              <a:gd name="connsiteX26" fmla="*/ 30584 w 1624223"/>
              <a:gd name="connsiteY26" fmla="*/ 607413 h 1624223"/>
              <a:gd name="connsiteX27" fmla="*/ 195511 w 1624223"/>
              <a:gd name="connsiteY27" fmla="*/ 607418 h 1624223"/>
              <a:gd name="connsiteX28" fmla="*/ 326541 w 1624223"/>
              <a:gd name="connsiteY28" fmla="*/ 380467 h 1624223"/>
              <a:gd name="connsiteX29" fmla="*/ 244074 w 1624223"/>
              <a:gd name="connsiteY29" fmla="*/ 237638 h 1624223"/>
              <a:gd name="connsiteX30" fmla="*/ 345004 w 1624223"/>
              <a:gd name="connsiteY30" fmla="*/ 152947 h 1624223"/>
              <a:gd name="connsiteX31" fmla="*/ 471343 w 1624223"/>
              <a:gd name="connsiteY31" fmla="*/ 258964 h 1624223"/>
              <a:gd name="connsiteX32" fmla="*/ 717599 w 1624223"/>
              <a:gd name="connsiteY32" fmla="*/ 169334 h 1624223"/>
              <a:gd name="connsiteX33" fmla="*/ 746234 w 1624223"/>
              <a:gd name="connsiteY33" fmla="*/ 6911 h 1624223"/>
              <a:gd name="connsiteX34" fmla="*/ 877989 w 1624223"/>
              <a:gd name="connsiteY34" fmla="*/ 6911 h 1624223"/>
              <a:gd name="connsiteX35" fmla="*/ 906624 w 1624223"/>
              <a:gd name="connsiteY35" fmla="*/ 169334 h 1624223"/>
              <a:gd name="connsiteX36" fmla="*/ 1152880 w 1624223"/>
              <a:gd name="connsiteY36" fmla="*/ 258964 h 16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24223" h="1624223">
                <a:moveTo>
                  <a:pt x="1152880" y="258964"/>
                </a:moveTo>
                <a:lnTo>
                  <a:pt x="1279219" y="152947"/>
                </a:lnTo>
                <a:lnTo>
                  <a:pt x="1380149" y="237638"/>
                </a:lnTo>
                <a:lnTo>
                  <a:pt x="1297682" y="380466"/>
                </a:lnTo>
                <a:cubicBezTo>
                  <a:pt x="1356321" y="446431"/>
                  <a:pt x="1400905" y="523652"/>
                  <a:pt x="1428712" y="607417"/>
                </a:cubicBezTo>
                <a:lnTo>
                  <a:pt x="1593639" y="607413"/>
                </a:lnTo>
                <a:lnTo>
                  <a:pt x="1616518" y="737167"/>
                </a:lnTo>
                <a:lnTo>
                  <a:pt x="1461536" y="793571"/>
                </a:lnTo>
                <a:cubicBezTo>
                  <a:pt x="1464055" y="881795"/>
                  <a:pt x="1448571" y="969608"/>
                  <a:pt x="1416030" y="1051650"/>
                </a:cubicBezTo>
                <a:lnTo>
                  <a:pt x="1542374" y="1157660"/>
                </a:lnTo>
                <a:lnTo>
                  <a:pt x="1476497" y="1271763"/>
                </a:lnTo>
                <a:lnTo>
                  <a:pt x="1321517" y="1215351"/>
                </a:lnTo>
                <a:cubicBezTo>
                  <a:pt x="1266737" y="1284554"/>
                  <a:pt x="1198431" y="1341869"/>
                  <a:pt x="1120767" y="1383800"/>
                </a:cubicBezTo>
                <a:lnTo>
                  <a:pt x="1149411" y="1546221"/>
                </a:lnTo>
                <a:lnTo>
                  <a:pt x="1025602" y="1591284"/>
                </a:lnTo>
                <a:lnTo>
                  <a:pt x="943142" y="1448450"/>
                </a:lnTo>
                <a:cubicBezTo>
                  <a:pt x="856695" y="1466250"/>
                  <a:pt x="767528" y="1466251"/>
                  <a:pt x="681081" y="1448450"/>
                </a:cubicBezTo>
                <a:lnTo>
                  <a:pt x="598621" y="1591284"/>
                </a:lnTo>
                <a:lnTo>
                  <a:pt x="474812" y="1546221"/>
                </a:lnTo>
                <a:lnTo>
                  <a:pt x="503456" y="1383800"/>
                </a:lnTo>
                <a:cubicBezTo>
                  <a:pt x="425792" y="1341869"/>
                  <a:pt x="357486" y="1284554"/>
                  <a:pt x="302706" y="1215351"/>
                </a:cubicBezTo>
                <a:lnTo>
                  <a:pt x="147726" y="1271763"/>
                </a:lnTo>
                <a:lnTo>
                  <a:pt x="81849" y="1157660"/>
                </a:lnTo>
                <a:lnTo>
                  <a:pt x="208193" y="1051650"/>
                </a:lnTo>
                <a:cubicBezTo>
                  <a:pt x="175652" y="969608"/>
                  <a:pt x="160168" y="881795"/>
                  <a:pt x="162687" y="793571"/>
                </a:cubicBezTo>
                <a:lnTo>
                  <a:pt x="7705" y="737167"/>
                </a:lnTo>
                <a:lnTo>
                  <a:pt x="30584" y="607413"/>
                </a:lnTo>
                <a:lnTo>
                  <a:pt x="195511" y="607418"/>
                </a:lnTo>
                <a:cubicBezTo>
                  <a:pt x="223319" y="523653"/>
                  <a:pt x="267902" y="446432"/>
                  <a:pt x="326541" y="380467"/>
                </a:cubicBezTo>
                <a:lnTo>
                  <a:pt x="244074" y="237638"/>
                </a:lnTo>
                <a:lnTo>
                  <a:pt x="345004" y="152947"/>
                </a:lnTo>
                <a:lnTo>
                  <a:pt x="471343" y="258964"/>
                </a:lnTo>
                <a:cubicBezTo>
                  <a:pt x="546488" y="212670"/>
                  <a:pt x="630278" y="182174"/>
                  <a:pt x="717599" y="169334"/>
                </a:cubicBezTo>
                <a:lnTo>
                  <a:pt x="746234" y="6911"/>
                </a:lnTo>
                <a:lnTo>
                  <a:pt x="877989" y="6911"/>
                </a:lnTo>
                <a:lnTo>
                  <a:pt x="906624" y="169334"/>
                </a:lnTo>
                <a:cubicBezTo>
                  <a:pt x="993945" y="182174"/>
                  <a:pt x="1077735" y="212670"/>
                  <a:pt x="1152880" y="258964"/>
                </a:cubicBezTo>
                <a:close/>
              </a:path>
            </a:pathLst>
          </a:cu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7023099" y="2963393"/>
            <a:ext cx="1638300" cy="1636182"/>
          </a:xfrm>
          <a:custGeom>
            <a:avLst/>
            <a:gdLst>
              <a:gd name="connsiteX0" fmla="*/ 883869 w 1181253"/>
              <a:gd name="connsiteY0" fmla="*/ 299181 h 1181253"/>
              <a:gd name="connsiteX1" fmla="*/ 1058144 w 1181253"/>
              <a:gd name="connsiteY1" fmla="*/ 246658 h 1181253"/>
              <a:gd name="connsiteX2" fmla="*/ 1122270 w 1181253"/>
              <a:gd name="connsiteY2" fmla="*/ 357729 h 1181253"/>
              <a:gd name="connsiteX3" fmla="*/ 989647 w 1181253"/>
              <a:gd name="connsiteY3" fmla="*/ 482394 h 1181253"/>
              <a:gd name="connsiteX4" fmla="*/ 989647 w 1181253"/>
              <a:gd name="connsiteY4" fmla="*/ 698860 h 1181253"/>
              <a:gd name="connsiteX5" fmla="*/ 1122270 w 1181253"/>
              <a:gd name="connsiteY5" fmla="*/ 823524 h 1181253"/>
              <a:gd name="connsiteX6" fmla="*/ 1058144 w 1181253"/>
              <a:gd name="connsiteY6" fmla="*/ 934595 h 1181253"/>
              <a:gd name="connsiteX7" fmla="*/ 883869 w 1181253"/>
              <a:gd name="connsiteY7" fmla="*/ 882072 h 1181253"/>
              <a:gd name="connsiteX8" fmla="*/ 696404 w 1181253"/>
              <a:gd name="connsiteY8" fmla="*/ 990305 h 1181253"/>
              <a:gd name="connsiteX9" fmla="*/ 654753 w 1181253"/>
              <a:gd name="connsiteY9" fmla="*/ 1167492 h 1181253"/>
              <a:gd name="connsiteX10" fmla="*/ 526500 w 1181253"/>
              <a:gd name="connsiteY10" fmla="*/ 1167492 h 1181253"/>
              <a:gd name="connsiteX11" fmla="*/ 484849 w 1181253"/>
              <a:gd name="connsiteY11" fmla="*/ 990305 h 1181253"/>
              <a:gd name="connsiteX12" fmla="*/ 297384 w 1181253"/>
              <a:gd name="connsiteY12" fmla="*/ 882072 h 1181253"/>
              <a:gd name="connsiteX13" fmla="*/ 123109 w 1181253"/>
              <a:gd name="connsiteY13" fmla="*/ 934595 h 1181253"/>
              <a:gd name="connsiteX14" fmla="*/ 58983 w 1181253"/>
              <a:gd name="connsiteY14" fmla="*/ 823524 h 1181253"/>
              <a:gd name="connsiteX15" fmla="*/ 191606 w 1181253"/>
              <a:gd name="connsiteY15" fmla="*/ 698859 h 1181253"/>
              <a:gd name="connsiteX16" fmla="*/ 191606 w 1181253"/>
              <a:gd name="connsiteY16" fmla="*/ 482393 h 1181253"/>
              <a:gd name="connsiteX17" fmla="*/ 58983 w 1181253"/>
              <a:gd name="connsiteY17" fmla="*/ 357729 h 1181253"/>
              <a:gd name="connsiteX18" fmla="*/ 123109 w 1181253"/>
              <a:gd name="connsiteY18" fmla="*/ 246658 h 1181253"/>
              <a:gd name="connsiteX19" fmla="*/ 297384 w 1181253"/>
              <a:gd name="connsiteY19" fmla="*/ 299181 h 1181253"/>
              <a:gd name="connsiteX20" fmla="*/ 484849 w 1181253"/>
              <a:gd name="connsiteY20" fmla="*/ 190948 h 1181253"/>
              <a:gd name="connsiteX21" fmla="*/ 526500 w 1181253"/>
              <a:gd name="connsiteY21" fmla="*/ 13761 h 1181253"/>
              <a:gd name="connsiteX22" fmla="*/ 654753 w 1181253"/>
              <a:gd name="connsiteY22" fmla="*/ 13761 h 1181253"/>
              <a:gd name="connsiteX23" fmla="*/ 696404 w 1181253"/>
              <a:gd name="connsiteY23" fmla="*/ 190948 h 1181253"/>
              <a:gd name="connsiteX24" fmla="*/ 883869 w 1181253"/>
              <a:gd name="connsiteY24" fmla="*/ 299181 h 11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1253" h="1181253">
                <a:moveTo>
                  <a:pt x="883869" y="299181"/>
                </a:moveTo>
                <a:lnTo>
                  <a:pt x="1058144" y="246658"/>
                </a:lnTo>
                <a:lnTo>
                  <a:pt x="1122270" y="357729"/>
                </a:lnTo>
                <a:lnTo>
                  <a:pt x="989647" y="482394"/>
                </a:lnTo>
                <a:cubicBezTo>
                  <a:pt x="1008872" y="553269"/>
                  <a:pt x="1008872" y="627985"/>
                  <a:pt x="989647" y="698860"/>
                </a:cubicBezTo>
                <a:lnTo>
                  <a:pt x="1122270" y="823524"/>
                </a:lnTo>
                <a:lnTo>
                  <a:pt x="1058144" y="934595"/>
                </a:lnTo>
                <a:lnTo>
                  <a:pt x="883869" y="882072"/>
                </a:lnTo>
                <a:cubicBezTo>
                  <a:pt x="832102" y="934158"/>
                  <a:pt x="767396" y="971517"/>
                  <a:pt x="696404" y="990305"/>
                </a:cubicBezTo>
                <a:lnTo>
                  <a:pt x="654753" y="1167492"/>
                </a:lnTo>
                <a:lnTo>
                  <a:pt x="526500" y="1167492"/>
                </a:lnTo>
                <a:lnTo>
                  <a:pt x="484849" y="990305"/>
                </a:lnTo>
                <a:cubicBezTo>
                  <a:pt x="413857" y="971517"/>
                  <a:pt x="349151" y="934158"/>
                  <a:pt x="297384" y="882072"/>
                </a:cubicBezTo>
                <a:lnTo>
                  <a:pt x="123109" y="934595"/>
                </a:lnTo>
                <a:lnTo>
                  <a:pt x="58983" y="823524"/>
                </a:lnTo>
                <a:lnTo>
                  <a:pt x="191606" y="698859"/>
                </a:lnTo>
                <a:cubicBezTo>
                  <a:pt x="172381" y="627984"/>
                  <a:pt x="172381" y="553268"/>
                  <a:pt x="191606" y="482393"/>
                </a:cubicBezTo>
                <a:lnTo>
                  <a:pt x="58983" y="357729"/>
                </a:lnTo>
                <a:lnTo>
                  <a:pt x="123109" y="246658"/>
                </a:lnTo>
                <a:lnTo>
                  <a:pt x="297384" y="299181"/>
                </a:lnTo>
                <a:cubicBezTo>
                  <a:pt x="349151" y="247095"/>
                  <a:pt x="413857" y="209736"/>
                  <a:pt x="484849" y="190948"/>
                </a:cubicBezTo>
                <a:lnTo>
                  <a:pt x="526500" y="13761"/>
                </a:lnTo>
                <a:lnTo>
                  <a:pt x="654753" y="13761"/>
                </a:lnTo>
                <a:lnTo>
                  <a:pt x="696404" y="190948"/>
                </a:lnTo>
                <a:cubicBezTo>
                  <a:pt x="767396" y="209736"/>
                  <a:pt x="832102" y="247095"/>
                  <a:pt x="883869" y="299181"/>
                </a:cubicBezTo>
                <a:close/>
              </a:path>
            </a:pathLst>
          </a:custGeom>
          <a:solidFill>
            <a:srgbClr val="EBA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7759699" y="1653175"/>
            <a:ext cx="1964267" cy="1964267"/>
          </a:xfrm>
          <a:custGeom>
            <a:avLst/>
            <a:gdLst>
              <a:gd name="connsiteX0" fmla="*/ 866011 w 1157387"/>
              <a:gd name="connsiteY0" fmla="*/ 293137 h 1157387"/>
              <a:gd name="connsiteX1" fmla="*/ 1036765 w 1157387"/>
              <a:gd name="connsiteY1" fmla="*/ 241675 h 1157387"/>
              <a:gd name="connsiteX2" fmla="*/ 1099596 w 1157387"/>
              <a:gd name="connsiteY2" fmla="*/ 350501 h 1157387"/>
              <a:gd name="connsiteX3" fmla="*/ 969652 w 1157387"/>
              <a:gd name="connsiteY3" fmla="*/ 472647 h 1157387"/>
              <a:gd name="connsiteX4" fmla="*/ 969652 w 1157387"/>
              <a:gd name="connsiteY4" fmla="*/ 684739 h 1157387"/>
              <a:gd name="connsiteX5" fmla="*/ 1099596 w 1157387"/>
              <a:gd name="connsiteY5" fmla="*/ 806886 h 1157387"/>
              <a:gd name="connsiteX6" fmla="*/ 1036765 w 1157387"/>
              <a:gd name="connsiteY6" fmla="*/ 915712 h 1157387"/>
              <a:gd name="connsiteX7" fmla="*/ 866011 w 1157387"/>
              <a:gd name="connsiteY7" fmla="*/ 864250 h 1157387"/>
              <a:gd name="connsiteX8" fmla="*/ 682334 w 1157387"/>
              <a:gd name="connsiteY8" fmla="*/ 970296 h 1157387"/>
              <a:gd name="connsiteX9" fmla="*/ 641525 w 1157387"/>
              <a:gd name="connsiteY9" fmla="*/ 1143904 h 1157387"/>
              <a:gd name="connsiteX10" fmla="*/ 515862 w 1157387"/>
              <a:gd name="connsiteY10" fmla="*/ 1143904 h 1157387"/>
              <a:gd name="connsiteX11" fmla="*/ 475053 w 1157387"/>
              <a:gd name="connsiteY11" fmla="*/ 970296 h 1157387"/>
              <a:gd name="connsiteX12" fmla="*/ 291376 w 1157387"/>
              <a:gd name="connsiteY12" fmla="*/ 864250 h 1157387"/>
              <a:gd name="connsiteX13" fmla="*/ 120622 w 1157387"/>
              <a:gd name="connsiteY13" fmla="*/ 915712 h 1157387"/>
              <a:gd name="connsiteX14" fmla="*/ 57791 w 1157387"/>
              <a:gd name="connsiteY14" fmla="*/ 806886 h 1157387"/>
              <a:gd name="connsiteX15" fmla="*/ 187735 w 1157387"/>
              <a:gd name="connsiteY15" fmla="*/ 684740 h 1157387"/>
              <a:gd name="connsiteX16" fmla="*/ 187735 w 1157387"/>
              <a:gd name="connsiteY16" fmla="*/ 472648 h 1157387"/>
              <a:gd name="connsiteX17" fmla="*/ 57791 w 1157387"/>
              <a:gd name="connsiteY17" fmla="*/ 350501 h 1157387"/>
              <a:gd name="connsiteX18" fmla="*/ 120622 w 1157387"/>
              <a:gd name="connsiteY18" fmla="*/ 241675 h 1157387"/>
              <a:gd name="connsiteX19" fmla="*/ 291376 w 1157387"/>
              <a:gd name="connsiteY19" fmla="*/ 293137 h 1157387"/>
              <a:gd name="connsiteX20" fmla="*/ 475053 w 1157387"/>
              <a:gd name="connsiteY20" fmla="*/ 187091 h 1157387"/>
              <a:gd name="connsiteX21" fmla="*/ 515862 w 1157387"/>
              <a:gd name="connsiteY21" fmla="*/ 13483 h 1157387"/>
              <a:gd name="connsiteX22" fmla="*/ 641525 w 1157387"/>
              <a:gd name="connsiteY22" fmla="*/ 13483 h 1157387"/>
              <a:gd name="connsiteX23" fmla="*/ 682334 w 1157387"/>
              <a:gd name="connsiteY23" fmla="*/ 187091 h 1157387"/>
              <a:gd name="connsiteX24" fmla="*/ 866011 w 1157387"/>
              <a:gd name="connsiteY24" fmla="*/ 293137 h 11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387" h="1157387">
                <a:moveTo>
                  <a:pt x="744948" y="292765"/>
                </a:moveTo>
                <a:lnTo>
                  <a:pt x="868742" y="216094"/>
                </a:lnTo>
                <a:lnTo>
                  <a:pt x="941293" y="288644"/>
                </a:lnTo>
                <a:lnTo>
                  <a:pt x="864622" y="412438"/>
                </a:lnTo>
                <a:cubicBezTo>
                  <a:pt x="894153" y="463226"/>
                  <a:pt x="909623" y="520961"/>
                  <a:pt x="909443" y="579710"/>
                </a:cubicBezTo>
                <a:lnTo>
                  <a:pt x="1037739" y="648584"/>
                </a:lnTo>
                <a:lnTo>
                  <a:pt x="1011183" y="747690"/>
                </a:lnTo>
                <a:lnTo>
                  <a:pt x="865639" y="743187"/>
                </a:lnTo>
                <a:cubicBezTo>
                  <a:pt x="836421" y="794155"/>
                  <a:pt x="794155" y="836421"/>
                  <a:pt x="743187" y="865639"/>
                </a:cubicBezTo>
                <a:lnTo>
                  <a:pt x="747690" y="1011183"/>
                </a:lnTo>
                <a:lnTo>
                  <a:pt x="648583" y="1037738"/>
                </a:lnTo>
                <a:lnTo>
                  <a:pt x="579710" y="909442"/>
                </a:lnTo>
                <a:cubicBezTo>
                  <a:pt x="520962" y="909623"/>
                  <a:pt x="463226" y="894153"/>
                  <a:pt x="412439" y="864622"/>
                </a:cubicBezTo>
                <a:lnTo>
                  <a:pt x="288645" y="941293"/>
                </a:lnTo>
                <a:lnTo>
                  <a:pt x="216094" y="868743"/>
                </a:lnTo>
                <a:lnTo>
                  <a:pt x="292765" y="744949"/>
                </a:lnTo>
                <a:cubicBezTo>
                  <a:pt x="263234" y="694161"/>
                  <a:pt x="247764" y="636426"/>
                  <a:pt x="247944" y="577677"/>
                </a:cubicBezTo>
                <a:lnTo>
                  <a:pt x="119648" y="508803"/>
                </a:lnTo>
                <a:lnTo>
                  <a:pt x="146204" y="409697"/>
                </a:lnTo>
                <a:lnTo>
                  <a:pt x="291748" y="414200"/>
                </a:lnTo>
                <a:cubicBezTo>
                  <a:pt x="320966" y="363232"/>
                  <a:pt x="363232" y="320966"/>
                  <a:pt x="414200" y="291748"/>
                </a:cubicBezTo>
                <a:lnTo>
                  <a:pt x="409697" y="146204"/>
                </a:lnTo>
                <a:lnTo>
                  <a:pt x="508804" y="119649"/>
                </a:lnTo>
                <a:lnTo>
                  <a:pt x="577677" y="247945"/>
                </a:lnTo>
                <a:cubicBezTo>
                  <a:pt x="636425" y="247764"/>
                  <a:pt x="694161" y="263234"/>
                  <a:pt x="744948" y="292765"/>
                </a:cubicBezTo>
                <a:close/>
              </a:path>
            </a:pathLst>
          </a:cu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环形箭头 8"/>
          <p:cNvSpPr/>
          <p:nvPr/>
        </p:nvSpPr>
        <p:spPr bwMode="auto">
          <a:xfrm>
            <a:off x="8140700" y="3166593"/>
            <a:ext cx="2882900" cy="2880783"/>
          </a:xfrm>
          <a:prstGeom prst="circularArrow">
            <a:avLst>
              <a:gd name="adj1" fmla="val 4688"/>
              <a:gd name="adj2" fmla="val 299029"/>
              <a:gd name="adj3" fmla="val 2476760"/>
              <a:gd name="adj4" fmla="val 15948935"/>
              <a:gd name="adj5" fmla="val 54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形状 9"/>
          <p:cNvSpPr/>
          <p:nvPr/>
        </p:nvSpPr>
        <p:spPr bwMode="auto">
          <a:xfrm>
            <a:off x="6733117" y="2607793"/>
            <a:ext cx="2093383" cy="209338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环形箭头 10"/>
          <p:cNvSpPr/>
          <p:nvPr/>
        </p:nvSpPr>
        <p:spPr bwMode="auto">
          <a:xfrm>
            <a:off x="7569200" y="1490193"/>
            <a:ext cx="2258484" cy="225636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Oval 53"/>
          <p:cNvSpPr>
            <a:spLocks noChangeAspect="1"/>
          </p:cNvSpPr>
          <p:nvPr/>
        </p:nvSpPr>
        <p:spPr>
          <a:xfrm>
            <a:off x="1259418" y="1971675"/>
            <a:ext cx="552449" cy="552449"/>
          </a:xfrm>
          <a:prstGeom prst="ellipse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Oval 54"/>
          <p:cNvSpPr>
            <a:spLocks noChangeAspect="1"/>
          </p:cNvSpPr>
          <p:nvPr/>
        </p:nvSpPr>
        <p:spPr>
          <a:xfrm>
            <a:off x="1259418" y="3345199"/>
            <a:ext cx="552449" cy="550333"/>
          </a:xfrm>
          <a:prstGeom prst="ellipse">
            <a:avLst/>
          </a:prstGeom>
          <a:solidFill>
            <a:srgbClr val="EBA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Oval 57"/>
          <p:cNvSpPr>
            <a:spLocks noChangeAspect="1"/>
          </p:cNvSpPr>
          <p:nvPr/>
        </p:nvSpPr>
        <p:spPr>
          <a:xfrm>
            <a:off x="1259418" y="4746623"/>
            <a:ext cx="552449" cy="552451"/>
          </a:xfrm>
          <a:prstGeom prst="ellipse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2002366" y="198077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2002366" y="2226996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1333244" y="2088199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42"/>
          <p:cNvSpPr txBox="1"/>
          <p:nvPr/>
        </p:nvSpPr>
        <p:spPr>
          <a:xfrm>
            <a:off x="1323084" y="3458500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42"/>
          <p:cNvSpPr txBox="1"/>
          <p:nvPr/>
        </p:nvSpPr>
        <p:spPr>
          <a:xfrm>
            <a:off x="1323084" y="4853571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1997350" y="331411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997350" y="3560336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974131" y="469198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1974131" y="4938209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564D38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rgbClr val="564D38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Freeform 1120"/>
          <p:cNvSpPr>
            <a:spLocks noEditPoints="1"/>
          </p:cNvSpPr>
          <p:nvPr/>
        </p:nvSpPr>
        <p:spPr bwMode="auto">
          <a:xfrm>
            <a:off x="7497067" y="3502354"/>
            <a:ext cx="599389" cy="474476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5" name="Group 1271"/>
          <p:cNvGrpSpPr>
            <a:grpSpLocks noChangeAspect="1"/>
          </p:cNvGrpSpPr>
          <p:nvPr/>
        </p:nvGrpSpPr>
        <p:grpSpPr bwMode="auto">
          <a:xfrm>
            <a:off x="9108863" y="4279959"/>
            <a:ext cx="639907" cy="639259"/>
            <a:chOff x="5516" y="3626"/>
            <a:chExt cx="1981" cy="1979"/>
          </a:xfrm>
          <a:solidFill>
            <a:schemeClr val="bg1"/>
          </a:solidFill>
        </p:grpSpPr>
        <p:sp>
          <p:nvSpPr>
            <p:cNvPr id="26" name="Freeform 1273"/>
            <p:cNvSpPr/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274"/>
            <p:cNvSpPr/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Freeform 1275"/>
            <p:cNvSpPr/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rgbClr val="857E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0" name="Freeform 1171"/>
          <p:cNvSpPr/>
          <p:nvPr/>
        </p:nvSpPr>
        <p:spPr bwMode="auto">
          <a:xfrm>
            <a:off x="8492481" y="2443927"/>
            <a:ext cx="516051" cy="38699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857E7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788516" y="112786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093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lang="zh-CN" altLang="en-US" sz="2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642" y="1862557"/>
            <a:ext cx="4292867" cy="3927108"/>
          </a:xfrm>
          <a:prstGeom prst="rect">
            <a:avLst/>
          </a:prstGeom>
          <a:blipFill dpi="0" rotWithShape="1">
            <a:blip r:embed="rId2"/>
            <a:srcRect/>
            <a:stretch>
              <a:fillRect l="-1000" r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32407" y="1862557"/>
            <a:ext cx="6498657" cy="3927108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701967" y="2363978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18369" y="231585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718369" y="2579083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701967" y="3466835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18369" y="341871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6718369" y="3681940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701967" y="4567494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1"/>
          <p:cNvSpPr txBox="1">
            <a:spLocks noChangeArrowheads="1"/>
          </p:cNvSpPr>
          <p:nvPr/>
        </p:nvSpPr>
        <p:spPr bwMode="auto">
          <a:xfrm>
            <a:off x="6718369" y="4519369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6718369" y="4782599"/>
            <a:ext cx="4254431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placeholder_286118"/>
          <p:cNvSpPr>
            <a:spLocks noChangeAspect="1"/>
          </p:cNvSpPr>
          <p:nvPr/>
        </p:nvSpPr>
        <p:spPr bwMode="auto">
          <a:xfrm>
            <a:off x="5860207" y="2464806"/>
            <a:ext cx="385183" cy="45187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52787A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8" name="Group 44"/>
          <p:cNvGrpSpPr/>
          <p:nvPr/>
        </p:nvGrpSpPr>
        <p:grpSpPr>
          <a:xfrm>
            <a:off x="5836319" y="4708827"/>
            <a:ext cx="427168" cy="427168"/>
            <a:chOff x="328613" y="4186238"/>
            <a:chExt cx="292100" cy="292100"/>
          </a:xfrm>
          <a:solidFill>
            <a:srgbClr val="52787A"/>
          </a:solidFill>
        </p:grpSpPr>
        <p:sp>
          <p:nvSpPr>
            <p:cNvPr id="19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Group 51"/>
          <p:cNvGrpSpPr/>
          <p:nvPr/>
        </p:nvGrpSpPr>
        <p:grpSpPr>
          <a:xfrm>
            <a:off x="5842108" y="3622896"/>
            <a:ext cx="421379" cy="364435"/>
            <a:chOff x="2084388" y="3051175"/>
            <a:chExt cx="293688" cy="254001"/>
          </a:xfrm>
          <a:solidFill>
            <a:srgbClr val="52787A"/>
          </a:solidFill>
        </p:grpSpPr>
        <p:sp>
          <p:nvSpPr>
            <p:cNvPr id="25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4470399"/>
            <a:ext cx="4074565" cy="2555711"/>
            <a:chOff x="0" y="4470399"/>
            <a:chExt cx="4074565" cy="2555711"/>
          </a:xfrm>
        </p:grpSpPr>
        <p:sp>
          <p:nvSpPr>
            <p:cNvPr id="3" name="任意多边形 2"/>
            <p:cNvSpPr/>
            <p:nvPr/>
          </p:nvSpPr>
          <p:spPr>
            <a:xfrm>
              <a:off x="0" y="4470399"/>
              <a:ext cx="3638854" cy="240071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56001" h="2346051">
                  <a:moveTo>
                    <a:pt x="914344" y="1091"/>
                  </a:moveTo>
                  <a:cubicBezTo>
                    <a:pt x="1423084" y="17657"/>
                    <a:pt x="1952843" y="222610"/>
                    <a:pt x="2430863" y="596106"/>
                  </a:cubicBezTo>
                  <a:cubicBezTo>
                    <a:pt x="3174449" y="1177101"/>
                    <a:pt x="3830778" y="1805516"/>
                    <a:pt x="3438830" y="2307077"/>
                  </a:cubicBezTo>
                  <a:lnTo>
                    <a:pt x="3401736" y="2346051"/>
                  </a:lnTo>
                  <a:lnTo>
                    <a:pt x="0" y="2346051"/>
                  </a:lnTo>
                  <a:lnTo>
                    <a:pt x="0" y="199042"/>
                  </a:lnTo>
                  <a:lnTo>
                    <a:pt x="98382" y="151316"/>
                  </a:lnTo>
                  <a:cubicBezTo>
                    <a:pt x="355565" y="40829"/>
                    <a:pt x="631711" y="-8113"/>
                    <a:pt x="914344" y="1091"/>
                  </a:cubicBezTo>
                  <a:close/>
                </a:path>
              </a:pathLst>
            </a:custGeom>
            <a:solidFill>
              <a:srgbClr val="52787A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 rot="21323206">
              <a:off x="73888" y="4671667"/>
              <a:ext cx="4000677" cy="2354443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94AB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2758387" y="5246587"/>
              <a:ext cx="1142424" cy="848335"/>
            </a:xfrm>
            <a:custGeom>
              <a:avLst/>
              <a:gdLst>
                <a:gd name="connsiteX0" fmla="*/ 0 w 550333"/>
                <a:gd name="connsiteY0" fmla="*/ 287867 h 364067"/>
                <a:gd name="connsiteX1" fmla="*/ 245533 w 550333"/>
                <a:gd name="connsiteY1" fmla="*/ 0 h 364067"/>
                <a:gd name="connsiteX2" fmla="*/ 550333 w 550333"/>
                <a:gd name="connsiteY2" fmla="*/ 364067 h 364067"/>
                <a:gd name="connsiteX3" fmla="*/ 0 w 550333"/>
                <a:gd name="connsiteY3" fmla="*/ 287867 h 364067"/>
                <a:gd name="connsiteX0-1" fmla="*/ 0 w 554758"/>
                <a:gd name="connsiteY0-2" fmla="*/ 287867 h 380937"/>
                <a:gd name="connsiteX1-3" fmla="*/ 245533 w 554758"/>
                <a:gd name="connsiteY1-4" fmla="*/ 0 h 380937"/>
                <a:gd name="connsiteX2-5" fmla="*/ 550333 w 554758"/>
                <a:gd name="connsiteY2-6" fmla="*/ 364067 h 380937"/>
                <a:gd name="connsiteX3-7" fmla="*/ 0 w 554758"/>
                <a:gd name="connsiteY3-8" fmla="*/ 287867 h 380937"/>
                <a:gd name="connsiteX0-9" fmla="*/ 0 w 556881"/>
                <a:gd name="connsiteY0-10" fmla="*/ 287867 h 404820"/>
                <a:gd name="connsiteX1-11" fmla="*/ 245533 w 556881"/>
                <a:gd name="connsiteY1-12" fmla="*/ 0 h 404820"/>
                <a:gd name="connsiteX2-13" fmla="*/ 550333 w 556881"/>
                <a:gd name="connsiteY2-14" fmla="*/ 364067 h 404820"/>
                <a:gd name="connsiteX3-15" fmla="*/ 0 w 556881"/>
                <a:gd name="connsiteY3-16" fmla="*/ 287867 h 404820"/>
                <a:gd name="connsiteX0-17" fmla="*/ 0 w 499499"/>
                <a:gd name="connsiteY0-18" fmla="*/ 287867 h 380660"/>
                <a:gd name="connsiteX1-19" fmla="*/ 245533 w 499499"/>
                <a:gd name="connsiteY1-20" fmla="*/ 0 h 380660"/>
                <a:gd name="connsiteX2-21" fmla="*/ 491389 w 499499"/>
                <a:gd name="connsiteY2-22" fmla="*/ 332861 h 380660"/>
                <a:gd name="connsiteX3-23" fmla="*/ 0 w 499499"/>
                <a:gd name="connsiteY3-24" fmla="*/ 287867 h 380660"/>
                <a:gd name="connsiteX0-25" fmla="*/ 5364 w 502098"/>
                <a:gd name="connsiteY0-26" fmla="*/ 288039 h 380832"/>
                <a:gd name="connsiteX1-27" fmla="*/ 250897 w 502098"/>
                <a:gd name="connsiteY1-28" fmla="*/ 172 h 380832"/>
                <a:gd name="connsiteX2-29" fmla="*/ 496753 w 502098"/>
                <a:gd name="connsiteY2-30" fmla="*/ 333033 h 380832"/>
                <a:gd name="connsiteX3-31" fmla="*/ 5364 w 502098"/>
                <a:gd name="connsiteY3-32" fmla="*/ 288039 h 380832"/>
                <a:gd name="connsiteX0-33" fmla="*/ 6042 w 503451"/>
                <a:gd name="connsiteY0-34" fmla="*/ 291633 h 384426"/>
                <a:gd name="connsiteX1-35" fmla="*/ 251575 w 503451"/>
                <a:gd name="connsiteY1-36" fmla="*/ 3766 h 384426"/>
                <a:gd name="connsiteX2-37" fmla="*/ 497431 w 503451"/>
                <a:gd name="connsiteY2-38" fmla="*/ 336627 h 384426"/>
                <a:gd name="connsiteX3-39" fmla="*/ 6042 w 503451"/>
                <a:gd name="connsiteY3-40" fmla="*/ 291633 h 384426"/>
                <a:gd name="connsiteX0-41" fmla="*/ 6576 w 502883"/>
                <a:gd name="connsiteY0-42" fmla="*/ 254042 h 319353"/>
                <a:gd name="connsiteX1-43" fmla="*/ 234772 w 502883"/>
                <a:gd name="connsiteY1-44" fmla="*/ 4315 h 319353"/>
                <a:gd name="connsiteX2-45" fmla="*/ 497965 w 502883"/>
                <a:gd name="connsiteY2-46" fmla="*/ 299036 h 319353"/>
                <a:gd name="connsiteX3-47" fmla="*/ 6576 w 502883"/>
                <a:gd name="connsiteY3-48" fmla="*/ 254042 h 319353"/>
                <a:gd name="connsiteX0-49" fmla="*/ 6576 w 502883"/>
                <a:gd name="connsiteY0-50" fmla="*/ 254042 h 364273"/>
                <a:gd name="connsiteX1-51" fmla="*/ 234772 w 502883"/>
                <a:gd name="connsiteY1-52" fmla="*/ 4315 h 364273"/>
                <a:gd name="connsiteX2-53" fmla="*/ 497965 w 502883"/>
                <a:gd name="connsiteY2-54" fmla="*/ 299036 h 364273"/>
                <a:gd name="connsiteX3-55" fmla="*/ 6576 w 502883"/>
                <a:gd name="connsiteY3-56" fmla="*/ 254042 h 364273"/>
                <a:gd name="connsiteX0-57" fmla="*/ 6576 w 502883"/>
                <a:gd name="connsiteY0-58" fmla="*/ 254042 h 318227"/>
                <a:gd name="connsiteX1-59" fmla="*/ 234772 w 502883"/>
                <a:gd name="connsiteY1-60" fmla="*/ 4315 h 318227"/>
                <a:gd name="connsiteX2-61" fmla="*/ 497965 w 502883"/>
                <a:gd name="connsiteY2-62" fmla="*/ 299036 h 318227"/>
                <a:gd name="connsiteX3-63" fmla="*/ 6576 w 502883"/>
                <a:gd name="connsiteY3-64" fmla="*/ 254042 h 318227"/>
                <a:gd name="connsiteX0-65" fmla="*/ 7499 w 503806"/>
                <a:gd name="connsiteY0-66" fmla="*/ 256793 h 356445"/>
                <a:gd name="connsiteX1-67" fmla="*/ 235695 w 503806"/>
                <a:gd name="connsiteY1-68" fmla="*/ 7066 h 356445"/>
                <a:gd name="connsiteX2-69" fmla="*/ 498888 w 503806"/>
                <a:gd name="connsiteY2-70" fmla="*/ 301787 h 356445"/>
                <a:gd name="connsiteX3-71" fmla="*/ 7499 w 503806"/>
                <a:gd name="connsiteY3-72" fmla="*/ 256793 h 356445"/>
                <a:gd name="connsiteX0-73" fmla="*/ 3419 w 424423"/>
                <a:gd name="connsiteY0-74" fmla="*/ 249803 h 299206"/>
                <a:gd name="connsiteX1-75" fmla="*/ 231615 w 424423"/>
                <a:gd name="connsiteY1-76" fmla="*/ 76 h 299206"/>
                <a:gd name="connsiteX2-77" fmla="*/ 418527 w 424423"/>
                <a:gd name="connsiteY2-78" fmla="*/ 277460 h 299206"/>
                <a:gd name="connsiteX3-79" fmla="*/ 3419 w 424423"/>
                <a:gd name="connsiteY3-80" fmla="*/ 249803 h 299206"/>
                <a:gd name="connsiteX0-81" fmla="*/ 3419 w 443266"/>
                <a:gd name="connsiteY0-82" fmla="*/ 249803 h 328404"/>
                <a:gd name="connsiteX1-83" fmla="*/ 231615 w 443266"/>
                <a:gd name="connsiteY1-84" fmla="*/ 76 h 328404"/>
                <a:gd name="connsiteX2-85" fmla="*/ 418527 w 443266"/>
                <a:gd name="connsiteY2-86" fmla="*/ 277460 h 328404"/>
                <a:gd name="connsiteX3-87" fmla="*/ 3419 w 443266"/>
                <a:gd name="connsiteY3-88" fmla="*/ 249803 h 328404"/>
                <a:gd name="connsiteX0-89" fmla="*/ 5963 w 456159"/>
                <a:gd name="connsiteY0-90" fmla="*/ 249803 h 328404"/>
                <a:gd name="connsiteX1-91" fmla="*/ 234159 w 456159"/>
                <a:gd name="connsiteY1-92" fmla="*/ 76 h 328404"/>
                <a:gd name="connsiteX2-93" fmla="*/ 421071 w 456159"/>
                <a:gd name="connsiteY2-94" fmla="*/ 277460 h 328404"/>
                <a:gd name="connsiteX3-95" fmla="*/ 5963 w 456159"/>
                <a:gd name="connsiteY3-96" fmla="*/ 249803 h 328404"/>
                <a:gd name="connsiteX0-97" fmla="*/ 7001 w 457197"/>
                <a:gd name="connsiteY0-98" fmla="*/ 249820 h 339505"/>
                <a:gd name="connsiteX1-99" fmla="*/ 235197 w 457197"/>
                <a:gd name="connsiteY1-100" fmla="*/ 93 h 339505"/>
                <a:gd name="connsiteX2-101" fmla="*/ 422109 w 457197"/>
                <a:gd name="connsiteY2-102" fmla="*/ 277477 h 339505"/>
                <a:gd name="connsiteX3-103" fmla="*/ 7001 w 457197"/>
                <a:gd name="connsiteY3-104" fmla="*/ 249820 h 3395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57197" h="339505">
                  <a:moveTo>
                    <a:pt x="7001" y="249820"/>
                  </a:moveTo>
                  <a:cubicBezTo>
                    <a:pt x="-27619" y="161981"/>
                    <a:pt x="68928" y="-4516"/>
                    <a:pt x="235197" y="93"/>
                  </a:cubicBezTo>
                  <a:cubicBezTo>
                    <a:pt x="401466" y="4702"/>
                    <a:pt x="519086" y="169977"/>
                    <a:pt x="422109" y="277477"/>
                  </a:cubicBezTo>
                  <a:cubicBezTo>
                    <a:pt x="325132" y="384977"/>
                    <a:pt x="41621" y="337659"/>
                    <a:pt x="7001" y="249820"/>
                  </a:cubicBezTo>
                  <a:close/>
                </a:path>
              </a:pathLst>
            </a:custGeom>
            <a:solidFill>
              <a:srgbClr val="94AB8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807247" y="-143937"/>
            <a:ext cx="4390598" cy="2008985"/>
            <a:chOff x="7807247" y="-143937"/>
            <a:chExt cx="4390598" cy="2008985"/>
          </a:xfrm>
        </p:grpSpPr>
        <p:sp>
          <p:nvSpPr>
            <p:cNvPr id="6" name="任意多边形 5"/>
            <p:cNvSpPr/>
            <p:nvPr/>
          </p:nvSpPr>
          <p:spPr>
            <a:xfrm rot="10800000">
              <a:off x="7807247" y="-7090"/>
              <a:ext cx="4390598" cy="1599527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56001"/>
                <a:gd name="connsiteY0-2" fmla="*/ 0 h 2344960"/>
                <a:gd name="connsiteX1-3" fmla="*/ 2430863 w 3556001"/>
                <a:gd name="connsiteY1-4" fmla="*/ 595015 h 2344960"/>
                <a:gd name="connsiteX2-5" fmla="*/ 3438830 w 3556001"/>
                <a:gd name="connsiteY2-6" fmla="*/ 2305986 h 2344960"/>
                <a:gd name="connsiteX3-7" fmla="*/ 3401736 w 3556001"/>
                <a:gd name="connsiteY3-8" fmla="*/ 2344960 h 2344960"/>
                <a:gd name="connsiteX4-9" fmla="*/ 0 w 3556001"/>
                <a:gd name="connsiteY4-10" fmla="*/ 2344960 h 2344960"/>
                <a:gd name="connsiteX5-11" fmla="*/ 0 w 3556001"/>
                <a:gd name="connsiteY5-12" fmla="*/ 197951 h 2344960"/>
                <a:gd name="connsiteX6-13" fmla="*/ 914344 w 3556001"/>
                <a:gd name="connsiteY6-14" fmla="*/ 0 h 2344960"/>
                <a:gd name="connsiteX0-15" fmla="*/ 914344 w 3556001"/>
                <a:gd name="connsiteY0-16" fmla="*/ 0 h 2344960"/>
                <a:gd name="connsiteX1-17" fmla="*/ 2430863 w 3556001"/>
                <a:gd name="connsiteY1-18" fmla="*/ 595015 h 2344960"/>
                <a:gd name="connsiteX2-19" fmla="*/ 3438830 w 3556001"/>
                <a:gd name="connsiteY2-20" fmla="*/ 2305986 h 2344960"/>
                <a:gd name="connsiteX3-21" fmla="*/ 3401736 w 3556001"/>
                <a:gd name="connsiteY3-22" fmla="*/ 2344960 h 2344960"/>
                <a:gd name="connsiteX4-23" fmla="*/ 0 w 3556001"/>
                <a:gd name="connsiteY4-24" fmla="*/ 2344960 h 2344960"/>
                <a:gd name="connsiteX5-25" fmla="*/ 0 w 3556001"/>
                <a:gd name="connsiteY5-26" fmla="*/ 197951 h 2344960"/>
                <a:gd name="connsiteX6-27" fmla="*/ 914344 w 3556001"/>
                <a:gd name="connsiteY6-28" fmla="*/ 0 h 2344960"/>
                <a:gd name="connsiteX0-29" fmla="*/ 914344 w 3556001"/>
                <a:gd name="connsiteY0-30" fmla="*/ 0 h 2344960"/>
                <a:gd name="connsiteX1-31" fmla="*/ 2430863 w 3556001"/>
                <a:gd name="connsiteY1-32" fmla="*/ 595015 h 2344960"/>
                <a:gd name="connsiteX2-33" fmla="*/ 3438830 w 3556001"/>
                <a:gd name="connsiteY2-34" fmla="*/ 2305986 h 2344960"/>
                <a:gd name="connsiteX3-35" fmla="*/ 3401736 w 3556001"/>
                <a:gd name="connsiteY3-36" fmla="*/ 2344960 h 2344960"/>
                <a:gd name="connsiteX4-37" fmla="*/ 0 w 3556001"/>
                <a:gd name="connsiteY4-38" fmla="*/ 2344960 h 2344960"/>
                <a:gd name="connsiteX5-39" fmla="*/ 0 w 3556001"/>
                <a:gd name="connsiteY5-40" fmla="*/ 197951 h 2344960"/>
                <a:gd name="connsiteX6-41" fmla="*/ 914344 w 3556001"/>
                <a:gd name="connsiteY6-42" fmla="*/ 0 h 2344960"/>
                <a:gd name="connsiteX0-43" fmla="*/ 1219591 w 3526350"/>
                <a:gd name="connsiteY0-44" fmla="*/ 23066 h 2280473"/>
                <a:gd name="connsiteX1-45" fmla="*/ 2430863 w 3526350"/>
                <a:gd name="connsiteY1-46" fmla="*/ 530528 h 2280473"/>
                <a:gd name="connsiteX2-47" fmla="*/ 3438830 w 3526350"/>
                <a:gd name="connsiteY2-48" fmla="*/ 2241499 h 2280473"/>
                <a:gd name="connsiteX3-49" fmla="*/ 3401736 w 3526350"/>
                <a:gd name="connsiteY3-50" fmla="*/ 2280473 h 2280473"/>
                <a:gd name="connsiteX4-51" fmla="*/ 0 w 3526350"/>
                <a:gd name="connsiteY4-52" fmla="*/ 2280473 h 2280473"/>
                <a:gd name="connsiteX5-53" fmla="*/ 0 w 3526350"/>
                <a:gd name="connsiteY5-54" fmla="*/ 133464 h 2280473"/>
                <a:gd name="connsiteX6-55" fmla="*/ 1219591 w 3526350"/>
                <a:gd name="connsiteY6-56" fmla="*/ 23066 h 2280473"/>
                <a:gd name="connsiteX0-57" fmla="*/ 1219591 w 3526350"/>
                <a:gd name="connsiteY0-58" fmla="*/ 94455 h 2351862"/>
                <a:gd name="connsiteX1-59" fmla="*/ 2430863 w 3526350"/>
                <a:gd name="connsiteY1-60" fmla="*/ 601917 h 2351862"/>
                <a:gd name="connsiteX2-61" fmla="*/ 3438830 w 3526350"/>
                <a:gd name="connsiteY2-62" fmla="*/ 2312888 h 2351862"/>
                <a:gd name="connsiteX3-63" fmla="*/ 3401736 w 3526350"/>
                <a:gd name="connsiteY3-64" fmla="*/ 2351862 h 2351862"/>
                <a:gd name="connsiteX4-65" fmla="*/ 0 w 3526350"/>
                <a:gd name="connsiteY4-66" fmla="*/ 2351862 h 2351862"/>
                <a:gd name="connsiteX5-67" fmla="*/ 0 w 3526350"/>
                <a:gd name="connsiteY5-68" fmla="*/ 204853 h 2351862"/>
                <a:gd name="connsiteX6-69" fmla="*/ 1219591 w 3526350"/>
                <a:gd name="connsiteY6-70" fmla="*/ 94455 h 2351862"/>
                <a:gd name="connsiteX0-71" fmla="*/ 1219591 w 3526350"/>
                <a:gd name="connsiteY0-72" fmla="*/ 112312 h 2369719"/>
                <a:gd name="connsiteX1-73" fmla="*/ 2430863 w 3526350"/>
                <a:gd name="connsiteY1-74" fmla="*/ 619774 h 2369719"/>
                <a:gd name="connsiteX2-75" fmla="*/ 3438830 w 3526350"/>
                <a:gd name="connsiteY2-76" fmla="*/ 2330745 h 2369719"/>
                <a:gd name="connsiteX3-77" fmla="*/ 3401736 w 3526350"/>
                <a:gd name="connsiteY3-78" fmla="*/ 2369719 h 2369719"/>
                <a:gd name="connsiteX4-79" fmla="*/ 0 w 3526350"/>
                <a:gd name="connsiteY4-80" fmla="*/ 2369719 h 2369719"/>
                <a:gd name="connsiteX5-81" fmla="*/ 0 w 3526350"/>
                <a:gd name="connsiteY5-82" fmla="*/ 222710 h 2369719"/>
                <a:gd name="connsiteX6-83" fmla="*/ 1219591 w 3526350"/>
                <a:gd name="connsiteY6-84" fmla="*/ 112312 h 2369719"/>
                <a:gd name="connsiteX0-85" fmla="*/ 1219591 w 3526350"/>
                <a:gd name="connsiteY0-86" fmla="*/ 98060 h 2355467"/>
                <a:gd name="connsiteX1-87" fmla="*/ 2430863 w 3526350"/>
                <a:gd name="connsiteY1-88" fmla="*/ 605522 h 2355467"/>
                <a:gd name="connsiteX2-89" fmla="*/ 3438830 w 3526350"/>
                <a:gd name="connsiteY2-90" fmla="*/ 2316493 h 2355467"/>
                <a:gd name="connsiteX3-91" fmla="*/ 3401736 w 3526350"/>
                <a:gd name="connsiteY3-92" fmla="*/ 2355467 h 2355467"/>
                <a:gd name="connsiteX4-93" fmla="*/ 0 w 3526350"/>
                <a:gd name="connsiteY4-94" fmla="*/ 2355467 h 2355467"/>
                <a:gd name="connsiteX5-95" fmla="*/ 0 w 3526350"/>
                <a:gd name="connsiteY5-96" fmla="*/ 208458 h 2355467"/>
                <a:gd name="connsiteX6-97" fmla="*/ 1219591 w 3526350"/>
                <a:gd name="connsiteY6-98" fmla="*/ 98060 h 2355467"/>
                <a:gd name="connsiteX0-99" fmla="*/ 1219591 w 3553207"/>
                <a:gd name="connsiteY0-100" fmla="*/ 122347 h 2379754"/>
                <a:gd name="connsiteX1-101" fmla="*/ 2749382 w 3553207"/>
                <a:gd name="connsiteY1-102" fmla="*/ 804914 h 2379754"/>
                <a:gd name="connsiteX2-103" fmla="*/ 3438830 w 3553207"/>
                <a:gd name="connsiteY2-104" fmla="*/ 2340780 h 2379754"/>
                <a:gd name="connsiteX3-105" fmla="*/ 3401736 w 3553207"/>
                <a:gd name="connsiteY3-106" fmla="*/ 2379754 h 2379754"/>
                <a:gd name="connsiteX4-107" fmla="*/ 0 w 3553207"/>
                <a:gd name="connsiteY4-108" fmla="*/ 2379754 h 2379754"/>
                <a:gd name="connsiteX5-109" fmla="*/ 0 w 3553207"/>
                <a:gd name="connsiteY5-110" fmla="*/ 232745 h 2379754"/>
                <a:gd name="connsiteX6-111" fmla="*/ 1219591 w 3553207"/>
                <a:gd name="connsiteY6-112" fmla="*/ 122347 h 2379754"/>
                <a:gd name="connsiteX0-113" fmla="*/ 1219591 w 3556981"/>
                <a:gd name="connsiteY0-114" fmla="*/ 122347 h 2379754"/>
                <a:gd name="connsiteX1-115" fmla="*/ 2749382 w 3556981"/>
                <a:gd name="connsiteY1-116" fmla="*/ 804914 h 2379754"/>
                <a:gd name="connsiteX2-117" fmla="*/ 3438830 w 3556981"/>
                <a:gd name="connsiteY2-118" fmla="*/ 2340780 h 2379754"/>
                <a:gd name="connsiteX3-119" fmla="*/ 3401736 w 3556981"/>
                <a:gd name="connsiteY3-120" fmla="*/ 2379754 h 2379754"/>
                <a:gd name="connsiteX4-121" fmla="*/ 0 w 3556981"/>
                <a:gd name="connsiteY4-122" fmla="*/ 2379754 h 2379754"/>
                <a:gd name="connsiteX5-123" fmla="*/ 0 w 3556981"/>
                <a:gd name="connsiteY5-124" fmla="*/ 232745 h 2379754"/>
                <a:gd name="connsiteX6-125" fmla="*/ 1219591 w 3556981"/>
                <a:gd name="connsiteY6-126" fmla="*/ 122347 h 2379754"/>
                <a:gd name="connsiteX0-127" fmla="*/ 1219591 w 3556981"/>
                <a:gd name="connsiteY0-128" fmla="*/ 5508 h 2262915"/>
                <a:gd name="connsiteX1-129" fmla="*/ 2749382 w 3556981"/>
                <a:gd name="connsiteY1-130" fmla="*/ 688075 h 2262915"/>
                <a:gd name="connsiteX2-131" fmla="*/ 3438830 w 3556981"/>
                <a:gd name="connsiteY2-132" fmla="*/ 2223941 h 2262915"/>
                <a:gd name="connsiteX3-133" fmla="*/ 3401736 w 3556981"/>
                <a:gd name="connsiteY3-134" fmla="*/ 2262915 h 2262915"/>
                <a:gd name="connsiteX4-135" fmla="*/ 0 w 3556981"/>
                <a:gd name="connsiteY4-136" fmla="*/ 2262915 h 2262915"/>
                <a:gd name="connsiteX5-137" fmla="*/ 0 w 3556981"/>
                <a:gd name="connsiteY5-138" fmla="*/ 477060 h 2262915"/>
                <a:gd name="connsiteX6-139" fmla="*/ 1219591 w 3556981"/>
                <a:gd name="connsiteY6-140" fmla="*/ 5508 h 2262915"/>
                <a:gd name="connsiteX0-141" fmla="*/ 1219591 w 3556981"/>
                <a:gd name="connsiteY0-142" fmla="*/ 4064 h 2261471"/>
                <a:gd name="connsiteX1-143" fmla="*/ 2749382 w 3556981"/>
                <a:gd name="connsiteY1-144" fmla="*/ 686631 h 2261471"/>
                <a:gd name="connsiteX2-145" fmla="*/ 3438830 w 3556981"/>
                <a:gd name="connsiteY2-146" fmla="*/ 2222497 h 2261471"/>
                <a:gd name="connsiteX3-147" fmla="*/ 3401736 w 3556981"/>
                <a:gd name="connsiteY3-148" fmla="*/ 2261471 h 2261471"/>
                <a:gd name="connsiteX4-149" fmla="*/ 0 w 3556981"/>
                <a:gd name="connsiteY4-150" fmla="*/ 2261471 h 2261471"/>
                <a:gd name="connsiteX5-151" fmla="*/ 0 w 3556981"/>
                <a:gd name="connsiteY5-152" fmla="*/ 475616 h 2261471"/>
                <a:gd name="connsiteX6-153" fmla="*/ 1219591 w 3556981"/>
                <a:gd name="connsiteY6-154" fmla="*/ 4064 h 22614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556981" h="2261471">
                  <a:moveTo>
                    <a:pt x="1219591" y="4064"/>
                  </a:moveTo>
                  <a:cubicBezTo>
                    <a:pt x="1677821" y="39233"/>
                    <a:pt x="2319786" y="338779"/>
                    <a:pt x="2749382" y="686631"/>
                  </a:cubicBezTo>
                  <a:cubicBezTo>
                    <a:pt x="3155830" y="1015740"/>
                    <a:pt x="3830778" y="1720936"/>
                    <a:pt x="3438830" y="2222497"/>
                  </a:cubicBezTo>
                  <a:lnTo>
                    <a:pt x="3401736" y="2261471"/>
                  </a:lnTo>
                  <a:lnTo>
                    <a:pt x="0" y="2261471"/>
                  </a:lnTo>
                  <a:lnTo>
                    <a:pt x="0" y="475616"/>
                  </a:lnTo>
                  <a:cubicBezTo>
                    <a:pt x="342618" y="165046"/>
                    <a:pt x="761361" y="-31105"/>
                    <a:pt x="1219591" y="4064"/>
                  </a:cubicBezTo>
                  <a:close/>
                </a:path>
              </a:pathLst>
            </a:custGeom>
            <a:solidFill>
              <a:srgbClr val="94AB8F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任意多边形 6"/>
            <p:cNvSpPr/>
            <p:nvPr/>
          </p:nvSpPr>
          <p:spPr>
            <a:xfrm rot="10523206">
              <a:off x="8594465" y="-143937"/>
              <a:ext cx="3535215" cy="2008985"/>
            </a:xfrm>
            <a:custGeom>
              <a:avLst/>
              <a:gdLst>
                <a:gd name="connsiteX0" fmla="*/ 914344 w 3556001"/>
                <a:gd name="connsiteY0" fmla="*/ 1091 h 2346051"/>
                <a:gd name="connsiteX1" fmla="*/ 2430863 w 3556001"/>
                <a:gd name="connsiteY1" fmla="*/ 596106 h 2346051"/>
                <a:gd name="connsiteX2" fmla="*/ 3438830 w 3556001"/>
                <a:gd name="connsiteY2" fmla="*/ 2307077 h 2346051"/>
                <a:gd name="connsiteX3" fmla="*/ 3401736 w 3556001"/>
                <a:gd name="connsiteY3" fmla="*/ 2346051 h 2346051"/>
                <a:gd name="connsiteX4" fmla="*/ 0 w 3556001"/>
                <a:gd name="connsiteY4" fmla="*/ 2346051 h 2346051"/>
                <a:gd name="connsiteX5" fmla="*/ 0 w 3556001"/>
                <a:gd name="connsiteY5" fmla="*/ 199042 h 2346051"/>
                <a:gd name="connsiteX6" fmla="*/ 98382 w 3556001"/>
                <a:gd name="connsiteY6" fmla="*/ 151316 h 2346051"/>
                <a:gd name="connsiteX7" fmla="*/ 914344 w 3556001"/>
                <a:gd name="connsiteY7" fmla="*/ 1091 h 2346051"/>
                <a:gd name="connsiteX0-1" fmla="*/ 914344 w 3560405"/>
                <a:gd name="connsiteY0-2" fmla="*/ 1091 h 2346051"/>
                <a:gd name="connsiteX1-3" fmla="*/ 2469465 w 3560405"/>
                <a:gd name="connsiteY1-4" fmla="*/ 728614 h 2346051"/>
                <a:gd name="connsiteX2-5" fmla="*/ 3438830 w 3560405"/>
                <a:gd name="connsiteY2-6" fmla="*/ 2307077 h 2346051"/>
                <a:gd name="connsiteX3-7" fmla="*/ 3401736 w 3560405"/>
                <a:gd name="connsiteY3-8" fmla="*/ 2346051 h 2346051"/>
                <a:gd name="connsiteX4-9" fmla="*/ 0 w 3560405"/>
                <a:gd name="connsiteY4-10" fmla="*/ 2346051 h 2346051"/>
                <a:gd name="connsiteX5-11" fmla="*/ 0 w 3560405"/>
                <a:gd name="connsiteY5-12" fmla="*/ 199042 h 2346051"/>
                <a:gd name="connsiteX6-13" fmla="*/ 98382 w 3560405"/>
                <a:gd name="connsiteY6-14" fmla="*/ 151316 h 2346051"/>
                <a:gd name="connsiteX7-15" fmla="*/ 914344 w 3560405"/>
                <a:gd name="connsiteY7-16" fmla="*/ 1091 h 2346051"/>
                <a:gd name="connsiteX0-17" fmla="*/ 914344 w 3401736"/>
                <a:gd name="connsiteY0-18" fmla="*/ 1091 h 2346051"/>
                <a:gd name="connsiteX1-19" fmla="*/ 2469465 w 3401736"/>
                <a:gd name="connsiteY1-20" fmla="*/ 728614 h 2346051"/>
                <a:gd name="connsiteX2-21" fmla="*/ 3013784 w 3401736"/>
                <a:gd name="connsiteY2-22" fmla="*/ 1847630 h 2346051"/>
                <a:gd name="connsiteX3-23" fmla="*/ 3401736 w 3401736"/>
                <a:gd name="connsiteY3-24" fmla="*/ 2346051 h 2346051"/>
                <a:gd name="connsiteX4-25" fmla="*/ 0 w 3401736"/>
                <a:gd name="connsiteY4-26" fmla="*/ 2346051 h 2346051"/>
                <a:gd name="connsiteX5-27" fmla="*/ 0 w 3401736"/>
                <a:gd name="connsiteY5-28" fmla="*/ 199042 h 2346051"/>
                <a:gd name="connsiteX6-29" fmla="*/ 98382 w 3401736"/>
                <a:gd name="connsiteY6-30" fmla="*/ 151316 h 2346051"/>
                <a:gd name="connsiteX7-31" fmla="*/ 914344 w 3401736"/>
                <a:gd name="connsiteY7-32" fmla="*/ 1091 h 2346051"/>
                <a:gd name="connsiteX0-33" fmla="*/ 914344 w 3143791"/>
                <a:gd name="connsiteY0-34" fmla="*/ 1091 h 2346051"/>
                <a:gd name="connsiteX1-35" fmla="*/ 2469465 w 3143791"/>
                <a:gd name="connsiteY1-36" fmla="*/ 728614 h 2346051"/>
                <a:gd name="connsiteX2-37" fmla="*/ 3013784 w 3143791"/>
                <a:gd name="connsiteY2-38" fmla="*/ 1847630 h 2346051"/>
                <a:gd name="connsiteX3-39" fmla="*/ 0 w 3143791"/>
                <a:gd name="connsiteY3-40" fmla="*/ 2346051 h 2346051"/>
                <a:gd name="connsiteX4-41" fmla="*/ 0 w 3143791"/>
                <a:gd name="connsiteY4-42" fmla="*/ 199042 h 2346051"/>
                <a:gd name="connsiteX5-43" fmla="*/ 98382 w 3143791"/>
                <a:gd name="connsiteY5-44" fmla="*/ 151316 h 2346051"/>
                <a:gd name="connsiteX6-45" fmla="*/ 914344 w 3143791"/>
                <a:gd name="connsiteY6-46" fmla="*/ 1091 h 2346051"/>
                <a:gd name="connsiteX0-47" fmla="*/ 0 w 3143791"/>
                <a:gd name="connsiteY0-48" fmla="*/ 2346051 h 2405814"/>
                <a:gd name="connsiteX1-49" fmla="*/ 0 w 3143791"/>
                <a:gd name="connsiteY1-50" fmla="*/ 199042 h 2405814"/>
                <a:gd name="connsiteX2-51" fmla="*/ 98382 w 3143791"/>
                <a:gd name="connsiteY2-52" fmla="*/ 151316 h 2405814"/>
                <a:gd name="connsiteX3-53" fmla="*/ 914344 w 3143791"/>
                <a:gd name="connsiteY3-54" fmla="*/ 1091 h 2405814"/>
                <a:gd name="connsiteX4-55" fmla="*/ 2469465 w 3143791"/>
                <a:gd name="connsiteY4-56" fmla="*/ 728614 h 2405814"/>
                <a:gd name="connsiteX5-57" fmla="*/ 3013784 w 3143791"/>
                <a:gd name="connsiteY5-58" fmla="*/ 1847630 h 2405814"/>
                <a:gd name="connsiteX6-59" fmla="*/ 57948 w 3143791"/>
                <a:gd name="connsiteY6-60" fmla="*/ 2405814 h 2405814"/>
                <a:gd name="connsiteX0-61" fmla="*/ 0 w 3143791"/>
                <a:gd name="connsiteY0-62" fmla="*/ 2346051 h 2346051"/>
                <a:gd name="connsiteX1-63" fmla="*/ 0 w 3143791"/>
                <a:gd name="connsiteY1-64" fmla="*/ 199042 h 2346051"/>
                <a:gd name="connsiteX2-65" fmla="*/ 98382 w 3143791"/>
                <a:gd name="connsiteY2-66" fmla="*/ 151316 h 2346051"/>
                <a:gd name="connsiteX3-67" fmla="*/ 914344 w 3143791"/>
                <a:gd name="connsiteY3-68" fmla="*/ 1091 h 2346051"/>
                <a:gd name="connsiteX4-69" fmla="*/ 2469465 w 3143791"/>
                <a:gd name="connsiteY4-70" fmla="*/ 728614 h 2346051"/>
                <a:gd name="connsiteX5-71" fmla="*/ 3013784 w 3143791"/>
                <a:gd name="connsiteY5-72" fmla="*/ 1847630 h 2346051"/>
                <a:gd name="connsiteX6-73" fmla="*/ 2212347 w 3143791"/>
                <a:gd name="connsiteY6-74" fmla="*/ 2046590 h 2346051"/>
                <a:gd name="connsiteX0-75" fmla="*/ 0 w 3180028"/>
                <a:gd name="connsiteY0-76" fmla="*/ 538753 h 2046590"/>
                <a:gd name="connsiteX1-77" fmla="*/ 36237 w 3180028"/>
                <a:gd name="connsiteY1-78" fmla="*/ 199042 h 2046590"/>
                <a:gd name="connsiteX2-79" fmla="*/ 134619 w 3180028"/>
                <a:gd name="connsiteY2-80" fmla="*/ 151316 h 2046590"/>
                <a:gd name="connsiteX3-81" fmla="*/ 950581 w 3180028"/>
                <a:gd name="connsiteY3-82" fmla="*/ 1091 h 2046590"/>
                <a:gd name="connsiteX4-83" fmla="*/ 2505702 w 3180028"/>
                <a:gd name="connsiteY4-84" fmla="*/ 728614 h 2046590"/>
                <a:gd name="connsiteX5-85" fmla="*/ 3050021 w 3180028"/>
                <a:gd name="connsiteY5-86" fmla="*/ 1847630 h 2046590"/>
                <a:gd name="connsiteX6-87" fmla="*/ 2248584 w 3180028"/>
                <a:gd name="connsiteY6-88" fmla="*/ 2046590 h 2046590"/>
                <a:gd name="connsiteX0-89" fmla="*/ 0 w 3180028"/>
                <a:gd name="connsiteY0-90" fmla="*/ 538753 h 2046590"/>
                <a:gd name="connsiteX1-91" fmla="*/ 134619 w 3180028"/>
                <a:gd name="connsiteY1-92" fmla="*/ 151316 h 2046590"/>
                <a:gd name="connsiteX2-93" fmla="*/ 950581 w 3180028"/>
                <a:gd name="connsiteY2-94" fmla="*/ 1091 h 2046590"/>
                <a:gd name="connsiteX3-95" fmla="*/ 2505702 w 3180028"/>
                <a:gd name="connsiteY3-96" fmla="*/ 728614 h 2046590"/>
                <a:gd name="connsiteX4-97" fmla="*/ 3050021 w 3180028"/>
                <a:gd name="connsiteY4-98" fmla="*/ 1847630 h 2046590"/>
                <a:gd name="connsiteX5-99" fmla="*/ 2248584 w 3180028"/>
                <a:gd name="connsiteY5-100" fmla="*/ 2046590 h 2046590"/>
                <a:gd name="connsiteX0-101" fmla="*/ 0 w 3045409"/>
                <a:gd name="connsiteY0-102" fmla="*/ 151316 h 2046590"/>
                <a:gd name="connsiteX1-103" fmla="*/ 815962 w 3045409"/>
                <a:gd name="connsiteY1-104" fmla="*/ 1091 h 2046590"/>
                <a:gd name="connsiteX2-105" fmla="*/ 2371083 w 3045409"/>
                <a:gd name="connsiteY2-106" fmla="*/ 728614 h 2046590"/>
                <a:gd name="connsiteX3-107" fmla="*/ 2915402 w 3045409"/>
                <a:gd name="connsiteY3-108" fmla="*/ 1847630 h 2046590"/>
                <a:gd name="connsiteX4-109" fmla="*/ 2113965 w 3045409"/>
                <a:gd name="connsiteY4-110" fmla="*/ 2046590 h 2046590"/>
                <a:gd name="connsiteX0-111" fmla="*/ 0 w 3045409"/>
                <a:gd name="connsiteY0-112" fmla="*/ 151316 h 1847630"/>
                <a:gd name="connsiteX1-113" fmla="*/ 815962 w 3045409"/>
                <a:gd name="connsiteY1-114" fmla="*/ 1091 h 1847630"/>
                <a:gd name="connsiteX2-115" fmla="*/ 2371083 w 3045409"/>
                <a:gd name="connsiteY2-116" fmla="*/ 728614 h 1847630"/>
                <a:gd name="connsiteX3-117" fmla="*/ 2915402 w 3045409"/>
                <a:gd name="connsiteY3-118" fmla="*/ 1847630 h 18476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45409" h="1847630">
                  <a:moveTo>
                    <a:pt x="0" y="151316"/>
                  </a:moveTo>
                  <a:cubicBezTo>
                    <a:pt x="257183" y="40829"/>
                    <a:pt x="533329" y="-8113"/>
                    <a:pt x="815962" y="1091"/>
                  </a:cubicBezTo>
                  <a:cubicBezTo>
                    <a:pt x="1324702" y="17657"/>
                    <a:pt x="2021176" y="420858"/>
                    <a:pt x="2371083" y="728614"/>
                  </a:cubicBezTo>
                  <a:cubicBezTo>
                    <a:pt x="2720990" y="1036370"/>
                    <a:pt x="3307350" y="1346069"/>
                    <a:pt x="2915402" y="1847630"/>
                  </a:cubicBezTo>
                </a:path>
              </a:pathLst>
            </a:custGeom>
            <a:noFill/>
            <a:ln w="28575">
              <a:solidFill>
                <a:srgbClr val="527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13399" y="3221048"/>
            <a:ext cx="5582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16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64610" y="3597312"/>
            <a:ext cx="738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rgbClr val="564D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rgbClr val="564D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3400582" y="2280403"/>
            <a:ext cx="5395577" cy="9041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4800" b="0" dirty="0">
                <a:solidFill>
                  <a:srgbClr val="564D38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4800" b="0" dirty="0">
              <a:solidFill>
                <a:srgbClr val="564D38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117533" y="4485486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564D3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64D38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15590" y="4510856"/>
            <a:ext cx="1176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11824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64D38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64D38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912" y="1832990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26865" y="1832990"/>
            <a:ext cx="3989223" cy="4004110"/>
          </a:xfrm>
          <a:prstGeom prst="rect">
            <a:avLst/>
          </a:prstGeom>
          <a:solidFill>
            <a:srgbClr val="527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26865" y="5086329"/>
            <a:ext cx="3989223" cy="750771"/>
          </a:xfrm>
          <a:prstGeom prst="rect">
            <a:avLst/>
          </a:prstGeom>
          <a:solidFill>
            <a:srgbClr val="94A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768745" y="5200104"/>
            <a:ext cx="172470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难点分析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12931" y="3119613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quotation-mark_32371"/>
          <p:cNvSpPr>
            <a:spLocks noChangeAspect="1"/>
          </p:cNvSpPr>
          <p:nvPr/>
        </p:nvSpPr>
        <p:spPr bwMode="auto">
          <a:xfrm>
            <a:off x="7957377" y="2239920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3813</Words>
  <Application>WPS 演示</Application>
  <PresentationFormat>宽屏</PresentationFormat>
  <Paragraphs>290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腾祥铭宋简-W8</vt:lpstr>
      <vt:lpstr>Calibri</vt:lpstr>
      <vt:lpstr>思源宋体 Heavy</vt:lpstr>
      <vt:lpstr>Arial</vt:lpstr>
      <vt:lpstr>等线</vt:lpstr>
      <vt:lpstr>Arial Unicode MS</vt:lpstr>
      <vt:lpstr>等线 Light</vt:lpstr>
      <vt:lpstr>Helvetica</vt:lpstr>
      <vt:lpstr>Calibri</vt:lpstr>
      <vt:lpstr>Calibri Light</vt:lpstr>
      <vt:lpstr>Symbol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126</cp:revision>
  <dcterms:created xsi:type="dcterms:W3CDTF">2020-06-03T13:13:00Z</dcterms:created>
  <dcterms:modified xsi:type="dcterms:W3CDTF">2021-09-10T06:12:56Z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6B5CC03B96D44FD7980F6E3C49CAD36A</vt:lpwstr>
  </property>
  <property fmtid="{D5CDD505-2E9C-101B-9397-08002B2CF9AE}" pid="3" name="KSOProductBuildVer">
    <vt:lpwstr>2052-11.1.0.10700</vt:lpwstr>
  </property>
</Properties>
</file>