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5"/>
  </p:notesMasterIdLst>
  <p:handoutMasterIdLst>
    <p:handoutMasterId r:id="rId30"/>
  </p:handoutMasterIdLst>
  <p:sldIdLst>
    <p:sldId id="347" r:id="rId4"/>
    <p:sldId id="257" r:id="rId6"/>
    <p:sldId id="258" r:id="rId7"/>
    <p:sldId id="276" r:id="rId8"/>
    <p:sldId id="264" r:id="rId9"/>
    <p:sldId id="263" r:id="rId10"/>
    <p:sldId id="270" r:id="rId11"/>
    <p:sldId id="348" r:id="rId12"/>
    <p:sldId id="273" r:id="rId13"/>
    <p:sldId id="274" r:id="rId14"/>
    <p:sldId id="272" r:id="rId15"/>
    <p:sldId id="275" r:id="rId16"/>
    <p:sldId id="289" r:id="rId17"/>
    <p:sldId id="349" r:id="rId18"/>
    <p:sldId id="279" r:id="rId19"/>
    <p:sldId id="283" r:id="rId20"/>
    <p:sldId id="265" r:id="rId21"/>
    <p:sldId id="281" r:id="rId22"/>
    <p:sldId id="350" r:id="rId23"/>
    <p:sldId id="282" r:id="rId24"/>
    <p:sldId id="266" r:id="rId25"/>
    <p:sldId id="267" r:id="rId26"/>
    <p:sldId id="269" r:id="rId27"/>
    <p:sldId id="290" r:id="rId28"/>
    <p:sldId id="351" r:id="rId2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6C0"/>
    <a:srgbClr val="F39DB0"/>
    <a:srgbClr val="F4CD77"/>
    <a:srgbClr val="FFE083"/>
    <a:srgbClr val="ACE1DE"/>
    <a:srgbClr val="D71342"/>
    <a:srgbClr val="F1D81F"/>
    <a:srgbClr val="76512D"/>
    <a:srgbClr val="F2CC78"/>
    <a:srgbClr val="3D3B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82" autoAdjust="0"/>
    <p:restoredTop sz="94660"/>
  </p:normalViewPr>
  <p:slideViewPr>
    <p:cSldViewPr snapToGrid="0">
      <p:cViewPr varScale="1">
        <p:scale>
          <a:sx n="101" d="100"/>
          <a:sy n="101" d="100"/>
        </p:scale>
        <p:origin x="576" y="108"/>
      </p:cViewPr>
      <p:guideLst>
        <p:guide orient="horz" pos="1610"/>
        <p:guide pos="2849"/>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942EA-D7C6-4CD8-A5AA-07A85FEC03F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5C3B4-A60A-4984-ACDA-6B908434430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65C3B4-A60A-4984-ACDA-6B908434430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65C3B4-A60A-4984-ACDA-6B908434430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defTabSz="966470" fontAlgn="base">
              <a:spcBef>
                <a:spcPct val="0"/>
              </a:spcBef>
              <a:spcAft>
                <a:spcPct val="0"/>
              </a:spcAft>
            </a:pPr>
            <a:fld id="{F5BB81E4-0A06-4620-BC78-D7BDAEFF8EF9}"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65C3B4-A60A-4984-ACDA-6B908434430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65C3B4-A60A-4984-ACDA-6B908434430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65C3B4-A60A-4984-ACDA-6B908434430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65C3B4-A60A-4984-ACDA-6B908434430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65C3B4-A60A-4984-ACDA-6B908434430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4298" y="151975"/>
            <a:ext cx="7886700" cy="296576"/>
          </a:xfrm>
        </p:spPr>
        <p:txBody>
          <a:bodyPr>
            <a:normAutofit/>
          </a:bodyPr>
          <a:lstStyle>
            <a:lvl1pPr>
              <a:defRPr sz="2100" b="1">
                <a:solidFill>
                  <a:srgbClr val="76512D"/>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522929"/>
            <a:ext cx="9144000" cy="4621471"/>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4"/>
            <a:ext cx="7886700" cy="435887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1999034"/>
            <a:ext cx="3655181" cy="26432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1999034"/>
            <a:ext cx="3673182" cy="26432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1" Type="http://schemas.openxmlformats.org/officeDocument/2006/relationships/theme" Target="../theme/theme2.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458"/>
            <a:ext cx="7886700" cy="326407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0181109"/>
          <p:cNvPicPr>
            <a:picLocks noChangeAspect="1"/>
          </p:cNvPicPr>
          <p:nvPr/>
        </p:nvPicPr>
        <p:blipFill>
          <a:blip r:embed="rId1"/>
          <a:srcRect r="2083"/>
          <a:stretch>
            <a:fillRect/>
          </a:stretch>
        </p:blipFill>
        <p:spPr>
          <a:xfrm rot="5400000">
            <a:off x="1979295" y="-2025491"/>
            <a:ext cx="5188268" cy="9165431"/>
          </a:xfrm>
          <a:prstGeom prst="rect">
            <a:avLst/>
          </a:prstGeom>
          <a:solidFill>
            <a:srgbClr val="ACE1DE"/>
          </a:solidFill>
        </p:spPr>
      </p:pic>
      <p:sp>
        <p:nvSpPr>
          <p:cNvPr id="6" name="文本框 5"/>
          <p:cNvSpPr txBox="1"/>
          <p:nvPr/>
        </p:nvSpPr>
        <p:spPr>
          <a:xfrm>
            <a:off x="2404110" y="1475423"/>
            <a:ext cx="4764881" cy="1106805"/>
          </a:xfrm>
          <a:prstGeom prst="rect">
            <a:avLst/>
          </a:prstGeom>
          <a:noFill/>
        </p:spPr>
        <p:txBody>
          <a:bodyPr wrap="square" rtlCol="0">
            <a:spAutoFit/>
          </a:bodyPr>
          <a:lstStyle/>
          <a:p>
            <a:r>
              <a:rPr lang="zh-CN" altLang="en-US" sz="6600" b="1">
                <a:solidFill>
                  <a:srgbClr val="FFE083"/>
                </a:solidFill>
                <a:latin typeface="微软雅黑" panose="020B0503020204020204" pitchFamily="34" charset="-122"/>
                <a:ea typeface="微软雅黑" panose="020B0503020204020204" pitchFamily="34" charset="-122"/>
              </a:rPr>
              <a:t>工 作 计 划</a:t>
            </a:r>
            <a:endParaRPr lang="zh-CN" altLang="en-US" sz="6600" b="1">
              <a:solidFill>
                <a:srgbClr val="FFE083"/>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451735" y="1475423"/>
            <a:ext cx="4764881" cy="1106805"/>
          </a:xfrm>
          <a:prstGeom prst="rect">
            <a:avLst/>
          </a:prstGeom>
          <a:noFill/>
        </p:spPr>
        <p:txBody>
          <a:bodyPr wrap="square" rtlCol="0">
            <a:spAutoFit/>
          </a:bodyPr>
          <a:lstStyle/>
          <a:p>
            <a:r>
              <a:rPr lang="zh-CN" altLang="en-US" sz="6600" b="1">
                <a:solidFill>
                  <a:srgbClr val="F39DB0"/>
                </a:solidFill>
                <a:latin typeface="微软雅黑" panose="020B0503020204020204" pitchFamily="34" charset="-122"/>
                <a:ea typeface="微软雅黑" panose="020B0503020204020204" pitchFamily="34" charset="-122"/>
              </a:rPr>
              <a:t>工 作 计 划</a:t>
            </a:r>
            <a:endParaRPr lang="zh-CN" altLang="en-US" sz="6600" b="1">
              <a:solidFill>
                <a:srgbClr val="F39DB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515553" y="1475423"/>
            <a:ext cx="4764881" cy="1106805"/>
          </a:xfrm>
          <a:prstGeom prst="rect">
            <a:avLst/>
          </a:prstGeom>
          <a:noFill/>
        </p:spPr>
        <p:txBody>
          <a:bodyPr wrap="square" rtlCol="0">
            <a:spAutoFit/>
          </a:bodyPr>
          <a:lstStyle/>
          <a:p>
            <a:r>
              <a:rPr lang="zh-CN" altLang="en-US" sz="6600" b="1" dirty="0">
                <a:pattFill prst="pct5">
                  <a:fgClr>
                    <a:schemeClr val="bg1"/>
                  </a:fgClr>
                  <a:bgClr>
                    <a:srgbClr val="ACE1DE"/>
                  </a:bgClr>
                </a:pattFill>
                <a:latin typeface="微软雅黑" panose="020B0503020204020204" pitchFamily="34" charset="-122"/>
                <a:ea typeface="微软雅黑" panose="020B0503020204020204" pitchFamily="34" charset="-122"/>
              </a:rPr>
              <a:t>工 作 计 划</a:t>
            </a:r>
            <a:endParaRPr lang="zh-CN" altLang="en-US" sz="6600" b="1" dirty="0">
              <a:pattFill prst="pct5">
                <a:fgClr>
                  <a:schemeClr val="bg1"/>
                </a:fgClr>
                <a:bgClr>
                  <a:srgbClr val="ACE1DE"/>
                </a:bgClr>
              </a:pattFill>
              <a:latin typeface="微软雅黑" panose="020B0503020204020204" pitchFamily="34" charset="-122"/>
              <a:ea typeface="微软雅黑" panose="020B0503020204020204" pitchFamily="34" charset="-122"/>
            </a:endParaRPr>
          </a:p>
        </p:txBody>
      </p:sp>
      <p:sp>
        <p:nvSpPr>
          <p:cNvPr id="23" name="文本框 22"/>
          <p:cNvSpPr txBox="1"/>
          <p:nvPr/>
        </p:nvSpPr>
        <p:spPr>
          <a:xfrm>
            <a:off x="1528763" y="2619375"/>
            <a:ext cx="5987415" cy="460375"/>
          </a:xfrm>
          <a:prstGeom prst="rect">
            <a:avLst/>
          </a:prstGeom>
          <a:noFill/>
        </p:spPr>
        <p:txBody>
          <a:bodyPr wrap="square" rtlCol="0">
            <a:spAutoFit/>
          </a:bodyPr>
          <a:lstStyle/>
          <a:p>
            <a:pPr algn="ctr"/>
            <a:r>
              <a:rPr lang="zh-CN" altLang="en-US" sz="1200" dirty="0">
                <a:solidFill>
                  <a:schemeClr val="tx1">
                    <a:lumMod val="75000"/>
                    <a:lumOff val="25000"/>
                  </a:schemeClr>
                </a:solidFill>
              </a:rPr>
              <a:t> If architectural style two years ago everybody also in discussion architectural style whether can treat as the product the core essentia</a:t>
            </a:r>
            <a:endParaRPr lang="zh-CN" altLang="en-US" sz="1200" dirty="0">
              <a:solidFill>
                <a:schemeClr val="tx1">
                  <a:lumMod val="75000"/>
                  <a:lumOff val="25000"/>
                </a:schemeClr>
              </a:solidFill>
            </a:endParaRPr>
          </a:p>
        </p:txBody>
      </p:sp>
      <p:sp>
        <p:nvSpPr>
          <p:cNvPr id="24" name="文本框 23"/>
          <p:cNvSpPr txBox="1"/>
          <p:nvPr/>
        </p:nvSpPr>
        <p:spPr>
          <a:xfrm>
            <a:off x="2322195" y="3163253"/>
            <a:ext cx="4799171" cy="414020"/>
          </a:xfrm>
          <a:prstGeom prst="rect">
            <a:avLst/>
          </a:prstGeom>
          <a:noFill/>
        </p:spPr>
        <p:txBody>
          <a:bodyPr wrap="square" rtlCol="0">
            <a:spAutoFit/>
          </a:bodyPr>
          <a:lstStyle/>
          <a:p>
            <a:r>
              <a:rPr lang="zh-CN" altLang="en-US"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汇报人</a:t>
            </a:r>
            <a:r>
              <a:rPr lang="zh-CN" altLang="en-US" sz="2100" b="1" dirty="0" smtClean="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100" b="1" dirty="0" smtClean="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XXX</a:t>
            </a:r>
            <a:r>
              <a:rPr lang="zh-CN" altLang="en-US" sz="2100" b="1" dirty="0" smtClean="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汇报时间：</a:t>
            </a:r>
            <a:r>
              <a:rPr lang="en-US" altLang="zh-CN"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noChangeAspect="1"/>
          </p:cNvGrpSpPr>
          <p:nvPr/>
        </p:nvGrpSpPr>
        <p:grpSpPr bwMode="auto">
          <a:xfrm>
            <a:off x="1099778" y="1491773"/>
            <a:ext cx="477910" cy="442550"/>
            <a:chOff x="5518" y="593"/>
            <a:chExt cx="1120" cy="1037"/>
          </a:xfrm>
          <a:solidFill>
            <a:srgbClr val="6FC6C0"/>
          </a:solidFill>
        </p:grpSpPr>
        <p:sp>
          <p:nvSpPr>
            <p:cNvPr id="3" name="Freeform 26"/>
            <p:cNvSpPr>
              <a:spLocks noEditPoints="1"/>
            </p:cNvSpPr>
            <p:nvPr/>
          </p:nvSpPr>
          <p:spPr bwMode="auto">
            <a:xfrm>
              <a:off x="5968" y="593"/>
              <a:ext cx="670" cy="671"/>
            </a:xfrm>
            <a:custGeom>
              <a:avLst/>
              <a:gdLst>
                <a:gd name="T0" fmla="*/ 3433 w 282"/>
                <a:gd name="T1" fmla="*/ 352 h 282"/>
                <a:gd name="T2" fmla="*/ 2202 w 282"/>
                <a:gd name="T3" fmla="*/ 352 h 282"/>
                <a:gd name="T4" fmla="*/ 0 w 282"/>
                <a:gd name="T5" fmla="*/ 2560 h 282"/>
                <a:gd name="T6" fmla="*/ 1235 w 282"/>
                <a:gd name="T7" fmla="*/ 3800 h 282"/>
                <a:gd name="T8" fmla="*/ 3433 w 282"/>
                <a:gd name="T9" fmla="*/ 1601 h 282"/>
                <a:gd name="T10" fmla="*/ 3433 w 282"/>
                <a:gd name="T11" fmla="*/ 352 h 282"/>
                <a:gd name="T12" fmla="*/ 739 w 282"/>
                <a:gd name="T13" fmla="*/ 2586 h 282"/>
                <a:gd name="T14" fmla="*/ 592 w 282"/>
                <a:gd name="T15" fmla="*/ 2441 h 282"/>
                <a:gd name="T16" fmla="*/ 2457 w 282"/>
                <a:gd name="T17" fmla="*/ 566 h 282"/>
                <a:gd name="T18" fmla="*/ 2602 w 282"/>
                <a:gd name="T19" fmla="*/ 566 h 282"/>
                <a:gd name="T20" fmla="*/ 2602 w 282"/>
                <a:gd name="T21" fmla="*/ 714 h 282"/>
                <a:gd name="T22" fmla="*/ 739 w 282"/>
                <a:gd name="T23" fmla="*/ 2586 h 282"/>
                <a:gd name="T24" fmla="*/ 1045 w 282"/>
                <a:gd name="T25" fmla="*/ 2898 h 282"/>
                <a:gd name="T26" fmla="*/ 898 w 282"/>
                <a:gd name="T27" fmla="*/ 2746 h 282"/>
                <a:gd name="T28" fmla="*/ 2913 w 282"/>
                <a:gd name="T29" fmla="*/ 726 h 282"/>
                <a:gd name="T30" fmla="*/ 3060 w 282"/>
                <a:gd name="T31" fmla="*/ 726 h 282"/>
                <a:gd name="T32" fmla="*/ 3060 w 282"/>
                <a:gd name="T33" fmla="*/ 878 h 282"/>
                <a:gd name="T34" fmla="*/ 1045 w 282"/>
                <a:gd name="T35" fmla="*/ 2898 h 282"/>
                <a:gd name="T36" fmla="*/ 1354 w 282"/>
                <a:gd name="T37" fmla="*/ 3205 h 282"/>
                <a:gd name="T38" fmla="*/ 1207 w 282"/>
                <a:gd name="T39" fmla="*/ 3058 h 282"/>
                <a:gd name="T40" fmla="*/ 3070 w 282"/>
                <a:gd name="T41" fmla="*/ 1183 h 282"/>
                <a:gd name="T42" fmla="*/ 3217 w 282"/>
                <a:gd name="T43" fmla="*/ 1183 h 282"/>
                <a:gd name="T44" fmla="*/ 3217 w 282"/>
                <a:gd name="T45" fmla="*/ 1337 h 282"/>
                <a:gd name="T46" fmla="*/ 1354 w 282"/>
                <a:gd name="T47" fmla="*/ 3205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82" h="282">
                  <a:moveTo>
                    <a:pt x="256" y="26"/>
                  </a:moveTo>
                  <a:cubicBezTo>
                    <a:pt x="231" y="0"/>
                    <a:pt x="189" y="0"/>
                    <a:pt x="164" y="26"/>
                  </a:cubicBezTo>
                  <a:cubicBezTo>
                    <a:pt x="0" y="190"/>
                    <a:pt x="0" y="190"/>
                    <a:pt x="0" y="190"/>
                  </a:cubicBezTo>
                  <a:cubicBezTo>
                    <a:pt x="92" y="282"/>
                    <a:pt x="92" y="282"/>
                    <a:pt x="92" y="282"/>
                  </a:cubicBezTo>
                  <a:cubicBezTo>
                    <a:pt x="256" y="119"/>
                    <a:pt x="256" y="119"/>
                    <a:pt x="256" y="119"/>
                  </a:cubicBezTo>
                  <a:cubicBezTo>
                    <a:pt x="282" y="93"/>
                    <a:pt x="282"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4" name="Freeform 27"/>
            <p:cNvSpPr/>
            <p:nvPr/>
          </p:nvSpPr>
          <p:spPr bwMode="auto">
            <a:xfrm>
              <a:off x="5597" y="1166"/>
              <a:ext cx="463" cy="464"/>
            </a:xfrm>
            <a:custGeom>
              <a:avLst/>
              <a:gdLst>
                <a:gd name="T0" fmla="*/ 299 w 463"/>
                <a:gd name="T1" fmla="*/ 276 h 464"/>
                <a:gd name="T2" fmla="*/ 280 w 463"/>
                <a:gd name="T3" fmla="*/ 255 h 464"/>
                <a:gd name="T4" fmla="*/ 463 w 463"/>
                <a:gd name="T5" fmla="*/ 71 h 464"/>
                <a:gd name="T6" fmla="*/ 390 w 463"/>
                <a:gd name="T7" fmla="*/ 0 h 464"/>
                <a:gd name="T8" fmla="*/ 206 w 463"/>
                <a:gd name="T9" fmla="*/ 183 h 464"/>
                <a:gd name="T10" fmla="*/ 187 w 463"/>
                <a:gd name="T11" fmla="*/ 164 h 464"/>
                <a:gd name="T12" fmla="*/ 145 w 463"/>
                <a:gd name="T13" fmla="*/ 186 h 464"/>
                <a:gd name="T14" fmla="*/ 0 w 463"/>
                <a:gd name="T15" fmla="*/ 419 h 464"/>
                <a:gd name="T16" fmla="*/ 42 w 463"/>
                <a:gd name="T17" fmla="*/ 464 h 464"/>
                <a:gd name="T18" fmla="*/ 275 w 463"/>
                <a:gd name="T19" fmla="*/ 319 h 464"/>
                <a:gd name="T20" fmla="*/ 299 w 463"/>
                <a:gd name="T21" fmla="*/ 276 h 4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3" h="464">
                  <a:moveTo>
                    <a:pt x="299" y="276"/>
                  </a:moveTo>
                  <a:lnTo>
                    <a:pt x="280" y="255"/>
                  </a:lnTo>
                  <a:lnTo>
                    <a:pt x="463" y="71"/>
                  </a:lnTo>
                  <a:lnTo>
                    <a:pt x="390" y="0"/>
                  </a:lnTo>
                  <a:lnTo>
                    <a:pt x="206" y="183"/>
                  </a:lnTo>
                  <a:lnTo>
                    <a:pt x="187" y="164"/>
                  </a:lnTo>
                  <a:lnTo>
                    <a:pt x="145" y="186"/>
                  </a:lnTo>
                  <a:lnTo>
                    <a:pt x="0" y="419"/>
                  </a:lnTo>
                  <a:lnTo>
                    <a:pt x="42" y="464"/>
                  </a:lnTo>
                  <a:lnTo>
                    <a:pt x="275" y="319"/>
                  </a:lnTo>
                  <a:lnTo>
                    <a:pt x="299"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5" name="Freeform 28"/>
            <p:cNvSpPr/>
            <p:nvPr/>
          </p:nvSpPr>
          <p:spPr bwMode="auto">
            <a:xfrm>
              <a:off x="5518" y="602"/>
              <a:ext cx="490" cy="493"/>
            </a:xfrm>
            <a:custGeom>
              <a:avLst/>
              <a:gdLst>
                <a:gd name="T0" fmla="*/ 1387 w 206"/>
                <a:gd name="T1" fmla="*/ 0 h 207"/>
                <a:gd name="T2" fmla="*/ 1035 w 206"/>
                <a:gd name="T3" fmla="*/ 40 h 207"/>
                <a:gd name="T4" fmla="*/ 1075 w 206"/>
                <a:gd name="T5" fmla="*/ 69 h 207"/>
                <a:gd name="T6" fmla="*/ 1572 w 206"/>
                <a:gd name="T7" fmla="*/ 579 h 207"/>
                <a:gd name="T8" fmla="*/ 1572 w 206"/>
                <a:gd name="T9" fmla="*/ 1515 h 207"/>
                <a:gd name="T10" fmla="*/ 645 w 206"/>
                <a:gd name="T11" fmla="*/ 1515 h 207"/>
                <a:gd name="T12" fmla="*/ 147 w 206"/>
                <a:gd name="T13" fmla="*/ 998 h 207"/>
                <a:gd name="T14" fmla="*/ 78 w 206"/>
                <a:gd name="T15" fmla="*/ 919 h 207"/>
                <a:gd name="T16" fmla="*/ 0 w 206"/>
                <a:gd name="T17" fmla="*/ 1391 h 207"/>
                <a:gd name="T18" fmla="*/ 1387 w 206"/>
                <a:gd name="T19" fmla="*/ 2796 h 207"/>
                <a:gd name="T20" fmla="*/ 2773 w 206"/>
                <a:gd name="T21" fmla="*/ 1391 h 207"/>
                <a:gd name="T22" fmla="*/ 1387 w 206"/>
                <a:gd name="T23" fmla="*/ 0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6" h="207">
                  <a:moveTo>
                    <a:pt x="103" y="0"/>
                  </a:moveTo>
                  <a:cubicBezTo>
                    <a:pt x="94" y="0"/>
                    <a:pt x="86" y="1"/>
                    <a:pt x="77" y="3"/>
                  </a:cubicBezTo>
                  <a:cubicBezTo>
                    <a:pt x="78" y="4"/>
                    <a:pt x="79" y="5"/>
                    <a:pt x="80" y="5"/>
                  </a:cubicBezTo>
                  <a:cubicBezTo>
                    <a:pt x="117" y="43"/>
                    <a:pt x="117" y="43"/>
                    <a:pt x="117" y="43"/>
                  </a:cubicBezTo>
                  <a:cubicBezTo>
                    <a:pt x="136" y="62"/>
                    <a:pt x="136" y="93"/>
                    <a:pt x="117" y="112"/>
                  </a:cubicBezTo>
                  <a:cubicBezTo>
                    <a:pt x="98" y="131"/>
                    <a:pt x="67" y="131"/>
                    <a:pt x="48" y="112"/>
                  </a:cubicBezTo>
                  <a:cubicBezTo>
                    <a:pt x="11" y="74"/>
                    <a:pt x="11" y="74"/>
                    <a:pt x="11" y="74"/>
                  </a:cubicBezTo>
                  <a:cubicBezTo>
                    <a:pt x="9" y="72"/>
                    <a:pt x="7" y="70"/>
                    <a:pt x="6" y="68"/>
                  </a:cubicBezTo>
                  <a:cubicBezTo>
                    <a:pt x="2" y="79"/>
                    <a:pt x="0" y="91"/>
                    <a:pt x="0" y="103"/>
                  </a:cubicBezTo>
                  <a:cubicBezTo>
                    <a:pt x="0" y="161"/>
                    <a:pt x="46" y="207"/>
                    <a:pt x="103" y="207"/>
                  </a:cubicBezTo>
                  <a:cubicBezTo>
                    <a:pt x="160" y="207"/>
                    <a:pt x="206" y="161"/>
                    <a:pt x="206" y="103"/>
                  </a:cubicBezTo>
                  <a:cubicBezTo>
                    <a:pt x="206" y="46"/>
                    <a:pt x="160" y="0"/>
                    <a:pt x="10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6" name="Freeform 29"/>
            <p:cNvSpPr>
              <a:spLocks noEditPoints="1"/>
            </p:cNvSpPr>
            <p:nvPr/>
          </p:nvSpPr>
          <p:spPr bwMode="auto">
            <a:xfrm>
              <a:off x="6125" y="1185"/>
              <a:ext cx="444" cy="445"/>
            </a:xfrm>
            <a:custGeom>
              <a:avLst/>
              <a:gdLst>
                <a:gd name="T0" fmla="*/ 2194 w 187"/>
                <a:gd name="T1" fmla="*/ 2208 h 187"/>
                <a:gd name="T2" fmla="*/ 2194 w 187"/>
                <a:gd name="T3" fmla="*/ 1121 h 187"/>
                <a:gd name="T4" fmla="*/ 1083 w 187"/>
                <a:gd name="T5" fmla="*/ 0 h 187"/>
                <a:gd name="T6" fmla="*/ 0 w 187"/>
                <a:gd name="T7" fmla="*/ 1092 h 187"/>
                <a:gd name="T8" fmla="*/ 1111 w 187"/>
                <a:gd name="T9" fmla="*/ 2208 h 187"/>
                <a:gd name="T10" fmla="*/ 2194 w 187"/>
                <a:gd name="T11" fmla="*/ 2208 h 187"/>
                <a:gd name="T12" fmla="*/ 1460 w 187"/>
                <a:gd name="T13" fmla="*/ 1466 h 187"/>
                <a:gd name="T14" fmla="*/ 1916 w 187"/>
                <a:gd name="T15" fmla="*/ 1466 h 187"/>
                <a:gd name="T16" fmla="*/ 1916 w 187"/>
                <a:gd name="T17" fmla="*/ 1925 h 187"/>
                <a:gd name="T18" fmla="*/ 1460 w 187"/>
                <a:gd name="T19" fmla="*/ 1925 h 187"/>
                <a:gd name="T20" fmla="*/ 1460 w 187"/>
                <a:gd name="T21" fmla="*/ 1466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187">
                  <a:moveTo>
                    <a:pt x="164" y="164"/>
                  </a:moveTo>
                  <a:cubicBezTo>
                    <a:pt x="187" y="142"/>
                    <a:pt x="187" y="105"/>
                    <a:pt x="164" y="83"/>
                  </a:cubicBezTo>
                  <a:cubicBezTo>
                    <a:pt x="81" y="0"/>
                    <a:pt x="81" y="0"/>
                    <a:pt x="81" y="0"/>
                  </a:cubicBezTo>
                  <a:cubicBezTo>
                    <a:pt x="0" y="81"/>
                    <a:pt x="0" y="81"/>
                    <a:pt x="0" y="81"/>
                  </a:cubicBezTo>
                  <a:cubicBezTo>
                    <a:pt x="83" y="164"/>
                    <a:pt x="83" y="164"/>
                    <a:pt x="83" y="164"/>
                  </a:cubicBezTo>
                  <a:cubicBezTo>
                    <a:pt x="105" y="187"/>
                    <a:pt x="142" y="187"/>
                    <a:pt x="164" y="164"/>
                  </a:cubicBezTo>
                  <a:close/>
                  <a:moveTo>
                    <a:pt x="109" y="109"/>
                  </a:moveTo>
                  <a:cubicBezTo>
                    <a:pt x="118" y="100"/>
                    <a:pt x="133" y="100"/>
                    <a:pt x="143" y="109"/>
                  </a:cubicBezTo>
                  <a:cubicBezTo>
                    <a:pt x="152" y="118"/>
                    <a:pt x="152" y="133"/>
                    <a:pt x="143" y="143"/>
                  </a:cubicBezTo>
                  <a:cubicBezTo>
                    <a:pt x="133" y="152"/>
                    <a:pt x="118" y="152"/>
                    <a:pt x="109" y="143"/>
                  </a:cubicBezTo>
                  <a:cubicBezTo>
                    <a:pt x="100" y="133"/>
                    <a:pt x="100"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grpSp>
      <p:grpSp>
        <p:nvGrpSpPr>
          <p:cNvPr id="7" name="Group 13"/>
          <p:cNvGrpSpPr>
            <a:grpSpLocks noChangeAspect="1"/>
          </p:cNvGrpSpPr>
          <p:nvPr/>
        </p:nvGrpSpPr>
        <p:grpSpPr bwMode="auto">
          <a:xfrm>
            <a:off x="1119286" y="2175598"/>
            <a:ext cx="453560" cy="504623"/>
            <a:chOff x="2568" y="615"/>
            <a:chExt cx="897" cy="1115"/>
          </a:xfrm>
          <a:solidFill>
            <a:srgbClr val="F39DB0"/>
          </a:solidFill>
        </p:grpSpPr>
        <p:sp>
          <p:nvSpPr>
            <p:cNvPr id="8" name="Freeform 14"/>
            <p:cNvSpPr/>
            <p:nvPr/>
          </p:nvSpPr>
          <p:spPr bwMode="auto">
            <a:xfrm>
              <a:off x="2584" y="615"/>
              <a:ext cx="836" cy="262"/>
            </a:xfrm>
            <a:custGeom>
              <a:avLst/>
              <a:gdLst>
                <a:gd name="T0" fmla="*/ 4742 w 351"/>
                <a:gd name="T1" fmla="*/ 555 h 110"/>
                <a:gd name="T2" fmla="*/ 3970 w 351"/>
                <a:gd name="T3" fmla="*/ 69 h 110"/>
                <a:gd name="T4" fmla="*/ 555 w 351"/>
                <a:gd name="T5" fmla="*/ 743 h 110"/>
                <a:gd name="T6" fmla="*/ 29 w 351"/>
                <a:gd name="T7" fmla="*/ 1486 h 110"/>
                <a:gd name="T8" fmla="*/ 4742 w 351"/>
                <a:gd name="T9" fmla="*/ 55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110">
                  <a:moveTo>
                    <a:pt x="351" y="41"/>
                  </a:moveTo>
                  <a:cubicBezTo>
                    <a:pt x="343" y="16"/>
                    <a:pt x="319" y="0"/>
                    <a:pt x="294" y="5"/>
                  </a:cubicBezTo>
                  <a:cubicBezTo>
                    <a:pt x="41" y="55"/>
                    <a:pt x="41" y="55"/>
                    <a:pt x="41" y="55"/>
                  </a:cubicBezTo>
                  <a:cubicBezTo>
                    <a:pt x="17" y="60"/>
                    <a:pt x="0" y="84"/>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9" name="Freeform 15"/>
            <p:cNvSpPr/>
            <p:nvPr/>
          </p:nvSpPr>
          <p:spPr bwMode="auto">
            <a:xfrm>
              <a:off x="2894" y="615"/>
              <a:ext cx="169" cy="71"/>
            </a:xfrm>
            <a:custGeom>
              <a:avLst/>
              <a:gdLst>
                <a:gd name="T0" fmla="*/ 957 w 71"/>
                <a:gd name="T1" fmla="*/ 225 h 30"/>
                <a:gd name="T2" fmla="*/ 957 w 71"/>
                <a:gd name="T3" fmla="*/ 213 h 30"/>
                <a:gd name="T4" fmla="*/ 743 w 71"/>
                <a:gd name="T5" fmla="*/ 28 h 30"/>
                <a:gd name="T6" fmla="*/ 148 w 71"/>
                <a:gd name="T7" fmla="*/ 135 h 30"/>
                <a:gd name="T8" fmla="*/ 29 w 71"/>
                <a:gd name="T9" fmla="*/ 386 h 30"/>
                <a:gd name="T10" fmla="*/ 29 w 71"/>
                <a:gd name="T11" fmla="*/ 398 h 30"/>
                <a:gd name="T12" fmla="*/ 957 w 71"/>
                <a:gd name="T13" fmla="*/ 22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0">
                  <a:moveTo>
                    <a:pt x="71" y="17"/>
                  </a:moveTo>
                  <a:cubicBezTo>
                    <a:pt x="71" y="16"/>
                    <a:pt x="71" y="16"/>
                    <a:pt x="71" y="16"/>
                  </a:cubicBezTo>
                  <a:cubicBezTo>
                    <a:pt x="69" y="7"/>
                    <a:pt x="62" y="0"/>
                    <a:pt x="55" y="2"/>
                  </a:cubicBezTo>
                  <a:cubicBezTo>
                    <a:pt x="11" y="10"/>
                    <a:pt x="11" y="10"/>
                    <a:pt x="11" y="10"/>
                  </a:cubicBezTo>
                  <a:cubicBezTo>
                    <a:pt x="4" y="12"/>
                    <a:pt x="0" y="20"/>
                    <a:pt x="2" y="29"/>
                  </a:cubicBezTo>
                  <a:cubicBezTo>
                    <a:pt x="2" y="30"/>
                    <a:pt x="2" y="30"/>
                    <a:pt x="2" y="30"/>
                  </a:cubicBezTo>
                  <a:lnTo>
                    <a:pt x="7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0" name="Freeform 16"/>
            <p:cNvSpPr>
              <a:spLocks noEditPoints="1"/>
            </p:cNvSpPr>
            <p:nvPr/>
          </p:nvSpPr>
          <p:spPr bwMode="auto">
            <a:xfrm>
              <a:off x="2568" y="898"/>
              <a:ext cx="897" cy="832"/>
            </a:xfrm>
            <a:custGeom>
              <a:avLst/>
              <a:gdLst>
                <a:gd name="T0" fmla="*/ 0 w 377"/>
                <a:gd name="T1" fmla="*/ 254 h 350"/>
                <a:gd name="T2" fmla="*/ 928 w 377"/>
                <a:gd name="T3" fmla="*/ 4215 h 350"/>
                <a:gd name="T4" fmla="*/ 4109 w 377"/>
                <a:gd name="T5" fmla="*/ 4702 h 350"/>
                <a:gd name="T6" fmla="*/ 4756 w 377"/>
                <a:gd name="T7" fmla="*/ 509 h 350"/>
                <a:gd name="T8" fmla="*/ 4823 w 377"/>
                <a:gd name="T9" fmla="*/ 0 h 350"/>
                <a:gd name="T10" fmla="*/ 2072 w 377"/>
                <a:gd name="T11" fmla="*/ 1022 h 350"/>
                <a:gd name="T12" fmla="*/ 2208 w 377"/>
                <a:gd name="T13" fmla="*/ 1022 h 350"/>
                <a:gd name="T14" fmla="*/ 2774 w 377"/>
                <a:gd name="T15" fmla="*/ 1034 h 350"/>
                <a:gd name="T16" fmla="*/ 2158 w 377"/>
                <a:gd name="T17" fmla="*/ 1802 h 350"/>
                <a:gd name="T18" fmla="*/ 2020 w 377"/>
                <a:gd name="T19" fmla="*/ 1921 h 350"/>
                <a:gd name="T20" fmla="*/ 1630 w 377"/>
                <a:gd name="T21" fmla="*/ 1559 h 350"/>
                <a:gd name="T22" fmla="*/ 1592 w 377"/>
                <a:gd name="T23" fmla="*/ 2056 h 350"/>
                <a:gd name="T24" fmla="*/ 2032 w 377"/>
                <a:gd name="T25" fmla="*/ 2380 h 350"/>
                <a:gd name="T26" fmla="*/ 2129 w 377"/>
                <a:gd name="T27" fmla="*/ 2565 h 350"/>
                <a:gd name="T28" fmla="*/ 2011 w 377"/>
                <a:gd name="T29" fmla="*/ 2553 h 350"/>
                <a:gd name="T30" fmla="*/ 1806 w 377"/>
                <a:gd name="T31" fmla="*/ 2741 h 350"/>
                <a:gd name="T32" fmla="*/ 1268 w 377"/>
                <a:gd name="T33" fmla="*/ 2646 h 350"/>
                <a:gd name="T34" fmla="*/ 1309 w 377"/>
                <a:gd name="T35" fmla="*/ 2187 h 350"/>
                <a:gd name="T36" fmla="*/ 2372 w 377"/>
                <a:gd name="T37" fmla="*/ 3357 h 350"/>
                <a:gd name="T38" fmla="*/ 1563 w 377"/>
                <a:gd name="T39" fmla="*/ 3345 h 350"/>
                <a:gd name="T40" fmla="*/ 1228 w 377"/>
                <a:gd name="T41" fmla="*/ 2769 h 350"/>
                <a:gd name="T42" fmla="*/ 1252 w 377"/>
                <a:gd name="T43" fmla="*/ 2791 h 350"/>
                <a:gd name="T44" fmla="*/ 2303 w 377"/>
                <a:gd name="T45" fmla="*/ 2898 h 350"/>
                <a:gd name="T46" fmla="*/ 2667 w 377"/>
                <a:gd name="T47" fmla="*/ 1909 h 350"/>
                <a:gd name="T48" fmla="*/ 2451 w 377"/>
                <a:gd name="T49" fmla="*/ 1864 h 350"/>
                <a:gd name="T50" fmla="*/ 2548 w 377"/>
                <a:gd name="T51" fmla="*/ 1785 h 350"/>
                <a:gd name="T52" fmla="*/ 2532 w 377"/>
                <a:gd name="T53" fmla="*/ 1628 h 350"/>
                <a:gd name="T54" fmla="*/ 2532 w 377"/>
                <a:gd name="T55" fmla="*/ 1502 h 350"/>
                <a:gd name="T56" fmla="*/ 3046 w 377"/>
                <a:gd name="T57" fmla="*/ 1288 h 350"/>
                <a:gd name="T58" fmla="*/ 3300 w 377"/>
                <a:gd name="T59" fmla="*/ 1357 h 350"/>
                <a:gd name="T60" fmla="*/ 3181 w 377"/>
                <a:gd name="T61" fmla="*/ 1707 h 350"/>
                <a:gd name="T62" fmla="*/ 2667 w 377"/>
                <a:gd name="T63" fmla="*/ 1909 h 350"/>
                <a:gd name="T64" fmla="*/ 3233 w 377"/>
                <a:gd name="T65" fmla="*/ 3316 h 350"/>
                <a:gd name="T66" fmla="*/ 3086 w 377"/>
                <a:gd name="T67" fmla="*/ 3521 h 350"/>
                <a:gd name="T68" fmla="*/ 2815 w 377"/>
                <a:gd name="T69" fmla="*/ 3278 h 350"/>
                <a:gd name="T70" fmla="*/ 2831 w 377"/>
                <a:gd name="T71" fmla="*/ 2729 h 350"/>
                <a:gd name="T72" fmla="*/ 2910 w 377"/>
                <a:gd name="T73" fmla="*/ 2527 h 350"/>
                <a:gd name="T74" fmla="*/ 2979 w 377"/>
                <a:gd name="T75" fmla="*/ 2646 h 350"/>
                <a:gd name="T76" fmla="*/ 3086 w 377"/>
                <a:gd name="T77" fmla="*/ 2712 h 350"/>
                <a:gd name="T78" fmla="*/ 3205 w 377"/>
                <a:gd name="T79" fmla="*/ 2700 h 350"/>
                <a:gd name="T80" fmla="*/ 3436 w 377"/>
                <a:gd name="T81" fmla="*/ 3197 h 350"/>
                <a:gd name="T82" fmla="*/ 3838 w 377"/>
                <a:gd name="T83" fmla="*/ 2634 h 350"/>
                <a:gd name="T84" fmla="*/ 3595 w 377"/>
                <a:gd name="T85" fmla="*/ 3114 h 350"/>
                <a:gd name="T86" fmla="*/ 3136 w 377"/>
                <a:gd name="T87" fmla="*/ 2254 h 350"/>
                <a:gd name="T88" fmla="*/ 3419 w 377"/>
                <a:gd name="T89" fmla="*/ 1883 h 350"/>
                <a:gd name="T90" fmla="*/ 3878 w 377"/>
                <a:gd name="T91" fmla="*/ 2536 h 3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50">
                  <a:moveTo>
                    <a:pt x="358" y="0"/>
                  </a:moveTo>
                  <a:cubicBezTo>
                    <a:pt x="19" y="0"/>
                    <a:pt x="19" y="0"/>
                    <a:pt x="19" y="0"/>
                  </a:cubicBezTo>
                  <a:cubicBezTo>
                    <a:pt x="9" y="0"/>
                    <a:pt x="0" y="8"/>
                    <a:pt x="0" y="19"/>
                  </a:cubicBezTo>
                  <a:cubicBezTo>
                    <a:pt x="0" y="29"/>
                    <a:pt x="9" y="38"/>
                    <a:pt x="19" y="38"/>
                  </a:cubicBezTo>
                  <a:cubicBezTo>
                    <a:pt x="24" y="38"/>
                    <a:pt x="24" y="38"/>
                    <a:pt x="24" y="38"/>
                  </a:cubicBezTo>
                  <a:cubicBezTo>
                    <a:pt x="69" y="314"/>
                    <a:pt x="69" y="314"/>
                    <a:pt x="69" y="314"/>
                  </a:cubicBezTo>
                  <a:cubicBezTo>
                    <a:pt x="61" y="315"/>
                    <a:pt x="54" y="323"/>
                    <a:pt x="54" y="332"/>
                  </a:cubicBezTo>
                  <a:cubicBezTo>
                    <a:pt x="54" y="342"/>
                    <a:pt x="62" y="350"/>
                    <a:pt x="72" y="350"/>
                  </a:cubicBezTo>
                  <a:cubicBezTo>
                    <a:pt x="305" y="350"/>
                    <a:pt x="305" y="350"/>
                    <a:pt x="305" y="350"/>
                  </a:cubicBezTo>
                  <a:cubicBezTo>
                    <a:pt x="315" y="350"/>
                    <a:pt x="323" y="342"/>
                    <a:pt x="323" y="332"/>
                  </a:cubicBezTo>
                  <a:cubicBezTo>
                    <a:pt x="323" y="323"/>
                    <a:pt x="317" y="315"/>
                    <a:pt x="308" y="314"/>
                  </a:cubicBezTo>
                  <a:cubicBezTo>
                    <a:pt x="353" y="38"/>
                    <a:pt x="353" y="38"/>
                    <a:pt x="353" y="38"/>
                  </a:cubicBezTo>
                  <a:cubicBezTo>
                    <a:pt x="358" y="38"/>
                    <a:pt x="358" y="38"/>
                    <a:pt x="358" y="38"/>
                  </a:cubicBezTo>
                  <a:cubicBezTo>
                    <a:pt x="369" y="38"/>
                    <a:pt x="377" y="29"/>
                    <a:pt x="377" y="19"/>
                  </a:cubicBezTo>
                  <a:cubicBezTo>
                    <a:pt x="377" y="8"/>
                    <a:pt x="369" y="0"/>
                    <a:pt x="358" y="0"/>
                  </a:cubicBezTo>
                  <a:close/>
                  <a:moveTo>
                    <a:pt x="121" y="116"/>
                  </a:moveTo>
                  <a:cubicBezTo>
                    <a:pt x="141" y="86"/>
                    <a:pt x="141" y="86"/>
                    <a:pt x="141" y="86"/>
                  </a:cubicBezTo>
                  <a:cubicBezTo>
                    <a:pt x="148" y="76"/>
                    <a:pt x="154" y="76"/>
                    <a:pt x="154" y="76"/>
                  </a:cubicBezTo>
                  <a:cubicBezTo>
                    <a:pt x="155" y="76"/>
                    <a:pt x="155" y="76"/>
                    <a:pt x="155" y="76"/>
                  </a:cubicBezTo>
                  <a:cubicBezTo>
                    <a:pt x="156" y="76"/>
                    <a:pt x="157" y="76"/>
                    <a:pt x="157" y="76"/>
                  </a:cubicBezTo>
                  <a:cubicBezTo>
                    <a:pt x="159" y="76"/>
                    <a:pt x="162" y="76"/>
                    <a:pt x="164" y="76"/>
                  </a:cubicBezTo>
                  <a:cubicBezTo>
                    <a:pt x="165" y="76"/>
                    <a:pt x="165" y="76"/>
                    <a:pt x="165" y="76"/>
                  </a:cubicBezTo>
                  <a:cubicBezTo>
                    <a:pt x="207" y="77"/>
                    <a:pt x="207" y="77"/>
                    <a:pt x="207" y="77"/>
                  </a:cubicBezTo>
                  <a:cubicBezTo>
                    <a:pt x="207" y="77"/>
                    <a:pt x="206" y="77"/>
                    <a:pt x="206" y="77"/>
                  </a:cubicBezTo>
                  <a:cubicBezTo>
                    <a:pt x="205" y="77"/>
                    <a:pt x="205" y="77"/>
                    <a:pt x="205" y="78"/>
                  </a:cubicBezTo>
                  <a:cubicBezTo>
                    <a:pt x="205" y="78"/>
                    <a:pt x="204" y="78"/>
                    <a:pt x="204" y="78"/>
                  </a:cubicBezTo>
                  <a:cubicBezTo>
                    <a:pt x="191" y="83"/>
                    <a:pt x="171" y="115"/>
                    <a:pt x="160" y="134"/>
                  </a:cubicBezTo>
                  <a:cubicBezTo>
                    <a:pt x="160" y="134"/>
                    <a:pt x="160" y="134"/>
                    <a:pt x="160" y="134"/>
                  </a:cubicBezTo>
                  <a:cubicBezTo>
                    <a:pt x="158" y="137"/>
                    <a:pt x="157" y="140"/>
                    <a:pt x="157" y="140"/>
                  </a:cubicBezTo>
                  <a:cubicBezTo>
                    <a:pt x="155" y="142"/>
                    <a:pt x="153" y="143"/>
                    <a:pt x="150" y="143"/>
                  </a:cubicBezTo>
                  <a:cubicBezTo>
                    <a:pt x="148" y="144"/>
                    <a:pt x="146" y="144"/>
                    <a:pt x="144" y="142"/>
                  </a:cubicBezTo>
                  <a:cubicBezTo>
                    <a:pt x="123" y="127"/>
                    <a:pt x="123" y="127"/>
                    <a:pt x="123" y="127"/>
                  </a:cubicBezTo>
                  <a:cubicBezTo>
                    <a:pt x="119" y="124"/>
                    <a:pt x="118" y="119"/>
                    <a:pt x="121" y="116"/>
                  </a:cubicBezTo>
                  <a:close/>
                  <a:moveTo>
                    <a:pt x="92" y="156"/>
                  </a:moveTo>
                  <a:cubicBezTo>
                    <a:pt x="108" y="154"/>
                    <a:pt x="108" y="154"/>
                    <a:pt x="108" y="154"/>
                  </a:cubicBezTo>
                  <a:cubicBezTo>
                    <a:pt x="118" y="153"/>
                    <a:pt x="118" y="153"/>
                    <a:pt x="118" y="153"/>
                  </a:cubicBezTo>
                  <a:cubicBezTo>
                    <a:pt x="130" y="152"/>
                    <a:pt x="130" y="152"/>
                    <a:pt x="130" y="152"/>
                  </a:cubicBezTo>
                  <a:cubicBezTo>
                    <a:pt x="133" y="151"/>
                    <a:pt x="137" y="153"/>
                    <a:pt x="138" y="155"/>
                  </a:cubicBezTo>
                  <a:cubicBezTo>
                    <a:pt x="151" y="177"/>
                    <a:pt x="151" y="177"/>
                    <a:pt x="151" y="177"/>
                  </a:cubicBezTo>
                  <a:cubicBezTo>
                    <a:pt x="151" y="177"/>
                    <a:pt x="151" y="177"/>
                    <a:pt x="151" y="177"/>
                  </a:cubicBezTo>
                  <a:cubicBezTo>
                    <a:pt x="155" y="185"/>
                    <a:pt x="155" y="185"/>
                    <a:pt x="155" y="185"/>
                  </a:cubicBezTo>
                  <a:cubicBezTo>
                    <a:pt x="158" y="191"/>
                    <a:pt x="158" y="191"/>
                    <a:pt x="158" y="191"/>
                  </a:cubicBezTo>
                  <a:cubicBezTo>
                    <a:pt x="160" y="193"/>
                    <a:pt x="159" y="194"/>
                    <a:pt x="156" y="193"/>
                  </a:cubicBezTo>
                  <a:cubicBezTo>
                    <a:pt x="151" y="191"/>
                    <a:pt x="151" y="191"/>
                    <a:pt x="151" y="191"/>
                  </a:cubicBezTo>
                  <a:cubicBezTo>
                    <a:pt x="149" y="190"/>
                    <a:pt x="149" y="190"/>
                    <a:pt x="149" y="190"/>
                  </a:cubicBezTo>
                  <a:cubicBezTo>
                    <a:pt x="148" y="189"/>
                    <a:pt x="148" y="189"/>
                    <a:pt x="148" y="189"/>
                  </a:cubicBezTo>
                  <a:cubicBezTo>
                    <a:pt x="145" y="188"/>
                    <a:pt x="142" y="190"/>
                    <a:pt x="140" y="192"/>
                  </a:cubicBezTo>
                  <a:cubicBezTo>
                    <a:pt x="134" y="204"/>
                    <a:pt x="134" y="204"/>
                    <a:pt x="134" y="204"/>
                  </a:cubicBezTo>
                  <a:cubicBezTo>
                    <a:pt x="134" y="204"/>
                    <a:pt x="133" y="206"/>
                    <a:pt x="129" y="205"/>
                  </a:cubicBezTo>
                  <a:cubicBezTo>
                    <a:pt x="129" y="205"/>
                    <a:pt x="103" y="205"/>
                    <a:pt x="95" y="198"/>
                  </a:cubicBezTo>
                  <a:cubicBezTo>
                    <a:pt x="95" y="198"/>
                    <a:pt x="94" y="198"/>
                    <a:pt x="94" y="197"/>
                  </a:cubicBezTo>
                  <a:cubicBezTo>
                    <a:pt x="94" y="197"/>
                    <a:pt x="90" y="192"/>
                    <a:pt x="95" y="180"/>
                  </a:cubicBezTo>
                  <a:cubicBezTo>
                    <a:pt x="100" y="171"/>
                    <a:pt x="100" y="171"/>
                    <a:pt x="100" y="171"/>
                  </a:cubicBezTo>
                  <a:cubicBezTo>
                    <a:pt x="101" y="168"/>
                    <a:pt x="100" y="165"/>
                    <a:pt x="97" y="163"/>
                  </a:cubicBezTo>
                  <a:cubicBezTo>
                    <a:pt x="91" y="159"/>
                    <a:pt x="91" y="159"/>
                    <a:pt x="91" y="159"/>
                  </a:cubicBezTo>
                  <a:cubicBezTo>
                    <a:pt x="88" y="157"/>
                    <a:pt x="89" y="156"/>
                    <a:pt x="92" y="156"/>
                  </a:cubicBezTo>
                  <a:close/>
                  <a:moveTo>
                    <a:pt x="176" y="250"/>
                  </a:moveTo>
                  <a:cubicBezTo>
                    <a:pt x="175" y="254"/>
                    <a:pt x="172" y="258"/>
                    <a:pt x="167" y="257"/>
                  </a:cubicBezTo>
                  <a:cubicBezTo>
                    <a:pt x="132" y="255"/>
                    <a:pt x="132" y="255"/>
                    <a:pt x="132" y="255"/>
                  </a:cubicBezTo>
                  <a:cubicBezTo>
                    <a:pt x="120" y="255"/>
                    <a:pt x="116" y="249"/>
                    <a:pt x="116" y="249"/>
                  </a:cubicBezTo>
                  <a:cubicBezTo>
                    <a:pt x="115" y="248"/>
                    <a:pt x="114" y="245"/>
                    <a:pt x="112" y="243"/>
                  </a:cubicBezTo>
                  <a:cubicBezTo>
                    <a:pt x="112" y="243"/>
                    <a:pt x="112" y="243"/>
                    <a:pt x="112" y="243"/>
                  </a:cubicBezTo>
                  <a:cubicBezTo>
                    <a:pt x="91" y="206"/>
                    <a:pt x="91" y="206"/>
                    <a:pt x="91" y="206"/>
                  </a:cubicBezTo>
                  <a:cubicBezTo>
                    <a:pt x="91" y="206"/>
                    <a:pt x="92" y="207"/>
                    <a:pt x="92" y="207"/>
                  </a:cubicBezTo>
                  <a:cubicBezTo>
                    <a:pt x="92" y="207"/>
                    <a:pt x="93" y="208"/>
                    <a:pt x="93" y="208"/>
                  </a:cubicBezTo>
                  <a:cubicBezTo>
                    <a:pt x="93" y="208"/>
                    <a:pt x="93" y="208"/>
                    <a:pt x="93" y="208"/>
                  </a:cubicBezTo>
                  <a:cubicBezTo>
                    <a:pt x="105" y="217"/>
                    <a:pt x="143" y="217"/>
                    <a:pt x="164" y="217"/>
                  </a:cubicBezTo>
                  <a:cubicBezTo>
                    <a:pt x="164" y="217"/>
                    <a:pt x="164" y="217"/>
                    <a:pt x="164" y="217"/>
                  </a:cubicBezTo>
                  <a:cubicBezTo>
                    <a:pt x="168" y="217"/>
                    <a:pt x="171" y="216"/>
                    <a:pt x="171" y="216"/>
                  </a:cubicBezTo>
                  <a:cubicBezTo>
                    <a:pt x="175" y="216"/>
                    <a:pt x="178" y="219"/>
                    <a:pt x="178" y="224"/>
                  </a:cubicBezTo>
                  <a:lnTo>
                    <a:pt x="176" y="250"/>
                  </a:lnTo>
                  <a:close/>
                  <a:moveTo>
                    <a:pt x="198" y="142"/>
                  </a:moveTo>
                  <a:cubicBezTo>
                    <a:pt x="189" y="142"/>
                    <a:pt x="189" y="142"/>
                    <a:pt x="189" y="142"/>
                  </a:cubicBezTo>
                  <a:cubicBezTo>
                    <a:pt x="183" y="142"/>
                    <a:pt x="183" y="142"/>
                    <a:pt x="183" y="142"/>
                  </a:cubicBezTo>
                  <a:cubicBezTo>
                    <a:pt x="180" y="142"/>
                    <a:pt x="179" y="140"/>
                    <a:pt x="182" y="139"/>
                  </a:cubicBezTo>
                  <a:cubicBezTo>
                    <a:pt x="186" y="135"/>
                    <a:pt x="186" y="135"/>
                    <a:pt x="186" y="135"/>
                  </a:cubicBezTo>
                  <a:cubicBezTo>
                    <a:pt x="188" y="134"/>
                    <a:pt x="188" y="134"/>
                    <a:pt x="188" y="134"/>
                  </a:cubicBezTo>
                  <a:cubicBezTo>
                    <a:pt x="189" y="133"/>
                    <a:pt x="189" y="133"/>
                    <a:pt x="189" y="133"/>
                  </a:cubicBezTo>
                  <a:cubicBezTo>
                    <a:pt x="192" y="131"/>
                    <a:pt x="192" y="128"/>
                    <a:pt x="191" y="126"/>
                  </a:cubicBezTo>
                  <a:cubicBezTo>
                    <a:pt x="190" y="125"/>
                    <a:pt x="190" y="125"/>
                    <a:pt x="190" y="125"/>
                  </a:cubicBezTo>
                  <a:cubicBezTo>
                    <a:pt x="188" y="121"/>
                    <a:pt x="188" y="121"/>
                    <a:pt x="188" y="121"/>
                  </a:cubicBezTo>
                  <a:cubicBezTo>
                    <a:pt x="188" y="121"/>
                    <a:pt x="188" y="121"/>
                    <a:pt x="188" y="121"/>
                  </a:cubicBezTo>
                  <a:cubicBezTo>
                    <a:pt x="186" y="117"/>
                    <a:pt x="186" y="117"/>
                    <a:pt x="186" y="117"/>
                  </a:cubicBezTo>
                  <a:cubicBezTo>
                    <a:pt x="186" y="117"/>
                    <a:pt x="185" y="115"/>
                    <a:pt x="188" y="112"/>
                  </a:cubicBezTo>
                  <a:cubicBezTo>
                    <a:pt x="188" y="112"/>
                    <a:pt x="201" y="90"/>
                    <a:pt x="211" y="87"/>
                  </a:cubicBezTo>
                  <a:cubicBezTo>
                    <a:pt x="212" y="86"/>
                    <a:pt x="212" y="86"/>
                    <a:pt x="213" y="86"/>
                  </a:cubicBezTo>
                  <a:cubicBezTo>
                    <a:pt x="213" y="86"/>
                    <a:pt x="219" y="86"/>
                    <a:pt x="226" y="96"/>
                  </a:cubicBezTo>
                  <a:cubicBezTo>
                    <a:pt x="230" y="102"/>
                    <a:pt x="230" y="102"/>
                    <a:pt x="230" y="102"/>
                  </a:cubicBezTo>
                  <a:cubicBezTo>
                    <a:pt x="232" y="104"/>
                    <a:pt x="235" y="105"/>
                    <a:pt x="238" y="104"/>
                  </a:cubicBezTo>
                  <a:cubicBezTo>
                    <a:pt x="245" y="101"/>
                    <a:pt x="245" y="101"/>
                    <a:pt x="245" y="101"/>
                  </a:cubicBezTo>
                  <a:cubicBezTo>
                    <a:pt x="248" y="99"/>
                    <a:pt x="249" y="100"/>
                    <a:pt x="247" y="103"/>
                  </a:cubicBezTo>
                  <a:cubicBezTo>
                    <a:pt x="240" y="118"/>
                    <a:pt x="240" y="118"/>
                    <a:pt x="240" y="118"/>
                  </a:cubicBezTo>
                  <a:cubicBezTo>
                    <a:pt x="236" y="127"/>
                    <a:pt x="236" y="127"/>
                    <a:pt x="236" y="127"/>
                  </a:cubicBezTo>
                  <a:cubicBezTo>
                    <a:pt x="231" y="138"/>
                    <a:pt x="231" y="138"/>
                    <a:pt x="231" y="138"/>
                  </a:cubicBezTo>
                  <a:cubicBezTo>
                    <a:pt x="229" y="141"/>
                    <a:pt x="226" y="143"/>
                    <a:pt x="223" y="143"/>
                  </a:cubicBezTo>
                  <a:cubicBezTo>
                    <a:pt x="198" y="142"/>
                    <a:pt x="198" y="142"/>
                    <a:pt x="198" y="142"/>
                  </a:cubicBezTo>
                  <a:cubicBezTo>
                    <a:pt x="198" y="142"/>
                    <a:pt x="198" y="142"/>
                    <a:pt x="198" y="142"/>
                  </a:cubicBezTo>
                  <a:close/>
                  <a:moveTo>
                    <a:pt x="255" y="238"/>
                  </a:moveTo>
                  <a:cubicBezTo>
                    <a:pt x="255" y="238"/>
                    <a:pt x="253" y="244"/>
                    <a:pt x="240" y="247"/>
                  </a:cubicBezTo>
                  <a:cubicBezTo>
                    <a:pt x="234" y="248"/>
                    <a:pt x="234" y="248"/>
                    <a:pt x="234" y="248"/>
                  </a:cubicBezTo>
                  <a:cubicBezTo>
                    <a:pt x="231" y="249"/>
                    <a:pt x="229" y="251"/>
                    <a:pt x="229" y="254"/>
                  </a:cubicBezTo>
                  <a:cubicBezTo>
                    <a:pt x="229" y="262"/>
                    <a:pt x="229" y="262"/>
                    <a:pt x="229" y="262"/>
                  </a:cubicBezTo>
                  <a:cubicBezTo>
                    <a:pt x="229" y="265"/>
                    <a:pt x="228" y="266"/>
                    <a:pt x="226" y="263"/>
                  </a:cubicBezTo>
                  <a:cubicBezTo>
                    <a:pt x="215" y="251"/>
                    <a:pt x="215" y="251"/>
                    <a:pt x="215" y="251"/>
                  </a:cubicBezTo>
                  <a:cubicBezTo>
                    <a:pt x="209" y="244"/>
                    <a:pt x="209" y="244"/>
                    <a:pt x="209" y="244"/>
                  </a:cubicBezTo>
                  <a:cubicBezTo>
                    <a:pt x="200" y="234"/>
                    <a:pt x="200" y="234"/>
                    <a:pt x="200" y="234"/>
                  </a:cubicBezTo>
                  <a:cubicBezTo>
                    <a:pt x="198" y="232"/>
                    <a:pt x="198" y="228"/>
                    <a:pt x="199" y="225"/>
                  </a:cubicBezTo>
                  <a:cubicBezTo>
                    <a:pt x="210" y="203"/>
                    <a:pt x="210" y="203"/>
                    <a:pt x="210" y="203"/>
                  </a:cubicBezTo>
                  <a:cubicBezTo>
                    <a:pt x="210" y="203"/>
                    <a:pt x="210" y="203"/>
                    <a:pt x="210" y="203"/>
                  </a:cubicBezTo>
                  <a:cubicBezTo>
                    <a:pt x="213" y="195"/>
                    <a:pt x="213" y="195"/>
                    <a:pt x="213" y="195"/>
                  </a:cubicBezTo>
                  <a:cubicBezTo>
                    <a:pt x="216" y="188"/>
                    <a:pt x="216" y="188"/>
                    <a:pt x="216" y="188"/>
                  </a:cubicBezTo>
                  <a:cubicBezTo>
                    <a:pt x="217" y="186"/>
                    <a:pt x="219" y="186"/>
                    <a:pt x="219" y="189"/>
                  </a:cubicBezTo>
                  <a:cubicBezTo>
                    <a:pt x="221" y="195"/>
                    <a:pt x="221" y="195"/>
                    <a:pt x="221" y="195"/>
                  </a:cubicBezTo>
                  <a:cubicBezTo>
                    <a:pt x="221" y="197"/>
                    <a:pt x="221" y="197"/>
                    <a:pt x="221" y="197"/>
                  </a:cubicBezTo>
                  <a:cubicBezTo>
                    <a:pt x="221" y="198"/>
                    <a:pt x="221" y="198"/>
                    <a:pt x="221" y="198"/>
                  </a:cubicBezTo>
                  <a:cubicBezTo>
                    <a:pt x="222" y="201"/>
                    <a:pt x="225" y="203"/>
                    <a:pt x="228" y="202"/>
                  </a:cubicBezTo>
                  <a:cubicBezTo>
                    <a:pt x="229" y="202"/>
                    <a:pt x="229" y="202"/>
                    <a:pt x="229" y="202"/>
                  </a:cubicBezTo>
                  <a:cubicBezTo>
                    <a:pt x="233" y="202"/>
                    <a:pt x="233" y="202"/>
                    <a:pt x="233" y="202"/>
                  </a:cubicBezTo>
                  <a:cubicBezTo>
                    <a:pt x="233" y="202"/>
                    <a:pt x="233" y="202"/>
                    <a:pt x="233" y="202"/>
                  </a:cubicBezTo>
                  <a:cubicBezTo>
                    <a:pt x="238" y="201"/>
                    <a:pt x="238" y="201"/>
                    <a:pt x="238" y="201"/>
                  </a:cubicBezTo>
                  <a:cubicBezTo>
                    <a:pt x="238" y="201"/>
                    <a:pt x="240" y="201"/>
                    <a:pt x="242" y="205"/>
                  </a:cubicBezTo>
                  <a:cubicBezTo>
                    <a:pt x="242" y="205"/>
                    <a:pt x="256" y="226"/>
                    <a:pt x="255" y="236"/>
                  </a:cubicBezTo>
                  <a:cubicBezTo>
                    <a:pt x="255" y="237"/>
                    <a:pt x="255" y="238"/>
                    <a:pt x="255" y="238"/>
                  </a:cubicBezTo>
                  <a:close/>
                  <a:moveTo>
                    <a:pt x="288" y="189"/>
                  </a:moveTo>
                  <a:cubicBezTo>
                    <a:pt x="287" y="191"/>
                    <a:pt x="286" y="193"/>
                    <a:pt x="285" y="196"/>
                  </a:cubicBezTo>
                  <a:cubicBezTo>
                    <a:pt x="285" y="196"/>
                    <a:pt x="285" y="196"/>
                    <a:pt x="285" y="196"/>
                  </a:cubicBezTo>
                  <a:cubicBezTo>
                    <a:pt x="267" y="234"/>
                    <a:pt x="267" y="234"/>
                    <a:pt x="267" y="234"/>
                  </a:cubicBezTo>
                  <a:cubicBezTo>
                    <a:pt x="267" y="234"/>
                    <a:pt x="267" y="233"/>
                    <a:pt x="267" y="233"/>
                  </a:cubicBezTo>
                  <a:cubicBezTo>
                    <a:pt x="267" y="232"/>
                    <a:pt x="267" y="232"/>
                    <a:pt x="267" y="232"/>
                  </a:cubicBezTo>
                  <a:cubicBezTo>
                    <a:pt x="267" y="232"/>
                    <a:pt x="267" y="232"/>
                    <a:pt x="267" y="232"/>
                  </a:cubicBezTo>
                  <a:cubicBezTo>
                    <a:pt x="268" y="217"/>
                    <a:pt x="246" y="185"/>
                    <a:pt x="233" y="168"/>
                  </a:cubicBezTo>
                  <a:cubicBezTo>
                    <a:pt x="233" y="168"/>
                    <a:pt x="233" y="168"/>
                    <a:pt x="233" y="168"/>
                  </a:cubicBezTo>
                  <a:cubicBezTo>
                    <a:pt x="231" y="165"/>
                    <a:pt x="229" y="163"/>
                    <a:pt x="229" y="163"/>
                  </a:cubicBezTo>
                  <a:cubicBezTo>
                    <a:pt x="227" y="160"/>
                    <a:pt x="227" y="155"/>
                    <a:pt x="231" y="153"/>
                  </a:cubicBezTo>
                  <a:cubicBezTo>
                    <a:pt x="254" y="140"/>
                    <a:pt x="254" y="140"/>
                    <a:pt x="254" y="140"/>
                  </a:cubicBezTo>
                  <a:cubicBezTo>
                    <a:pt x="257" y="138"/>
                    <a:pt x="262" y="139"/>
                    <a:pt x="265" y="142"/>
                  </a:cubicBezTo>
                  <a:cubicBezTo>
                    <a:pt x="284" y="173"/>
                    <a:pt x="284" y="173"/>
                    <a:pt x="284" y="173"/>
                  </a:cubicBezTo>
                  <a:cubicBezTo>
                    <a:pt x="290" y="183"/>
                    <a:pt x="288" y="189"/>
                    <a:pt x="288" y="1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grpSp>
      <p:grpSp>
        <p:nvGrpSpPr>
          <p:cNvPr id="11" name="Group 93"/>
          <p:cNvGrpSpPr>
            <a:grpSpLocks noChangeAspect="1"/>
          </p:cNvGrpSpPr>
          <p:nvPr/>
        </p:nvGrpSpPr>
        <p:grpSpPr bwMode="auto">
          <a:xfrm>
            <a:off x="1138000" y="3121808"/>
            <a:ext cx="428720" cy="414932"/>
            <a:chOff x="1" y="1"/>
            <a:chExt cx="1115" cy="1079"/>
          </a:xfrm>
          <a:solidFill>
            <a:srgbClr val="6FC6C0"/>
          </a:solidFill>
        </p:grpSpPr>
        <p:sp>
          <p:nvSpPr>
            <p:cNvPr id="12" name="Freeform 94"/>
            <p:cNvSpPr/>
            <p:nvPr/>
          </p:nvSpPr>
          <p:spPr bwMode="auto">
            <a:xfrm>
              <a:off x="1" y="184"/>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3" name="Freeform 95"/>
            <p:cNvSpPr/>
            <p:nvPr/>
          </p:nvSpPr>
          <p:spPr bwMode="auto">
            <a:xfrm>
              <a:off x="1" y="391"/>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4" name="Freeform 96"/>
            <p:cNvSpPr/>
            <p:nvPr/>
          </p:nvSpPr>
          <p:spPr bwMode="auto">
            <a:xfrm>
              <a:off x="1" y="595"/>
              <a:ext cx="174" cy="96"/>
            </a:xfrm>
            <a:custGeom>
              <a:avLst/>
              <a:gdLst>
                <a:gd name="T0" fmla="*/ 989 w 73"/>
                <a:gd name="T1" fmla="*/ 276 h 40"/>
                <a:gd name="T2" fmla="*/ 715 w 73"/>
                <a:gd name="T3" fmla="*/ 552 h 40"/>
                <a:gd name="T4" fmla="*/ 272 w 73"/>
                <a:gd name="T5" fmla="*/ 552 h 40"/>
                <a:gd name="T6" fmla="*/ 0 w 73"/>
                <a:gd name="T7" fmla="*/ 276 h 40"/>
                <a:gd name="T8" fmla="*/ 0 w 73"/>
                <a:gd name="T9" fmla="*/ 276 h 40"/>
                <a:gd name="T10" fmla="*/ 272 w 73"/>
                <a:gd name="T11" fmla="*/ 0 h 40"/>
                <a:gd name="T12" fmla="*/ 715 w 73"/>
                <a:gd name="T13" fmla="*/ 0 h 40"/>
                <a:gd name="T14" fmla="*/ 989 w 73"/>
                <a:gd name="T15" fmla="*/ 276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5" name="Freeform 97"/>
            <p:cNvSpPr/>
            <p:nvPr/>
          </p:nvSpPr>
          <p:spPr bwMode="auto">
            <a:xfrm>
              <a:off x="1" y="802"/>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6" name="Freeform 98"/>
            <p:cNvSpPr/>
            <p:nvPr/>
          </p:nvSpPr>
          <p:spPr bwMode="auto">
            <a:xfrm>
              <a:off x="1043" y="91"/>
              <a:ext cx="73" cy="203"/>
            </a:xfrm>
            <a:custGeom>
              <a:avLst/>
              <a:gdLst>
                <a:gd name="T0" fmla="*/ 78 w 31"/>
                <a:gd name="T1" fmla="*/ 0 h 85"/>
                <a:gd name="T2" fmla="*/ 0 w 31"/>
                <a:gd name="T3" fmla="*/ 12 h 85"/>
                <a:gd name="T4" fmla="*/ 0 w 31"/>
                <a:gd name="T5" fmla="*/ 1146 h 85"/>
                <a:gd name="T6" fmla="*/ 78 w 31"/>
                <a:gd name="T7" fmla="*/ 1158 h 85"/>
                <a:gd name="T8" fmla="*/ 405 w 31"/>
                <a:gd name="T9" fmla="*/ 817 h 85"/>
                <a:gd name="T10" fmla="*/ 405 w 31"/>
                <a:gd name="T11" fmla="*/ 353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7" name="Freeform 99"/>
            <p:cNvSpPr/>
            <p:nvPr/>
          </p:nvSpPr>
          <p:spPr bwMode="auto">
            <a:xfrm>
              <a:off x="1043" y="303"/>
              <a:ext cx="73" cy="200"/>
            </a:xfrm>
            <a:custGeom>
              <a:avLst/>
              <a:gdLst>
                <a:gd name="T0" fmla="*/ 78 w 31"/>
                <a:gd name="T1" fmla="*/ 0 h 84"/>
                <a:gd name="T2" fmla="*/ 0 w 31"/>
                <a:gd name="T3" fmla="*/ 12 h 84"/>
                <a:gd name="T4" fmla="*/ 0 w 31"/>
                <a:gd name="T5" fmla="*/ 1133 h 84"/>
                <a:gd name="T6" fmla="*/ 78 w 31"/>
                <a:gd name="T7" fmla="*/ 1133 h 84"/>
                <a:gd name="T8" fmla="*/ 405 w 31"/>
                <a:gd name="T9" fmla="*/ 793 h 84"/>
                <a:gd name="T10" fmla="*/ 405 w 31"/>
                <a:gd name="T11" fmla="*/ 340 h 84"/>
                <a:gd name="T12" fmla="*/ 78 w 31"/>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4">
                  <a:moveTo>
                    <a:pt x="6" y="0"/>
                  </a:moveTo>
                  <a:cubicBezTo>
                    <a:pt x="4" y="0"/>
                    <a:pt x="2" y="0"/>
                    <a:pt x="0" y="1"/>
                  </a:cubicBezTo>
                  <a:cubicBezTo>
                    <a:pt x="0" y="84"/>
                    <a:pt x="0" y="84"/>
                    <a:pt x="0" y="84"/>
                  </a:cubicBezTo>
                  <a:cubicBezTo>
                    <a:pt x="2" y="84"/>
                    <a:pt x="4" y="84"/>
                    <a:pt x="6" y="84"/>
                  </a:cubicBezTo>
                  <a:cubicBezTo>
                    <a:pt x="20" y="84"/>
                    <a:pt x="31" y="73"/>
                    <a:pt x="31" y="59"/>
                  </a:cubicBezTo>
                  <a:cubicBezTo>
                    <a:pt x="31" y="25"/>
                    <a:pt x="31" y="25"/>
                    <a:pt x="31" y="25"/>
                  </a:cubicBezTo>
                  <a:cubicBezTo>
                    <a:pt x="31" y="11"/>
                    <a:pt x="20"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8" name="Freeform 100"/>
            <p:cNvSpPr/>
            <p:nvPr/>
          </p:nvSpPr>
          <p:spPr bwMode="auto">
            <a:xfrm>
              <a:off x="1043" y="512"/>
              <a:ext cx="73" cy="202"/>
            </a:xfrm>
            <a:custGeom>
              <a:avLst/>
              <a:gdLst>
                <a:gd name="T0" fmla="*/ 78 w 31"/>
                <a:gd name="T1" fmla="*/ 0 h 85"/>
                <a:gd name="T2" fmla="*/ 0 w 31"/>
                <a:gd name="T3" fmla="*/ 12 h 85"/>
                <a:gd name="T4" fmla="*/ 0 w 31"/>
                <a:gd name="T5" fmla="*/ 1129 h 85"/>
                <a:gd name="T6" fmla="*/ 78 w 31"/>
                <a:gd name="T7" fmla="*/ 1141 h 85"/>
                <a:gd name="T8" fmla="*/ 405 w 31"/>
                <a:gd name="T9" fmla="*/ 808 h 85"/>
                <a:gd name="T10" fmla="*/ 405 w 31"/>
                <a:gd name="T11" fmla="*/ 349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19" name="Freeform 101"/>
            <p:cNvSpPr>
              <a:spLocks noEditPoints="1"/>
            </p:cNvSpPr>
            <p:nvPr/>
          </p:nvSpPr>
          <p:spPr bwMode="auto">
            <a:xfrm>
              <a:off x="72" y="1"/>
              <a:ext cx="949" cy="1079"/>
            </a:xfrm>
            <a:custGeom>
              <a:avLst/>
              <a:gdLst>
                <a:gd name="T0" fmla="*/ 4814 w 399"/>
                <a:gd name="T1" fmla="*/ 0 h 454"/>
                <a:gd name="T2" fmla="*/ 554 w 399"/>
                <a:gd name="T3" fmla="*/ 0 h 454"/>
                <a:gd name="T4" fmla="*/ 0 w 399"/>
                <a:gd name="T5" fmla="*/ 549 h 454"/>
                <a:gd name="T6" fmla="*/ 0 w 399"/>
                <a:gd name="T7" fmla="*/ 870 h 454"/>
                <a:gd name="T8" fmla="*/ 312 w 399"/>
                <a:gd name="T9" fmla="*/ 870 h 454"/>
                <a:gd name="T10" fmla="*/ 742 w 399"/>
                <a:gd name="T11" fmla="*/ 1305 h 454"/>
                <a:gd name="T12" fmla="*/ 312 w 399"/>
                <a:gd name="T13" fmla="*/ 1744 h 454"/>
                <a:gd name="T14" fmla="*/ 0 w 399"/>
                <a:gd name="T15" fmla="*/ 1744 h 454"/>
                <a:gd name="T16" fmla="*/ 0 w 399"/>
                <a:gd name="T17" fmla="*/ 2039 h 454"/>
                <a:gd name="T18" fmla="*/ 312 w 399"/>
                <a:gd name="T19" fmla="*/ 2039 h 454"/>
                <a:gd name="T20" fmla="*/ 742 w 399"/>
                <a:gd name="T21" fmla="*/ 2469 h 454"/>
                <a:gd name="T22" fmla="*/ 312 w 399"/>
                <a:gd name="T23" fmla="*/ 2897 h 454"/>
                <a:gd name="T24" fmla="*/ 0 w 399"/>
                <a:gd name="T25" fmla="*/ 2897 h 454"/>
                <a:gd name="T26" fmla="*/ 0 w 399"/>
                <a:gd name="T27" fmla="*/ 3197 h 454"/>
                <a:gd name="T28" fmla="*/ 312 w 399"/>
                <a:gd name="T29" fmla="*/ 3197 h 454"/>
                <a:gd name="T30" fmla="*/ 742 w 399"/>
                <a:gd name="T31" fmla="*/ 3627 h 454"/>
                <a:gd name="T32" fmla="*/ 312 w 399"/>
                <a:gd name="T33" fmla="*/ 4055 h 454"/>
                <a:gd name="T34" fmla="*/ 0 w 399"/>
                <a:gd name="T35" fmla="*/ 4055 h 454"/>
                <a:gd name="T36" fmla="*/ 0 w 399"/>
                <a:gd name="T37" fmla="*/ 4361 h 454"/>
                <a:gd name="T38" fmla="*/ 312 w 399"/>
                <a:gd name="T39" fmla="*/ 4361 h 454"/>
                <a:gd name="T40" fmla="*/ 742 w 399"/>
                <a:gd name="T41" fmla="*/ 4789 h 454"/>
                <a:gd name="T42" fmla="*/ 312 w 399"/>
                <a:gd name="T43" fmla="*/ 5224 h 454"/>
                <a:gd name="T44" fmla="*/ 0 w 399"/>
                <a:gd name="T45" fmla="*/ 5224 h 454"/>
                <a:gd name="T46" fmla="*/ 0 w 399"/>
                <a:gd name="T47" fmla="*/ 5547 h 454"/>
                <a:gd name="T48" fmla="*/ 554 w 399"/>
                <a:gd name="T49" fmla="*/ 6094 h 454"/>
                <a:gd name="T50" fmla="*/ 4814 w 399"/>
                <a:gd name="T51" fmla="*/ 6094 h 454"/>
                <a:gd name="T52" fmla="*/ 5368 w 399"/>
                <a:gd name="T53" fmla="*/ 5547 h 454"/>
                <a:gd name="T54" fmla="*/ 5368 w 399"/>
                <a:gd name="T55" fmla="*/ 549 h 454"/>
                <a:gd name="T56" fmla="*/ 4814 w 399"/>
                <a:gd name="T57" fmla="*/ 0 h 454"/>
                <a:gd name="T58" fmla="*/ 1979 w 399"/>
                <a:gd name="T59" fmla="*/ 780 h 454"/>
                <a:gd name="T60" fmla="*/ 2462 w 399"/>
                <a:gd name="T61" fmla="*/ 1005 h 454"/>
                <a:gd name="T62" fmla="*/ 2676 w 399"/>
                <a:gd name="T63" fmla="*/ 1580 h 454"/>
                <a:gd name="T64" fmla="*/ 2450 w 399"/>
                <a:gd name="T65" fmla="*/ 2068 h 454"/>
                <a:gd name="T66" fmla="*/ 2421 w 399"/>
                <a:gd name="T67" fmla="*/ 2080 h 454"/>
                <a:gd name="T68" fmla="*/ 1962 w 399"/>
                <a:gd name="T69" fmla="*/ 791 h 454"/>
                <a:gd name="T70" fmla="*/ 1979 w 399"/>
                <a:gd name="T71" fmla="*/ 780 h 454"/>
                <a:gd name="T72" fmla="*/ 3094 w 399"/>
                <a:gd name="T73" fmla="*/ 5157 h 454"/>
                <a:gd name="T74" fmla="*/ 1855 w 399"/>
                <a:gd name="T75" fmla="*/ 3677 h 454"/>
                <a:gd name="T76" fmla="*/ 1280 w 399"/>
                <a:gd name="T77" fmla="*/ 1842 h 454"/>
                <a:gd name="T78" fmla="*/ 1827 w 399"/>
                <a:gd name="T79" fmla="*/ 846 h 454"/>
                <a:gd name="T80" fmla="*/ 2274 w 399"/>
                <a:gd name="T81" fmla="*/ 2096 h 454"/>
                <a:gd name="T82" fmla="*/ 2245 w 399"/>
                <a:gd name="T83" fmla="*/ 2096 h 454"/>
                <a:gd name="T84" fmla="*/ 2462 w 399"/>
                <a:gd name="T85" fmla="*/ 3327 h 454"/>
                <a:gd name="T86" fmla="*/ 2462 w 399"/>
                <a:gd name="T87" fmla="*/ 3327 h 454"/>
                <a:gd name="T88" fmla="*/ 2478 w 399"/>
                <a:gd name="T89" fmla="*/ 3344 h 454"/>
                <a:gd name="T90" fmla="*/ 2478 w 399"/>
                <a:gd name="T91" fmla="*/ 3344 h 454"/>
                <a:gd name="T92" fmla="*/ 2478 w 399"/>
                <a:gd name="T93" fmla="*/ 3344 h 454"/>
                <a:gd name="T94" fmla="*/ 3406 w 399"/>
                <a:gd name="T95" fmla="*/ 4202 h 454"/>
                <a:gd name="T96" fmla="*/ 3418 w 399"/>
                <a:gd name="T97" fmla="*/ 4190 h 454"/>
                <a:gd name="T98" fmla="*/ 4226 w 399"/>
                <a:gd name="T99" fmla="*/ 5224 h 454"/>
                <a:gd name="T100" fmla="*/ 3094 w 399"/>
                <a:gd name="T101" fmla="*/ 5157 h 454"/>
                <a:gd name="T102" fmla="*/ 4362 w 399"/>
                <a:gd name="T103" fmla="*/ 5141 h 454"/>
                <a:gd name="T104" fmla="*/ 4345 w 399"/>
                <a:gd name="T105" fmla="*/ 5157 h 454"/>
                <a:gd name="T106" fmla="*/ 3513 w 399"/>
                <a:gd name="T107" fmla="*/ 4066 h 454"/>
                <a:gd name="T108" fmla="*/ 3525 w 399"/>
                <a:gd name="T109" fmla="*/ 4038 h 454"/>
                <a:gd name="T110" fmla="*/ 4062 w 399"/>
                <a:gd name="T111" fmla="*/ 4123 h 454"/>
                <a:gd name="T112" fmla="*/ 4441 w 399"/>
                <a:gd name="T113" fmla="*/ 4604 h 454"/>
                <a:gd name="T114" fmla="*/ 4362 w 399"/>
                <a:gd name="T115" fmla="*/ 514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99" h="454">
                  <a:moveTo>
                    <a:pt x="358" y="0"/>
                  </a:moveTo>
                  <a:cubicBezTo>
                    <a:pt x="41" y="0"/>
                    <a:pt x="41" y="0"/>
                    <a:pt x="41" y="0"/>
                  </a:cubicBezTo>
                  <a:cubicBezTo>
                    <a:pt x="19" y="0"/>
                    <a:pt x="0" y="18"/>
                    <a:pt x="0" y="41"/>
                  </a:cubicBezTo>
                  <a:cubicBezTo>
                    <a:pt x="0" y="65"/>
                    <a:pt x="0" y="65"/>
                    <a:pt x="0" y="65"/>
                  </a:cubicBezTo>
                  <a:cubicBezTo>
                    <a:pt x="23" y="65"/>
                    <a:pt x="23" y="65"/>
                    <a:pt x="23" y="65"/>
                  </a:cubicBezTo>
                  <a:cubicBezTo>
                    <a:pt x="40" y="65"/>
                    <a:pt x="55" y="80"/>
                    <a:pt x="55" y="97"/>
                  </a:cubicBezTo>
                  <a:cubicBezTo>
                    <a:pt x="55" y="115"/>
                    <a:pt x="40" y="129"/>
                    <a:pt x="23" y="130"/>
                  </a:cubicBezTo>
                  <a:cubicBezTo>
                    <a:pt x="0" y="130"/>
                    <a:pt x="0" y="130"/>
                    <a:pt x="0" y="130"/>
                  </a:cubicBezTo>
                  <a:cubicBezTo>
                    <a:pt x="0" y="152"/>
                    <a:pt x="0" y="152"/>
                    <a:pt x="0" y="152"/>
                  </a:cubicBezTo>
                  <a:cubicBezTo>
                    <a:pt x="23" y="152"/>
                    <a:pt x="23" y="152"/>
                    <a:pt x="23" y="152"/>
                  </a:cubicBezTo>
                  <a:cubicBezTo>
                    <a:pt x="40" y="152"/>
                    <a:pt x="55" y="166"/>
                    <a:pt x="55" y="184"/>
                  </a:cubicBezTo>
                  <a:cubicBezTo>
                    <a:pt x="55" y="202"/>
                    <a:pt x="40" y="216"/>
                    <a:pt x="23" y="216"/>
                  </a:cubicBezTo>
                  <a:cubicBezTo>
                    <a:pt x="0" y="216"/>
                    <a:pt x="0" y="216"/>
                    <a:pt x="0" y="216"/>
                  </a:cubicBezTo>
                  <a:cubicBezTo>
                    <a:pt x="0" y="238"/>
                    <a:pt x="0" y="238"/>
                    <a:pt x="0" y="238"/>
                  </a:cubicBezTo>
                  <a:cubicBezTo>
                    <a:pt x="23" y="238"/>
                    <a:pt x="23" y="238"/>
                    <a:pt x="23" y="238"/>
                  </a:cubicBezTo>
                  <a:cubicBezTo>
                    <a:pt x="40" y="238"/>
                    <a:pt x="55" y="253"/>
                    <a:pt x="55" y="270"/>
                  </a:cubicBezTo>
                  <a:cubicBezTo>
                    <a:pt x="55" y="288"/>
                    <a:pt x="40" y="302"/>
                    <a:pt x="23" y="302"/>
                  </a:cubicBezTo>
                  <a:cubicBezTo>
                    <a:pt x="0" y="302"/>
                    <a:pt x="0" y="302"/>
                    <a:pt x="0" y="302"/>
                  </a:cubicBezTo>
                  <a:cubicBezTo>
                    <a:pt x="0" y="325"/>
                    <a:pt x="0" y="325"/>
                    <a:pt x="0" y="325"/>
                  </a:cubicBezTo>
                  <a:cubicBezTo>
                    <a:pt x="23" y="325"/>
                    <a:pt x="23" y="325"/>
                    <a:pt x="23" y="325"/>
                  </a:cubicBezTo>
                  <a:cubicBezTo>
                    <a:pt x="40" y="325"/>
                    <a:pt x="55" y="339"/>
                    <a:pt x="55" y="357"/>
                  </a:cubicBezTo>
                  <a:cubicBezTo>
                    <a:pt x="55" y="375"/>
                    <a:pt x="40" y="389"/>
                    <a:pt x="23" y="389"/>
                  </a:cubicBezTo>
                  <a:cubicBezTo>
                    <a:pt x="0" y="389"/>
                    <a:pt x="0" y="389"/>
                    <a:pt x="0" y="389"/>
                  </a:cubicBezTo>
                  <a:cubicBezTo>
                    <a:pt x="0" y="413"/>
                    <a:pt x="0" y="413"/>
                    <a:pt x="0" y="413"/>
                  </a:cubicBezTo>
                  <a:cubicBezTo>
                    <a:pt x="0" y="436"/>
                    <a:pt x="19" y="454"/>
                    <a:pt x="41" y="454"/>
                  </a:cubicBezTo>
                  <a:cubicBezTo>
                    <a:pt x="358" y="454"/>
                    <a:pt x="358" y="454"/>
                    <a:pt x="358" y="454"/>
                  </a:cubicBezTo>
                  <a:cubicBezTo>
                    <a:pt x="381" y="454"/>
                    <a:pt x="399" y="436"/>
                    <a:pt x="399" y="413"/>
                  </a:cubicBezTo>
                  <a:cubicBezTo>
                    <a:pt x="399" y="41"/>
                    <a:pt x="399" y="41"/>
                    <a:pt x="399" y="41"/>
                  </a:cubicBezTo>
                  <a:cubicBezTo>
                    <a:pt x="399" y="18"/>
                    <a:pt x="381" y="0"/>
                    <a:pt x="358" y="0"/>
                  </a:cubicBezTo>
                  <a:close/>
                  <a:moveTo>
                    <a:pt x="147" y="58"/>
                  </a:moveTo>
                  <a:cubicBezTo>
                    <a:pt x="161" y="53"/>
                    <a:pt x="178" y="60"/>
                    <a:pt x="183" y="75"/>
                  </a:cubicBezTo>
                  <a:cubicBezTo>
                    <a:pt x="199" y="118"/>
                    <a:pt x="199" y="118"/>
                    <a:pt x="199" y="118"/>
                  </a:cubicBezTo>
                  <a:cubicBezTo>
                    <a:pt x="204" y="133"/>
                    <a:pt x="197" y="149"/>
                    <a:pt x="182" y="154"/>
                  </a:cubicBezTo>
                  <a:cubicBezTo>
                    <a:pt x="182" y="155"/>
                    <a:pt x="181" y="155"/>
                    <a:pt x="180" y="155"/>
                  </a:cubicBezTo>
                  <a:cubicBezTo>
                    <a:pt x="163" y="123"/>
                    <a:pt x="152" y="85"/>
                    <a:pt x="146" y="59"/>
                  </a:cubicBezTo>
                  <a:cubicBezTo>
                    <a:pt x="146" y="58"/>
                    <a:pt x="146" y="58"/>
                    <a:pt x="147" y="58"/>
                  </a:cubicBezTo>
                  <a:close/>
                  <a:moveTo>
                    <a:pt x="230" y="384"/>
                  </a:moveTo>
                  <a:cubicBezTo>
                    <a:pt x="182" y="357"/>
                    <a:pt x="142" y="280"/>
                    <a:pt x="138" y="274"/>
                  </a:cubicBezTo>
                  <a:cubicBezTo>
                    <a:pt x="135" y="267"/>
                    <a:pt x="92" y="192"/>
                    <a:pt x="95" y="137"/>
                  </a:cubicBezTo>
                  <a:cubicBezTo>
                    <a:pt x="97" y="93"/>
                    <a:pt x="123" y="72"/>
                    <a:pt x="136" y="63"/>
                  </a:cubicBezTo>
                  <a:cubicBezTo>
                    <a:pt x="142" y="89"/>
                    <a:pt x="153" y="124"/>
                    <a:pt x="169" y="156"/>
                  </a:cubicBezTo>
                  <a:cubicBezTo>
                    <a:pt x="168" y="156"/>
                    <a:pt x="168" y="156"/>
                    <a:pt x="167" y="156"/>
                  </a:cubicBezTo>
                  <a:cubicBezTo>
                    <a:pt x="139" y="172"/>
                    <a:pt x="178" y="240"/>
                    <a:pt x="183" y="248"/>
                  </a:cubicBezTo>
                  <a:cubicBezTo>
                    <a:pt x="183" y="248"/>
                    <a:pt x="183" y="248"/>
                    <a:pt x="183" y="248"/>
                  </a:cubicBezTo>
                  <a:cubicBezTo>
                    <a:pt x="183" y="248"/>
                    <a:pt x="184" y="249"/>
                    <a:pt x="184" y="249"/>
                  </a:cubicBezTo>
                  <a:cubicBezTo>
                    <a:pt x="184" y="249"/>
                    <a:pt x="184" y="249"/>
                    <a:pt x="184" y="249"/>
                  </a:cubicBezTo>
                  <a:cubicBezTo>
                    <a:pt x="184" y="249"/>
                    <a:pt x="184" y="249"/>
                    <a:pt x="184" y="249"/>
                  </a:cubicBezTo>
                  <a:cubicBezTo>
                    <a:pt x="188" y="258"/>
                    <a:pt x="224" y="328"/>
                    <a:pt x="253" y="313"/>
                  </a:cubicBezTo>
                  <a:cubicBezTo>
                    <a:pt x="253" y="312"/>
                    <a:pt x="254" y="312"/>
                    <a:pt x="254" y="312"/>
                  </a:cubicBezTo>
                  <a:cubicBezTo>
                    <a:pt x="272" y="343"/>
                    <a:pt x="296" y="370"/>
                    <a:pt x="314" y="389"/>
                  </a:cubicBezTo>
                  <a:cubicBezTo>
                    <a:pt x="300" y="396"/>
                    <a:pt x="268" y="406"/>
                    <a:pt x="230" y="384"/>
                  </a:cubicBezTo>
                  <a:close/>
                  <a:moveTo>
                    <a:pt x="324" y="383"/>
                  </a:moveTo>
                  <a:cubicBezTo>
                    <a:pt x="324" y="383"/>
                    <a:pt x="324" y="383"/>
                    <a:pt x="323" y="384"/>
                  </a:cubicBezTo>
                  <a:cubicBezTo>
                    <a:pt x="304" y="364"/>
                    <a:pt x="279" y="335"/>
                    <a:pt x="261" y="303"/>
                  </a:cubicBezTo>
                  <a:cubicBezTo>
                    <a:pt x="261" y="302"/>
                    <a:pt x="262" y="302"/>
                    <a:pt x="262" y="301"/>
                  </a:cubicBezTo>
                  <a:cubicBezTo>
                    <a:pt x="275" y="292"/>
                    <a:pt x="292" y="294"/>
                    <a:pt x="302" y="307"/>
                  </a:cubicBezTo>
                  <a:cubicBezTo>
                    <a:pt x="330" y="343"/>
                    <a:pt x="330" y="343"/>
                    <a:pt x="330" y="343"/>
                  </a:cubicBezTo>
                  <a:cubicBezTo>
                    <a:pt x="339" y="356"/>
                    <a:pt x="337" y="374"/>
                    <a:pt x="324" y="3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grpSp>
      <p:grpSp>
        <p:nvGrpSpPr>
          <p:cNvPr id="20" name="组合 1"/>
          <p:cNvGrpSpPr/>
          <p:nvPr/>
        </p:nvGrpSpPr>
        <p:grpSpPr bwMode="auto">
          <a:xfrm>
            <a:off x="1165300" y="3806302"/>
            <a:ext cx="398264" cy="406040"/>
            <a:chOff x="1444625" y="2115707"/>
            <a:chExt cx="1719263" cy="1752600"/>
          </a:xfrm>
          <a:solidFill>
            <a:srgbClr val="F39DB0"/>
          </a:solidFill>
        </p:grpSpPr>
        <p:sp>
          <p:nvSpPr>
            <p:cNvPr id="21" name="Freeform 14"/>
            <p:cNvSpPr>
              <a:spLocks noEditPoints="1"/>
            </p:cNvSpPr>
            <p:nvPr/>
          </p:nvSpPr>
          <p:spPr bwMode="auto">
            <a:xfrm>
              <a:off x="2032000" y="2549095"/>
              <a:ext cx="547688" cy="550862"/>
            </a:xfrm>
            <a:custGeom>
              <a:avLst/>
              <a:gdLst>
                <a:gd name="T0" fmla="*/ 2147483646 w 145"/>
                <a:gd name="T1" fmla="*/ 1281214459 h 146"/>
                <a:gd name="T2" fmla="*/ 2147483646 w 145"/>
                <a:gd name="T3" fmla="*/ 2147483646 h 146"/>
                <a:gd name="T4" fmla="*/ 2147483646 w 145"/>
                <a:gd name="T5" fmla="*/ 2147483646 h 146"/>
                <a:gd name="T6" fmla="*/ 2147483646 w 145"/>
                <a:gd name="T7" fmla="*/ 2147483646 h 146"/>
                <a:gd name="T8" fmla="*/ 2147483646 w 145"/>
                <a:gd name="T9" fmla="*/ 2147483646 h 146"/>
                <a:gd name="T10" fmla="*/ 2147483646 w 145"/>
                <a:gd name="T11" fmla="*/ 2147483646 h 146"/>
                <a:gd name="T12" fmla="*/ 2147483646 w 145"/>
                <a:gd name="T13" fmla="*/ 1010737444 h 146"/>
                <a:gd name="T14" fmla="*/ 2147483646 w 145"/>
                <a:gd name="T15" fmla="*/ 569429068 h 146"/>
                <a:gd name="T16" fmla="*/ 1226957098 w 145"/>
                <a:gd name="T17" fmla="*/ 1110386871 h 146"/>
                <a:gd name="T18" fmla="*/ 684813967 w 145"/>
                <a:gd name="T19" fmla="*/ 2147483646 h 146"/>
                <a:gd name="T20" fmla="*/ 1184154336 w 145"/>
                <a:gd name="T21" fmla="*/ 2147483646 h 146"/>
                <a:gd name="T22" fmla="*/ 2147483646 w 145"/>
                <a:gd name="T23" fmla="*/ 2147483646 h 146"/>
                <a:gd name="T24" fmla="*/ 2147483646 w 145"/>
                <a:gd name="T25" fmla="*/ 2147483646 h 146"/>
                <a:gd name="T26" fmla="*/ 2147483646 w 145"/>
                <a:gd name="T27" fmla="*/ 2147483646 h 146"/>
                <a:gd name="T28" fmla="*/ 2147483646 w 145"/>
                <a:gd name="T29" fmla="*/ 2147483646 h 146"/>
                <a:gd name="T30" fmla="*/ 713346623 w 145"/>
                <a:gd name="T31" fmla="*/ 2147483646 h 146"/>
                <a:gd name="T32" fmla="*/ 0 w 145"/>
                <a:gd name="T33" fmla="*/ 2147483646 h 146"/>
                <a:gd name="T34" fmla="*/ 741879279 w 145"/>
                <a:gd name="T35" fmla="*/ 711785392 h 146"/>
                <a:gd name="T36" fmla="*/ 2147483646 w 145"/>
                <a:gd name="T37" fmla="*/ 0 h 146"/>
                <a:gd name="T38" fmla="*/ 2147483646 w 145"/>
                <a:gd name="T39" fmla="*/ 640607230 h 146"/>
                <a:gd name="T40" fmla="*/ 2147483646 w 145"/>
                <a:gd name="T41" fmla="*/ 2135359948 h 146"/>
                <a:gd name="T42" fmla="*/ 2147483646 w 145"/>
                <a:gd name="T43" fmla="*/ 2147483646 h 146"/>
                <a:gd name="T44" fmla="*/ 2147483646 w 145"/>
                <a:gd name="T45" fmla="*/ 2147483646 h 146"/>
                <a:gd name="T46" fmla="*/ 2147483646 w 145"/>
                <a:gd name="T47" fmla="*/ 2147483646 h 146"/>
                <a:gd name="T48" fmla="*/ 2147483646 w 145"/>
                <a:gd name="T49" fmla="*/ 2147483646 h 146"/>
                <a:gd name="T50" fmla="*/ 1597896737 w 145"/>
                <a:gd name="T51" fmla="*/ 2147483646 h 146"/>
                <a:gd name="T52" fmla="*/ 1284022410 w 145"/>
                <a:gd name="T53" fmla="*/ 2147483646 h 146"/>
                <a:gd name="T54" fmla="*/ 1626429393 w 145"/>
                <a:gd name="T55" fmla="*/ 1622873409 h 146"/>
                <a:gd name="T56" fmla="*/ 2147483646 w 145"/>
                <a:gd name="T57" fmla="*/ 1252743195 h 146"/>
                <a:gd name="T58" fmla="*/ 2147483646 w 145"/>
                <a:gd name="T59" fmla="*/ 1452045821 h 146"/>
                <a:gd name="T60" fmla="*/ 2147483646 w 145"/>
                <a:gd name="T61" fmla="*/ 1281214459 h 146"/>
                <a:gd name="T62" fmla="*/ 2147483646 w 145"/>
                <a:gd name="T63" fmla="*/ 1281214459 h 146"/>
                <a:gd name="T64" fmla="*/ 2147483646 w 145"/>
                <a:gd name="T65" fmla="*/ 2147483646 h 146"/>
                <a:gd name="T66" fmla="*/ 2147483646 w 145"/>
                <a:gd name="T67" fmla="*/ 2147483646 h 146"/>
                <a:gd name="T68" fmla="*/ 2147483646 w 145"/>
                <a:gd name="T69" fmla="*/ 2147483646 h 146"/>
                <a:gd name="T70" fmla="*/ 2147483646 w 145"/>
                <a:gd name="T71" fmla="*/ 2035710521 h 146"/>
                <a:gd name="T72" fmla="*/ 2147483646 w 145"/>
                <a:gd name="T73" fmla="*/ 1893354197 h 146"/>
                <a:gd name="T74" fmla="*/ 2111503435 w 145"/>
                <a:gd name="T75" fmla="*/ 2092653050 h 146"/>
                <a:gd name="T76" fmla="*/ 1968836377 w 145"/>
                <a:gd name="T77" fmla="*/ 2147483646 h 146"/>
                <a:gd name="T78" fmla="*/ 2068704451 w 145"/>
                <a:gd name="T79" fmla="*/ 2147483646 h 146"/>
                <a:gd name="T80" fmla="*/ 2147483646 w 145"/>
                <a:gd name="T81" fmla="*/ 2147483646 h 1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5" h="146">
                  <a:moveTo>
                    <a:pt x="108" y="38"/>
                  </a:moveTo>
                  <a:cubicBezTo>
                    <a:pt x="102" y="84"/>
                    <a:pt x="102" y="84"/>
                    <a:pt x="102" y="84"/>
                  </a:cubicBezTo>
                  <a:cubicBezTo>
                    <a:pt x="102" y="87"/>
                    <a:pt x="102" y="89"/>
                    <a:pt x="102" y="92"/>
                  </a:cubicBezTo>
                  <a:cubicBezTo>
                    <a:pt x="102" y="94"/>
                    <a:pt x="103" y="96"/>
                    <a:pt x="106" y="96"/>
                  </a:cubicBezTo>
                  <a:cubicBezTo>
                    <a:pt x="110" y="96"/>
                    <a:pt x="115" y="93"/>
                    <a:pt x="120" y="87"/>
                  </a:cubicBezTo>
                  <a:cubicBezTo>
                    <a:pt x="124" y="81"/>
                    <a:pt x="126" y="73"/>
                    <a:pt x="126" y="64"/>
                  </a:cubicBezTo>
                  <a:cubicBezTo>
                    <a:pt x="126" y="50"/>
                    <a:pt x="121" y="39"/>
                    <a:pt x="112" y="30"/>
                  </a:cubicBezTo>
                  <a:cubicBezTo>
                    <a:pt x="102" y="21"/>
                    <a:pt x="90" y="17"/>
                    <a:pt x="75" y="17"/>
                  </a:cubicBezTo>
                  <a:cubicBezTo>
                    <a:pt x="60" y="17"/>
                    <a:pt x="47" y="22"/>
                    <a:pt x="36" y="33"/>
                  </a:cubicBezTo>
                  <a:cubicBezTo>
                    <a:pt x="26" y="44"/>
                    <a:pt x="20" y="57"/>
                    <a:pt x="20" y="73"/>
                  </a:cubicBezTo>
                  <a:cubicBezTo>
                    <a:pt x="20" y="88"/>
                    <a:pt x="25" y="101"/>
                    <a:pt x="35" y="112"/>
                  </a:cubicBezTo>
                  <a:cubicBezTo>
                    <a:pt x="45" y="123"/>
                    <a:pt x="59" y="129"/>
                    <a:pt x="77" y="129"/>
                  </a:cubicBezTo>
                  <a:cubicBezTo>
                    <a:pt x="91" y="129"/>
                    <a:pt x="106" y="125"/>
                    <a:pt x="121" y="117"/>
                  </a:cubicBezTo>
                  <a:cubicBezTo>
                    <a:pt x="127" y="134"/>
                    <a:pt x="127" y="134"/>
                    <a:pt x="127" y="134"/>
                  </a:cubicBezTo>
                  <a:cubicBezTo>
                    <a:pt x="111" y="142"/>
                    <a:pt x="94" y="146"/>
                    <a:pt x="77" y="146"/>
                  </a:cubicBezTo>
                  <a:cubicBezTo>
                    <a:pt x="54" y="146"/>
                    <a:pt x="35" y="139"/>
                    <a:pt x="21" y="125"/>
                  </a:cubicBezTo>
                  <a:cubicBezTo>
                    <a:pt x="7" y="110"/>
                    <a:pt x="0" y="93"/>
                    <a:pt x="0" y="73"/>
                  </a:cubicBezTo>
                  <a:cubicBezTo>
                    <a:pt x="0" y="53"/>
                    <a:pt x="7" y="35"/>
                    <a:pt x="22" y="21"/>
                  </a:cubicBezTo>
                  <a:cubicBezTo>
                    <a:pt x="37" y="7"/>
                    <a:pt x="54" y="0"/>
                    <a:pt x="75" y="0"/>
                  </a:cubicBezTo>
                  <a:cubicBezTo>
                    <a:pt x="95" y="0"/>
                    <a:pt x="112" y="6"/>
                    <a:pt x="125" y="19"/>
                  </a:cubicBezTo>
                  <a:cubicBezTo>
                    <a:pt x="138" y="31"/>
                    <a:pt x="145" y="46"/>
                    <a:pt x="145" y="63"/>
                  </a:cubicBezTo>
                  <a:cubicBezTo>
                    <a:pt x="145" y="77"/>
                    <a:pt x="141" y="89"/>
                    <a:pt x="133" y="98"/>
                  </a:cubicBezTo>
                  <a:cubicBezTo>
                    <a:pt x="125" y="108"/>
                    <a:pt x="115" y="113"/>
                    <a:pt x="104" y="113"/>
                  </a:cubicBezTo>
                  <a:cubicBezTo>
                    <a:pt x="96" y="113"/>
                    <a:pt x="90" y="110"/>
                    <a:pt x="86" y="104"/>
                  </a:cubicBezTo>
                  <a:cubicBezTo>
                    <a:pt x="81" y="110"/>
                    <a:pt x="75" y="113"/>
                    <a:pt x="68" y="113"/>
                  </a:cubicBezTo>
                  <a:cubicBezTo>
                    <a:pt x="60" y="113"/>
                    <a:pt x="53" y="110"/>
                    <a:pt x="47" y="103"/>
                  </a:cubicBezTo>
                  <a:cubicBezTo>
                    <a:pt x="41" y="96"/>
                    <a:pt x="38" y="87"/>
                    <a:pt x="38" y="76"/>
                  </a:cubicBezTo>
                  <a:cubicBezTo>
                    <a:pt x="38" y="64"/>
                    <a:pt x="41" y="55"/>
                    <a:pt x="48" y="48"/>
                  </a:cubicBezTo>
                  <a:cubicBezTo>
                    <a:pt x="54" y="40"/>
                    <a:pt x="62" y="37"/>
                    <a:pt x="71" y="37"/>
                  </a:cubicBezTo>
                  <a:cubicBezTo>
                    <a:pt x="77" y="37"/>
                    <a:pt x="83" y="39"/>
                    <a:pt x="87" y="43"/>
                  </a:cubicBezTo>
                  <a:cubicBezTo>
                    <a:pt x="89" y="38"/>
                    <a:pt x="89" y="38"/>
                    <a:pt x="89" y="38"/>
                  </a:cubicBezTo>
                  <a:lnTo>
                    <a:pt x="108" y="38"/>
                  </a:lnTo>
                  <a:close/>
                  <a:moveTo>
                    <a:pt x="69" y="94"/>
                  </a:moveTo>
                  <a:cubicBezTo>
                    <a:pt x="74" y="94"/>
                    <a:pt x="78" y="92"/>
                    <a:pt x="81" y="87"/>
                  </a:cubicBezTo>
                  <a:cubicBezTo>
                    <a:pt x="84" y="83"/>
                    <a:pt x="86" y="77"/>
                    <a:pt x="86" y="72"/>
                  </a:cubicBezTo>
                  <a:cubicBezTo>
                    <a:pt x="86" y="67"/>
                    <a:pt x="85" y="63"/>
                    <a:pt x="82" y="60"/>
                  </a:cubicBezTo>
                  <a:cubicBezTo>
                    <a:pt x="79" y="57"/>
                    <a:pt x="76" y="56"/>
                    <a:pt x="73" y="56"/>
                  </a:cubicBezTo>
                  <a:cubicBezTo>
                    <a:pt x="68" y="56"/>
                    <a:pt x="65" y="58"/>
                    <a:pt x="62" y="62"/>
                  </a:cubicBezTo>
                  <a:cubicBezTo>
                    <a:pt x="60" y="65"/>
                    <a:pt x="58" y="70"/>
                    <a:pt x="58" y="77"/>
                  </a:cubicBezTo>
                  <a:cubicBezTo>
                    <a:pt x="58" y="82"/>
                    <a:pt x="59" y="86"/>
                    <a:pt x="61" y="89"/>
                  </a:cubicBezTo>
                  <a:cubicBezTo>
                    <a:pt x="63" y="92"/>
                    <a:pt x="66" y="94"/>
                    <a:pt x="69"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22" name="Freeform 15"/>
            <p:cNvSpPr/>
            <p:nvPr/>
          </p:nvSpPr>
          <p:spPr bwMode="auto">
            <a:xfrm>
              <a:off x="1497013" y="2680857"/>
              <a:ext cx="98425" cy="142875"/>
            </a:xfrm>
            <a:custGeom>
              <a:avLst/>
              <a:gdLst>
                <a:gd name="T0" fmla="*/ 0 w 26"/>
                <a:gd name="T1" fmla="*/ 664421388 h 38"/>
                <a:gd name="T2" fmla="*/ 888497617 w 26"/>
                <a:gd name="T3" fmla="*/ 1272294355 h 38"/>
                <a:gd name="T4" fmla="*/ 888497617 w 26"/>
                <a:gd name="T5" fmla="*/ 0 h 38"/>
                <a:gd name="T6" fmla="*/ 0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0" y="20"/>
                  </a:moveTo>
                  <a:cubicBezTo>
                    <a:pt x="6" y="29"/>
                    <a:pt x="15" y="36"/>
                    <a:pt x="26" y="38"/>
                  </a:cubicBezTo>
                  <a:cubicBezTo>
                    <a:pt x="26" y="0"/>
                    <a:pt x="26" y="0"/>
                    <a:pt x="26" y="0"/>
                  </a:cubicBez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23" name="Freeform 16"/>
            <p:cNvSpPr/>
            <p:nvPr/>
          </p:nvSpPr>
          <p:spPr bwMode="auto">
            <a:xfrm>
              <a:off x="2138363" y="2115707"/>
              <a:ext cx="334963" cy="115887"/>
            </a:xfrm>
            <a:custGeom>
              <a:avLst/>
              <a:gdLst>
                <a:gd name="T0" fmla="*/ 2011415179 w 89"/>
                <a:gd name="T1" fmla="*/ 223598359 h 31"/>
                <a:gd name="T2" fmla="*/ 977376870 w 89"/>
                <a:gd name="T3" fmla="*/ 223598359 h 31"/>
                <a:gd name="T4" fmla="*/ 0 w 89"/>
                <a:gd name="T5" fmla="*/ 1020160738 h 31"/>
                <a:gd name="T6" fmla="*/ 2147483646 w 89"/>
                <a:gd name="T7" fmla="*/ 1020160738 h 31"/>
                <a:gd name="T8" fmla="*/ 2011415179 w 89"/>
                <a:gd name="T9" fmla="*/ 22359835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31">
                  <a:moveTo>
                    <a:pt x="60" y="7"/>
                  </a:moveTo>
                  <a:cubicBezTo>
                    <a:pt x="52" y="0"/>
                    <a:pt x="37" y="0"/>
                    <a:pt x="29" y="7"/>
                  </a:cubicBezTo>
                  <a:cubicBezTo>
                    <a:pt x="0" y="31"/>
                    <a:pt x="0" y="31"/>
                    <a:pt x="0" y="31"/>
                  </a:cubicBezTo>
                  <a:cubicBezTo>
                    <a:pt x="89" y="31"/>
                    <a:pt x="89" y="31"/>
                    <a:pt x="89" y="31"/>
                  </a:cubicBezTo>
                  <a:lnTo>
                    <a:pt x="6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24" name="Freeform 17"/>
            <p:cNvSpPr/>
            <p:nvPr/>
          </p:nvSpPr>
          <p:spPr bwMode="auto">
            <a:xfrm>
              <a:off x="3017838" y="2680857"/>
              <a:ext cx="96838" cy="142875"/>
            </a:xfrm>
            <a:custGeom>
              <a:avLst/>
              <a:gdLst>
                <a:gd name="T0" fmla="*/ 846203965 w 26"/>
                <a:gd name="T1" fmla="*/ 664421388 h 38"/>
                <a:gd name="T2" fmla="*/ 0 w 26"/>
                <a:gd name="T3" fmla="*/ 0 h 38"/>
                <a:gd name="T4" fmla="*/ 0 w 26"/>
                <a:gd name="T5" fmla="*/ 1272294355 h 38"/>
                <a:gd name="T6" fmla="*/ 846203965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26" y="20"/>
                  </a:moveTo>
                  <a:cubicBezTo>
                    <a:pt x="0" y="0"/>
                    <a:pt x="0" y="0"/>
                    <a:pt x="0" y="0"/>
                  </a:cubicBezTo>
                  <a:cubicBezTo>
                    <a:pt x="0" y="38"/>
                    <a:pt x="0" y="38"/>
                    <a:pt x="0" y="38"/>
                  </a:cubicBezTo>
                  <a:cubicBezTo>
                    <a:pt x="11" y="36"/>
                    <a:pt x="20" y="29"/>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25" name="Freeform 18"/>
            <p:cNvSpPr/>
            <p:nvPr/>
          </p:nvSpPr>
          <p:spPr bwMode="auto">
            <a:xfrm>
              <a:off x="1595438" y="2231595"/>
              <a:ext cx="1422400" cy="1176337"/>
            </a:xfrm>
            <a:custGeom>
              <a:avLst/>
              <a:gdLst>
                <a:gd name="T0" fmla="*/ 711754623 w 377"/>
                <a:gd name="T1" fmla="*/ 2147483646 h 312"/>
                <a:gd name="T2" fmla="*/ 711754623 w 377"/>
                <a:gd name="T3" fmla="*/ 1691614079 h 312"/>
                <a:gd name="T4" fmla="*/ 1010692545 w 377"/>
                <a:gd name="T5" fmla="*/ 1009282065 h 312"/>
                <a:gd name="T6" fmla="*/ 1765153125 w 377"/>
                <a:gd name="T7" fmla="*/ 710763929 h 312"/>
                <a:gd name="T8" fmla="*/ 2147483646 w 377"/>
                <a:gd name="T9" fmla="*/ 710763929 h 312"/>
                <a:gd name="T10" fmla="*/ 2147483646 w 377"/>
                <a:gd name="T11" fmla="*/ 1009282065 h 312"/>
                <a:gd name="T12" fmla="*/ 2147483646 w 377"/>
                <a:gd name="T13" fmla="*/ 1691614079 h 312"/>
                <a:gd name="T14" fmla="*/ 2147483646 w 377"/>
                <a:gd name="T15" fmla="*/ 2147483646 h 312"/>
                <a:gd name="T16" fmla="*/ 2147483646 w 377"/>
                <a:gd name="T17" fmla="*/ 2147483646 h 312"/>
                <a:gd name="T18" fmla="*/ 2147483646 w 377"/>
                <a:gd name="T19" fmla="*/ 1691614079 h 312"/>
                <a:gd name="T20" fmla="*/ 2147483646 w 377"/>
                <a:gd name="T21" fmla="*/ 0 h 312"/>
                <a:gd name="T22" fmla="*/ 1765153125 w 377"/>
                <a:gd name="T23" fmla="*/ 0 h 312"/>
                <a:gd name="T24" fmla="*/ 0 w 377"/>
                <a:gd name="T25" fmla="*/ 1691614079 h 312"/>
                <a:gd name="T26" fmla="*/ 0 w 377"/>
                <a:gd name="T27" fmla="*/ 2147483646 h 312"/>
                <a:gd name="T28" fmla="*/ 711754623 w 377"/>
                <a:gd name="T29" fmla="*/ 2147483646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7" h="312">
                  <a:moveTo>
                    <a:pt x="21" y="312"/>
                  </a:moveTo>
                  <a:cubicBezTo>
                    <a:pt x="21" y="50"/>
                    <a:pt x="21" y="50"/>
                    <a:pt x="21" y="50"/>
                  </a:cubicBezTo>
                  <a:cubicBezTo>
                    <a:pt x="21" y="42"/>
                    <a:pt x="24" y="35"/>
                    <a:pt x="30" y="30"/>
                  </a:cubicBezTo>
                  <a:cubicBezTo>
                    <a:pt x="35" y="24"/>
                    <a:pt x="43" y="21"/>
                    <a:pt x="52" y="21"/>
                  </a:cubicBezTo>
                  <a:cubicBezTo>
                    <a:pt x="325" y="21"/>
                    <a:pt x="325" y="21"/>
                    <a:pt x="325" y="21"/>
                  </a:cubicBezTo>
                  <a:cubicBezTo>
                    <a:pt x="334" y="21"/>
                    <a:pt x="342" y="24"/>
                    <a:pt x="347" y="30"/>
                  </a:cubicBezTo>
                  <a:cubicBezTo>
                    <a:pt x="353" y="35"/>
                    <a:pt x="356" y="42"/>
                    <a:pt x="356" y="50"/>
                  </a:cubicBezTo>
                  <a:cubicBezTo>
                    <a:pt x="356" y="312"/>
                    <a:pt x="356" y="312"/>
                    <a:pt x="356" y="312"/>
                  </a:cubicBezTo>
                  <a:cubicBezTo>
                    <a:pt x="377" y="312"/>
                    <a:pt x="377" y="312"/>
                    <a:pt x="377" y="312"/>
                  </a:cubicBezTo>
                  <a:cubicBezTo>
                    <a:pt x="377" y="50"/>
                    <a:pt x="377" y="50"/>
                    <a:pt x="377" y="50"/>
                  </a:cubicBezTo>
                  <a:cubicBezTo>
                    <a:pt x="377" y="22"/>
                    <a:pt x="353" y="0"/>
                    <a:pt x="325" y="0"/>
                  </a:cubicBezTo>
                  <a:cubicBezTo>
                    <a:pt x="52" y="0"/>
                    <a:pt x="52" y="0"/>
                    <a:pt x="52" y="0"/>
                  </a:cubicBezTo>
                  <a:cubicBezTo>
                    <a:pt x="24" y="0"/>
                    <a:pt x="0" y="22"/>
                    <a:pt x="0" y="50"/>
                  </a:cubicBezTo>
                  <a:cubicBezTo>
                    <a:pt x="0" y="312"/>
                    <a:pt x="0" y="312"/>
                    <a:pt x="0" y="312"/>
                  </a:cubicBezTo>
                  <a:lnTo>
                    <a:pt x="21"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26" name="Freeform 19"/>
            <p:cNvSpPr>
              <a:spLocks noEditPoints="1"/>
            </p:cNvSpPr>
            <p:nvPr/>
          </p:nvSpPr>
          <p:spPr bwMode="auto">
            <a:xfrm>
              <a:off x="1444625" y="2809445"/>
              <a:ext cx="1719263" cy="1058862"/>
            </a:xfrm>
            <a:custGeom>
              <a:avLst/>
              <a:gdLst>
                <a:gd name="T0" fmla="*/ 2147483646 w 456"/>
                <a:gd name="T1" fmla="*/ 0 h 281"/>
                <a:gd name="T2" fmla="*/ 2147483646 w 456"/>
                <a:gd name="T3" fmla="*/ 2147483646 h 281"/>
                <a:gd name="T4" fmla="*/ 2147483646 w 456"/>
                <a:gd name="T5" fmla="*/ 2147483646 h 281"/>
                <a:gd name="T6" fmla="*/ 241658250 w 456"/>
                <a:gd name="T7" fmla="*/ 0 h 281"/>
                <a:gd name="T8" fmla="*/ 0 w 456"/>
                <a:gd name="T9" fmla="*/ 738362183 h 281"/>
                <a:gd name="T10" fmla="*/ 0 w 456"/>
                <a:gd name="T11" fmla="*/ 2147483646 h 281"/>
                <a:gd name="T12" fmla="*/ 1449957040 w 456"/>
                <a:gd name="T13" fmla="*/ 2147483646 h 281"/>
                <a:gd name="T14" fmla="*/ 2147483646 w 456"/>
                <a:gd name="T15" fmla="*/ 2147483646 h 281"/>
                <a:gd name="T16" fmla="*/ 2147483646 w 456"/>
                <a:gd name="T17" fmla="*/ 2147483646 h 281"/>
                <a:gd name="T18" fmla="*/ 2147483646 w 456"/>
                <a:gd name="T19" fmla="*/ 738362183 h 281"/>
                <a:gd name="T20" fmla="*/ 2147483646 w 456"/>
                <a:gd name="T21" fmla="*/ 0 h 281"/>
                <a:gd name="T22" fmla="*/ 2147483646 w 456"/>
                <a:gd name="T23" fmla="*/ 2147483646 h 281"/>
                <a:gd name="T24" fmla="*/ 1521034992 w 456"/>
                <a:gd name="T25" fmla="*/ 2147483646 h 281"/>
                <a:gd name="T26" fmla="*/ 1108788904 w 456"/>
                <a:gd name="T27" fmla="*/ 2147483646 h 281"/>
                <a:gd name="T28" fmla="*/ 1222512873 w 456"/>
                <a:gd name="T29" fmla="*/ 2147483646 h 281"/>
                <a:gd name="T30" fmla="*/ 2147483646 w 456"/>
                <a:gd name="T31" fmla="*/ 2147483646 h 281"/>
                <a:gd name="T32" fmla="*/ 2147483646 w 456"/>
                <a:gd name="T33" fmla="*/ 2147483646 h 281"/>
                <a:gd name="T34" fmla="*/ 2147483646 w 456"/>
                <a:gd name="T35" fmla="*/ 2147483646 h 281"/>
                <a:gd name="T36" fmla="*/ 2147483646 w 456"/>
                <a:gd name="T37" fmla="*/ 2147483646 h 281"/>
                <a:gd name="T38" fmla="*/ 2147483646 w 456"/>
                <a:gd name="T39" fmla="*/ 2147483646 h 281"/>
                <a:gd name="T40" fmla="*/ 2147483646 w 456"/>
                <a:gd name="T41" fmla="*/ 2147483646 h 281"/>
                <a:gd name="T42" fmla="*/ 2147483646 w 456"/>
                <a:gd name="T43" fmla="*/ 2147483646 h 281"/>
                <a:gd name="T44" fmla="*/ 2147483646 w 456"/>
                <a:gd name="T45" fmla="*/ 2147483646 h 281"/>
                <a:gd name="T46" fmla="*/ 2147483646 w 456"/>
                <a:gd name="T47" fmla="*/ 2147483646 h 281"/>
                <a:gd name="T48" fmla="*/ 2147483646 w 456"/>
                <a:gd name="T49" fmla="*/ 2147483646 h 2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6" h="281">
                  <a:moveTo>
                    <a:pt x="450" y="0"/>
                  </a:moveTo>
                  <a:cubicBezTo>
                    <a:pt x="245" y="169"/>
                    <a:pt x="245" y="169"/>
                    <a:pt x="245" y="169"/>
                  </a:cubicBezTo>
                  <a:cubicBezTo>
                    <a:pt x="236" y="176"/>
                    <a:pt x="221" y="176"/>
                    <a:pt x="212" y="169"/>
                  </a:cubicBezTo>
                  <a:cubicBezTo>
                    <a:pt x="7" y="0"/>
                    <a:pt x="7" y="0"/>
                    <a:pt x="7" y="0"/>
                  </a:cubicBezTo>
                  <a:cubicBezTo>
                    <a:pt x="3" y="7"/>
                    <a:pt x="0" y="14"/>
                    <a:pt x="0" y="22"/>
                  </a:cubicBezTo>
                  <a:cubicBezTo>
                    <a:pt x="0" y="239"/>
                    <a:pt x="0" y="239"/>
                    <a:pt x="0" y="239"/>
                  </a:cubicBezTo>
                  <a:cubicBezTo>
                    <a:pt x="0" y="262"/>
                    <a:pt x="19" y="281"/>
                    <a:pt x="43" y="281"/>
                  </a:cubicBezTo>
                  <a:cubicBezTo>
                    <a:pt x="414" y="281"/>
                    <a:pt x="414" y="281"/>
                    <a:pt x="414" y="281"/>
                  </a:cubicBezTo>
                  <a:cubicBezTo>
                    <a:pt x="437" y="281"/>
                    <a:pt x="456" y="262"/>
                    <a:pt x="456" y="239"/>
                  </a:cubicBezTo>
                  <a:cubicBezTo>
                    <a:pt x="456" y="22"/>
                    <a:pt x="456" y="22"/>
                    <a:pt x="456" y="22"/>
                  </a:cubicBezTo>
                  <a:cubicBezTo>
                    <a:pt x="456" y="14"/>
                    <a:pt x="454" y="7"/>
                    <a:pt x="450" y="0"/>
                  </a:cubicBezTo>
                  <a:close/>
                  <a:moveTo>
                    <a:pt x="151" y="182"/>
                  </a:moveTo>
                  <a:cubicBezTo>
                    <a:pt x="45" y="248"/>
                    <a:pt x="45" y="248"/>
                    <a:pt x="45" y="248"/>
                  </a:cubicBezTo>
                  <a:cubicBezTo>
                    <a:pt x="41" y="250"/>
                    <a:pt x="35" y="249"/>
                    <a:pt x="33" y="245"/>
                  </a:cubicBezTo>
                  <a:cubicBezTo>
                    <a:pt x="30" y="241"/>
                    <a:pt x="31" y="235"/>
                    <a:pt x="36" y="233"/>
                  </a:cubicBezTo>
                  <a:cubicBezTo>
                    <a:pt x="142" y="167"/>
                    <a:pt x="142" y="167"/>
                    <a:pt x="142" y="167"/>
                  </a:cubicBezTo>
                  <a:cubicBezTo>
                    <a:pt x="146" y="165"/>
                    <a:pt x="151" y="166"/>
                    <a:pt x="154" y="170"/>
                  </a:cubicBezTo>
                  <a:cubicBezTo>
                    <a:pt x="156" y="174"/>
                    <a:pt x="155" y="180"/>
                    <a:pt x="151" y="182"/>
                  </a:cubicBezTo>
                  <a:close/>
                  <a:moveTo>
                    <a:pt x="424" y="245"/>
                  </a:moveTo>
                  <a:cubicBezTo>
                    <a:pt x="422" y="249"/>
                    <a:pt x="416" y="250"/>
                    <a:pt x="412" y="248"/>
                  </a:cubicBezTo>
                  <a:cubicBezTo>
                    <a:pt x="306" y="182"/>
                    <a:pt x="306" y="182"/>
                    <a:pt x="306" y="182"/>
                  </a:cubicBezTo>
                  <a:cubicBezTo>
                    <a:pt x="302" y="180"/>
                    <a:pt x="301" y="174"/>
                    <a:pt x="303" y="170"/>
                  </a:cubicBezTo>
                  <a:cubicBezTo>
                    <a:pt x="306" y="166"/>
                    <a:pt x="311" y="165"/>
                    <a:pt x="315" y="167"/>
                  </a:cubicBezTo>
                  <a:cubicBezTo>
                    <a:pt x="421" y="233"/>
                    <a:pt x="421" y="233"/>
                    <a:pt x="421" y="233"/>
                  </a:cubicBezTo>
                  <a:cubicBezTo>
                    <a:pt x="426" y="235"/>
                    <a:pt x="427" y="241"/>
                    <a:pt x="424" y="2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grpSp>
      <p:sp>
        <p:nvSpPr>
          <p:cNvPr id="27" name="圆角矩形 26"/>
          <p:cNvSpPr/>
          <p:nvPr/>
        </p:nvSpPr>
        <p:spPr>
          <a:xfrm>
            <a:off x="1965083" y="1495646"/>
            <a:ext cx="3103494" cy="434802"/>
          </a:xfrm>
          <a:prstGeom prst="roundRect">
            <a:avLst>
              <a:gd name="adj" fmla="val 12912"/>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1350">
              <a:cs typeface="+mn-ea"/>
              <a:sym typeface="+mn-lt"/>
            </a:endParaRPr>
          </a:p>
        </p:txBody>
      </p:sp>
      <p:sp>
        <p:nvSpPr>
          <p:cNvPr id="28" name="圆角矩形 27"/>
          <p:cNvSpPr/>
          <p:nvPr/>
        </p:nvSpPr>
        <p:spPr>
          <a:xfrm>
            <a:off x="1965082" y="2258206"/>
            <a:ext cx="3102059" cy="434802"/>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1350">
              <a:cs typeface="+mn-ea"/>
              <a:sym typeface="+mn-lt"/>
            </a:endParaRPr>
          </a:p>
        </p:txBody>
      </p:sp>
      <p:sp>
        <p:nvSpPr>
          <p:cNvPr id="29" name="圆角矩形 28"/>
          <p:cNvSpPr/>
          <p:nvPr/>
        </p:nvSpPr>
        <p:spPr>
          <a:xfrm>
            <a:off x="1965083" y="3067217"/>
            <a:ext cx="3103494" cy="434802"/>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1350">
              <a:cs typeface="+mn-ea"/>
              <a:sym typeface="+mn-lt"/>
            </a:endParaRPr>
          </a:p>
        </p:txBody>
      </p:sp>
      <p:sp>
        <p:nvSpPr>
          <p:cNvPr id="30" name="圆角矩形 29"/>
          <p:cNvSpPr/>
          <p:nvPr/>
        </p:nvSpPr>
        <p:spPr>
          <a:xfrm>
            <a:off x="1965082" y="3806302"/>
            <a:ext cx="3102059" cy="434802"/>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1350">
              <a:cs typeface="+mn-ea"/>
              <a:sym typeface="+mn-lt"/>
            </a:endParaRPr>
          </a:p>
        </p:txBody>
      </p:sp>
      <p:grpSp>
        <p:nvGrpSpPr>
          <p:cNvPr id="32" name="组合 31"/>
          <p:cNvGrpSpPr/>
          <p:nvPr/>
        </p:nvGrpSpPr>
        <p:grpSpPr>
          <a:xfrm>
            <a:off x="1965082" y="1495646"/>
            <a:ext cx="2704212" cy="434802"/>
            <a:chOff x="1964742" y="1376955"/>
            <a:chExt cx="2704564" cy="434936"/>
          </a:xfrm>
          <a:solidFill>
            <a:srgbClr val="6FC6C0"/>
          </a:solidFill>
        </p:grpSpPr>
        <p:sp>
          <p:nvSpPr>
            <p:cNvPr id="35" name="圆角矩形 34"/>
            <p:cNvSpPr/>
            <p:nvPr/>
          </p:nvSpPr>
          <p:spPr>
            <a:xfrm>
              <a:off x="1964742" y="1376955"/>
              <a:ext cx="2704564" cy="4349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cs typeface="+mn-ea"/>
                <a:sym typeface="+mn-lt"/>
              </a:endParaRPr>
            </a:p>
          </p:txBody>
        </p:sp>
        <p:sp>
          <p:nvSpPr>
            <p:cNvPr id="36" name="文本框 35"/>
            <p:cNvSpPr txBox="1"/>
            <p:nvPr/>
          </p:nvSpPr>
          <p:spPr>
            <a:xfrm>
              <a:off x="4080719" y="1479146"/>
              <a:ext cx="558392" cy="235022"/>
            </a:xfrm>
            <a:prstGeom prst="rect">
              <a:avLst/>
            </a:prstGeom>
            <a:grpFill/>
          </p:spPr>
          <p:txBody>
            <a:bodyPr wrap="square" lIns="51435" tIns="25717" rIns="51435" bIns="25717" rtlCol="0">
              <a:spAutoFit/>
            </a:bodyPr>
            <a:lstStyle/>
            <a:p>
              <a:pPr algn="ctr"/>
              <a:r>
                <a:rPr lang="en-US" altLang="zh-CN" sz="1200" dirty="0">
                  <a:solidFill>
                    <a:schemeClr val="bg1"/>
                  </a:solidFill>
                  <a:cs typeface="+mn-ea"/>
                  <a:sym typeface="+mn-lt"/>
                </a:rPr>
                <a:t>95%</a:t>
              </a:r>
              <a:endParaRPr lang="zh-CN" altLang="en-US" sz="1200" dirty="0">
                <a:solidFill>
                  <a:schemeClr val="bg1"/>
                </a:solidFill>
                <a:cs typeface="+mn-ea"/>
                <a:sym typeface="+mn-lt"/>
              </a:endParaRPr>
            </a:p>
          </p:txBody>
        </p:sp>
      </p:grpSp>
      <p:grpSp>
        <p:nvGrpSpPr>
          <p:cNvPr id="33" name="组合 32"/>
          <p:cNvGrpSpPr/>
          <p:nvPr/>
        </p:nvGrpSpPr>
        <p:grpSpPr>
          <a:xfrm>
            <a:off x="1965083" y="2255989"/>
            <a:ext cx="1979871" cy="434802"/>
            <a:chOff x="1964742" y="2137533"/>
            <a:chExt cx="1980129" cy="434936"/>
          </a:xfrm>
          <a:solidFill>
            <a:srgbClr val="F39DB0"/>
          </a:solidFill>
        </p:grpSpPr>
        <p:sp>
          <p:nvSpPr>
            <p:cNvPr id="37" name="圆角矩形 36"/>
            <p:cNvSpPr/>
            <p:nvPr/>
          </p:nvSpPr>
          <p:spPr>
            <a:xfrm>
              <a:off x="1964742" y="2137533"/>
              <a:ext cx="1980128" cy="4349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cs typeface="+mn-ea"/>
                <a:sym typeface="+mn-lt"/>
              </a:endParaRPr>
            </a:p>
          </p:txBody>
        </p:sp>
        <p:sp>
          <p:nvSpPr>
            <p:cNvPr id="38" name="文本框 37"/>
            <p:cNvSpPr txBox="1"/>
            <p:nvPr/>
          </p:nvSpPr>
          <p:spPr>
            <a:xfrm>
              <a:off x="3386479" y="2241908"/>
              <a:ext cx="558392" cy="235022"/>
            </a:xfrm>
            <a:prstGeom prst="rect">
              <a:avLst/>
            </a:prstGeom>
            <a:grpFill/>
          </p:spPr>
          <p:txBody>
            <a:bodyPr wrap="square" lIns="51435" tIns="25717" rIns="51435" bIns="25717" rtlCol="0">
              <a:spAutoFit/>
            </a:bodyPr>
            <a:lstStyle/>
            <a:p>
              <a:pPr algn="ctr"/>
              <a:r>
                <a:rPr lang="en-US" altLang="zh-CN" sz="1200" dirty="0">
                  <a:solidFill>
                    <a:schemeClr val="bg1"/>
                  </a:solidFill>
                  <a:cs typeface="+mn-ea"/>
                  <a:sym typeface="+mn-lt"/>
                </a:rPr>
                <a:t>75%</a:t>
              </a:r>
              <a:endParaRPr lang="zh-CN" altLang="en-US" sz="1200" dirty="0">
                <a:solidFill>
                  <a:schemeClr val="bg1"/>
                </a:solidFill>
                <a:cs typeface="+mn-ea"/>
                <a:sym typeface="+mn-lt"/>
              </a:endParaRPr>
            </a:p>
          </p:txBody>
        </p:sp>
      </p:grpSp>
      <p:grpSp>
        <p:nvGrpSpPr>
          <p:cNvPr id="34" name="组合 33"/>
          <p:cNvGrpSpPr/>
          <p:nvPr/>
        </p:nvGrpSpPr>
        <p:grpSpPr>
          <a:xfrm>
            <a:off x="1965083" y="3072647"/>
            <a:ext cx="1545266" cy="434802"/>
            <a:chOff x="1964742" y="2954443"/>
            <a:chExt cx="1545467" cy="434936"/>
          </a:xfrm>
          <a:solidFill>
            <a:srgbClr val="6FC6C0"/>
          </a:solidFill>
        </p:grpSpPr>
        <p:sp>
          <p:nvSpPr>
            <p:cNvPr id="39" name="圆角矩形 38"/>
            <p:cNvSpPr/>
            <p:nvPr/>
          </p:nvSpPr>
          <p:spPr>
            <a:xfrm>
              <a:off x="1964742" y="2954443"/>
              <a:ext cx="1545467" cy="4349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cs typeface="+mn-ea"/>
                <a:sym typeface="+mn-lt"/>
              </a:endParaRPr>
            </a:p>
          </p:txBody>
        </p:sp>
        <p:sp>
          <p:nvSpPr>
            <p:cNvPr id="40" name="文本框 39"/>
            <p:cNvSpPr txBox="1"/>
            <p:nvPr/>
          </p:nvSpPr>
          <p:spPr>
            <a:xfrm>
              <a:off x="2951817" y="3058180"/>
              <a:ext cx="558392" cy="235022"/>
            </a:xfrm>
            <a:prstGeom prst="rect">
              <a:avLst/>
            </a:prstGeom>
            <a:grpFill/>
          </p:spPr>
          <p:txBody>
            <a:bodyPr wrap="square" lIns="51435" tIns="25717" rIns="51435" bIns="25717" rtlCol="0">
              <a:spAutoFit/>
            </a:bodyPr>
            <a:lstStyle/>
            <a:p>
              <a:pPr algn="ctr"/>
              <a:r>
                <a:rPr lang="en-US" altLang="zh-CN" sz="1200" dirty="0">
                  <a:solidFill>
                    <a:schemeClr val="bg1"/>
                  </a:solidFill>
                  <a:cs typeface="+mn-ea"/>
                  <a:sym typeface="+mn-lt"/>
                </a:rPr>
                <a:t>55%</a:t>
              </a:r>
              <a:endParaRPr lang="zh-CN" altLang="en-US" sz="1200" dirty="0">
                <a:solidFill>
                  <a:schemeClr val="bg1"/>
                </a:solidFill>
                <a:cs typeface="+mn-ea"/>
                <a:sym typeface="+mn-lt"/>
              </a:endParaRPr>
            </a:p>
          </p:txBody>
        </p:sp>
      </p:grpSp>
      <p:grpSp>
        <p:nvGrpSpPr>
          <p:cNvPr id="44" name="组合 43"/>
          <p:cNvGrpSpPr/>
          <p:nvPr/>
        </p:nvGrpSpPr>
        <p:grpSpPr>
          <a:xfrm>
            <a:off x="1965083" y="3811584"/>
            <a:ext cx="1078522" cy="434802"/>
            <a:chOff x="1964742" y="3693608"/>
            <a:chExt cx="1078662" cy="434936"/>
          </a:xfrm>
          <a:solidFill>
            <a:srgbClr val="F39DB0"/>
          </a:solidFill>
        </p:grpSpPr>
        <p:sp>
          <p:nvSpPr>
            <p:cNvPr id="41" name="圆角矩形 40"/>
            <p:cNvSpPr/>
            <p:nvPr/>
          </p:nvSpPr>
          <p:spPr>
            <a:xfrm>
              <a:off x="1964742" y="3693608"/>
              <a:ext cx="1067506" cy="4349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a:endParaRPr lang="zh-CN" altLang="en-US" sz="1350">
                <a:cs typeface="+mn-ea"/>
                <a:sym typeface="+mn-lt"/>
              </a:endParaRPr>
            </a:p>
          </p:txBody>
        </p:sp>
        <p:sp>
          <p:nvSpPr>
            <p:cNvPr id="42" name="文本框 41"/>
            <p:cNvSpPr txBox="1"/>
            <p:nvPr/>
          </p:nvSpPr>
          <p:spPr>
            <a:xfrm>
              <a:off x="2485012" y="3788761"/>
              <a:ext cx="558392" cy="235022"/>
            </a:xfrm>
            <a:prstGeom prst="rect">
              <a:avLst/>
            </a:prstGeom>
            <a:grpFill/>
          </p:spPr>
          <p:txBody>
            <a:bodyPr wrap="square" lIns="51435" tIns="25717" rIns="51435" bIns="25717" rtlCol="0">
              <a:spAutoFit/>
            </a:bodyPr>
            <a:lstStyle/>
            <a:p>
              <a:pPr algn="ctr"/>
              <a:r>
                <a:rPr lang="en-US" altLang="zh-CN" sz="1200" dirty="0">
                  <a:solidFill>
                    <a:schemeClr val="bg1"/>
                  </a:solidFill>
                  <a:cs typeface="+mn-ea"/>
                  <a:sym typeface="+mn-lt"/>
                </a:rPr>
                <a:t>25%</a:t>
              </a:r>
              <a:endParaRPr lang="zh-CN" altLang="en-US" sz="1200" dirty="0">
                <a:solidFill>
                  <a:schemeClr val="bg1"/>
                </a:solidFill>
                <a:cs typeface="+mn-ea"/>
                <a:sym typeface="+mn-lt"/>
              </a:endParaRPr>
            </a:p>
          </p:txBody>
        </p:sp>
      </p:grpSp>
      <p:sp>
        <p:nvSpPr>
          <p:cNvPr id="47" name="Text Box 10"/>
          <p:cNvSpPr txBox="1">
            <a:spLocks noChangeArrowheads="1"/>
          </p:cNvSpPr>
          <p:nvPr/>
        </p:nvSpPr>
        <p:spPr bwMode="auto">
          <a:xfrm>
            <a:off x="5272517" y="1977684"/>
            <a:ext cx="2971413" cy="413385"/>
          </a:xfrm>
          <a:prstGeom prst="rect">
            <a:avLst/>
          </a:prstGeom>
          <a:noFill/>
          <a:ln w="9525">
            <a:noFill/>
            <a:miter lim="800000"/>
          </a:ln>
        </p:spPr>
        <p:txBody>
          <a:bodyPr lIns="45708" tIns="22854" rIns="45708" bIns="22854">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r>
              <a:rPr lang="zh-CN" altLang="en-US" sz="1200" dirty="0" smtClean="0">
                <a:solidFill>
                  <a:schemeClr val="tx1">
                    <a:lumMod val="75000"/>
                    <a:lumOff val="25000"/>
                  </a:schemeClr>
                </a:solidFill>
                <a:latin typeface="+mn-lt"/>
                <a:cs typeface="+mn-ea"/>
                <a:sym typeface="+mn-lt"/>
              </a:rPr>
              <a:t>  点击添加文字说明  点击添加文字说明 </a:t>
            </a:r>
            <a:r>
              <a:rPr lang="zh-CN" altLang="en-US" sz="1200" dirty="0">
                <a:solidFill>
                  <a:schemeClr val="tx1">
                    <a:lumMod val="75000"/>
                    <a:lumOff val="25000"/>
                  </a:schemeClr>
                </a:solidFill>
                <a:latin typeface="+mn-lt"/>
                <a:cs typeface="+mn-ea"/>
                <a:sym typeface="+mn-lt"/>
              </a:rPr>
              <a:t>语言描述尽量简洁生动</a:t>
            </a:r>
            <a:r>
              <a:rPr lang="zh-CN" altLang="en-US" sz="1200" dirty="0" smtClean="0">
                <a:solidFill>
                  <a:schemeClr val="tx1">
                    <a:lumMod val="75000"/>
                    <a:lumOff val="25000"/>
                  </a:schemeClr>
                </a:solidFill>
                <a:latin typeface="+mn-lt"/>
                <a:cs typeface="+mn-ea"/>
                <a:sym typeface="+mn-lt"/>
              </a:rPr>
              <a:t>。</a:t>
            </a:r>
            <a:r>
              <a:rPr lang="zh-CN" altLang="en-US" sz="1200" dirty="0" smtClean="0">
                <a:solidFill>
                  <a:schemeClr val="tx1">
                    <a:lumMod val="75000"/>
                    <a:lumOff val="25000"/>
                  </a:schemeClr>
                </a:solidFill>
              </a:rPr>
              <a:t> </a:t>
            </a:r>
            <a:r>
              <a:rPr lang="zh-CN" altLang="zh-CN" sz="1200" dirty="0" smtClean="0">
                <a:solidFill>
                  <a:schemeClr val="tx1">
                    <a:lumMod val="75000"/>
                    <a:lumOff val="25000"/>
                  </a:schemeClr>
                </a:solidFill>
              </a:rPr>
              <a:t> </a:t>
            </a:r>
            <a:r>
              <a:rPr lang="zh-CN" altLang="zh-CN" sz="1200" dirty="0">
                <a:solidFill>
                  <a:schemeClr val="tx1">
                    <a:lumMod val="75000"/>
                    <a:lumOff val="25000"/>
                  </a:schemeClr>
                </a:solidFill>
              </a:rPr>
              <a:t>点击添加文字说明</a:t>
            </a:r>
            <a:endParaRPr lang="zh-CN" altLang="en-US" sz="1200" dirty="0">
              <a:solidFill>
                <a:schemeClr val="tx1">
                  <a:lumMod val="75000"/>
                  <a:lumOff val="25000"/>
                </a:schemeClr>
              </a:solidFill>
              <a:latin typeface="+mn-lt"/>
              <a:cs typeface="+mn-ea"/>
              <a:sym typeface="+mn-lt"/>
            </a:endParaRPr>
          </a:p>
        </p:txBody>
      </p:sp>
      <p:sp>
        <p:nvSpPr>
          <p:cNvPr id="48" name="TextBox 47"/>
          <p:cNvSpPr txBox="1"/>
          <p:nvPr/>
        </p:nvSpPr>
        <p:spPr>
          <a:xfrm>
            <a:off x="5258232" y="1680027"/>
            <a:ext cx="2030941" cy="274955"/>
          </a:xfrm>
          <a:prstGeom prst="rect">
            <a:avLst/>
          </a:prstGeom>
          <a:noFill/>
        </p:spPr>
        <p:txBody>
          <a:bodyPr lIns="68562" tIns="34281" rIns="68562" bIns="34281">
            <a:spAutoFit/>
          </a:bodyPr>
          <a:lstStyle/>
          <a:p>
            <a:pPr defTabSz="913765">
              <a:defRPr/>
            </a:pPr>
            <a:r>
              <a:rPr lang="zh-CN" altLang="en-US" sz="1350" dirty="0">
                <a:solidFill>
                  <a:schemeClr val="tx1">
                    <a:lumMod val="75000"/>
                    <a:lumOff val="25000"/>
                  </a:schemeClr>
                </a:solidFill>
                <a:cs typeface="+mn-ea"/>
                <a:sym typeface="+mn-lt"/>
              </a:rPr>
              <a:t>添加标题</a:t>
            </a:r>
            <a:endParaRPr lang="en-US" sz="1350" dirty="0">
              <a:solidFill>
                <a:schemeClr val="tx1">
                  <a:lumMod val="75000"/>
                  <a:lumOff val="25000"/>
                </a:schemeClr>
              </a:solidFill>
              <a:cs typeface="+mn-ea"/>
              <a:sym typeface="+mn-lt"/>
            </a:endParaRPr>
          </a:p>
        </p:txBody>
      </p:sp>
      <p:sp>
        <p:nvSpPr>
          <p:cNvPr id="49" name="Text Box 10"/>
          <p:cNvSpPr txBox="1">
            <a:spLocks noChangeArrowheads="1"/>
          </p:cNvSpPr>
          <p:nvPr/>
        </p:nvSpPr>
        <p:spPr bwMode="auto">
          <a:xfrm>
            <a:off x="5272517" y="3444533"/>
            <a:ext cx="2971413" cy="413385"/>
          </a:xfrm>
          <a:prstGeom prst="rect">
            <a:avLst/>
          </a:prstGeom>
          <a:noFill/>
          <a:ln w="9525">
            <a:noFill/>
            <a:miter lim="800000"/>
          </a:ln>
        </p:spPr>
        <p:txBody>
          <a:bodyPr lIns="45708" tIns="22854" rIns="45708" bIns="22854">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r>
              <a:rPr lang="zh-CN" altLang="en-US" sz="1200" dirty="0" smtClean="0">
                <a:solidFill>
                  <a:schemeClr val="tx1">
                    <a:lumMod val="75000"/>
                    <a:lumOff val="25000"/>
                  </a:schemeClr>
                </a:solidFill>
                <a:latin typeface="+mn-lt"/>
                <a:cs typeface="+mn-ea"/>
                <a:sym typeface="+mn-lt"/>
              </a:rPr>
              <a:t>  点击添加文字说明  点击添加文字说明 </a:t>
            </a:r>
            <a:r>
              <a:rPr lang="zh-CN" altLang="en-US" sz="1200" dirty="0">
                <a:solidFill>
                  <a:schemeClr val="tx1">
                    <a:lumMod val="75000"/>
                    <a:lumOff val="25000"/>
                  </a:schemeClr>
                </a:solidFill>
                <a:latin typeface="+mn-lt"/>
                <a:cs typeface="+mn-ea"/>
                <a:sym typeface="+mn-lt"/>
              </a:rPr>
              <a:t>语言描述尽量简洁生动</a:t>
            </a:r>
            <a:r>
              <a:rPr lang="zh-CN" altLang="en-US" sz="1200" dirty="0" smtClean="0">
                <a:solidFill>
                  <a:schemeClr val="tx1">
                    <a:lumMod val="75000"/>
                    <a:lumOff val="25000"/>
                  </a:schemeClr>
                </a:solidFill>
                <a:latin typeface="+mn-lt"/>
                <a:cs typeface="+mn-ea"/>
                <a:sym typeface="+mn-lt"/>
              </a:rPr>
              <a:t>。</a:t>
            </a:r>
            <a:r>
              <a:rPr lang="zh-CN" altLang="en-US" sz="1200" dirty="0" smtClean="0">
                <a:solidFill>
                  <a:schemeClr val="tx1">
                    <a:lumMod val="75000"/>
                    <a:lumOff val="25000"/>
                  </a:schemeClr>
                </a:solidFill>
              </a:rPr>
              <a:t> </a:t>
            </a:r>
            <a:r>
              <a:rPr lang="zh-CN" altLang="zh-CN" sz="1200" dirty="0" smtClean="0">
                <a:solidFill>
                  <a:schemeClr val="tx1">
                    <a:lumMod val="75000"/>
                    <a:lumOff val="25000"/>
                  </a:schemeClr>
                </a:solidFill>
              </a:rPr>
              <a:t> </a:t>
            </a:r>
            <a:r>
              <a:rPr lang="zh-CN" altLang="zh-CN" sz="1200" dirty="0">
                <a:solidFill>
                  <a:schemeClr val="tx1">
                    <a:lumMod val="75000"/>
                    <a:lumOff val="25000"/>
                  </a:schemeClr>
                </a:solidFill>
              </a:rPr>
              <a:t>点击添加文字说明</a:t>
            </a:r>
            <a:endParaRPr lang="zh-CN" altLang="en-US" sz="1200" dirty="0">
              <a:solidFill>
                <a:schemeClr val="tx1">
                  <a:lumMod val="75000"/>
                  <a:lumOff val="25000"/>
                </a:schemeClr>
              </a:solidFill>
              <a:latin typeface="+mn-lt"/>
              <a:cs typeface="+mn-ea"/>
              <a:sym typeface="+mn-lt"/>
            </a:endParaRPr>
          </a:p>
        </p:txBody>
      </p:sp>
      <p:sp>
        <p:nvSpPr>
          <p:cNvPr id="50" name="TextBox 49"/>
          <p:cNvSpPr txBox="1"/>
          <p:nvPr/>
        </p:nvSpPr>
        <p:spPr>
          <a:xfrm>
            <a:off x="5258232" y="3146877"/>
            <a:ext cx="2030941" cy="274955"/>
          </a:xfrm>
          <a:prstGeom prst="rect">
            <a:avLst/>
          </a:prstGeom>
          <a:noFill/>
        </p:spPr>
        <p:txBody>
          <a:bodyPr lIns="68562" tIns="34281" rIns="68562" bIns="34281">
            <a:spAutoFit/>
          </a:bodyPr>
          <a:lstStyle/>
          <a:p>
            <a:pPr defTabSz="913765">
              <a:defRPr/>
            </a:pPr>
            <a:r>
              <a:rPr lang="zh-CN" altLang="en-US" sz="1350" dirty="0">
                <a:solidFill>
                  <a:schemeClr val="tx1">
                    <a:lumMod val="75000"/>
                    <a:lumOff val="25000"/>
                  </a:schemeClr>
                </a:solidFill>
                <a:cs typeface="+mn-ea"/>
                <a:sym typeface="+mn-lt"/>
              </a:rPr>
              <a:t>添加标题</a:t>
            </a:r>
            <a:endParaRPr lang="en-US" altLang="zh-CN" sz="1350" dirty="0">
              <a:solidFill>
                <a:schemeClr val="tx1">
                  <a:lumMod val="75000"/>
                  <a:lumOff val="25000"/>
                </a:schemeClr>
              </a:solidFill>
              <a:cs typeface="+mn-ea"/>
              <a:sym typeface="+mn-lt"/>
            </a:endParaRPr>
          </a:p>
        </p:txBody>
      </p:sp>
      <p:sp>
        <p:nvSpPr>
          <p:cNvPr id="45" name="标题 44"/>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46" name="矩形 45"/>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left)">
                                      <p:cBhvr>
                                        <p:cTn id="6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30" grpId="0" bldLvl="0" animBg="1"/>
      <p:bldP spid="47" grpId="0"/>
      <p:bldP spid="4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4326961" y="2054242"/>
            <a:ext cx="1764932" cy="507365"/>
          </a:xfrm>
          <a:prstGeom prst="rect">
            <a:avLst/>
          </a:prstGeom>
          <a:noFill/>
        </p:spPr>
        <p:txBody>
          <a:bodyPr wrap="square" lIns="0" tIns="0" rIns="0" bIns="0" rtlCol="0">
            <a:spAutoFit/>
          </a:bodyPr>
          <a:lstStyle/>
          <a:p>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a:t>
            </a:r>
            <a:endParaRPr lang="en-GB" sz="1100" dirty="0">
              <a:solidFill>
                <a:schemeClr val="tx1">
                  <a:lumMod val="50000"/>
                  <a:lumOff val="50000"/>
                </a:schemeClr>
              </a:solidFill>
              <a:cs typeface="+mn-ea"/>
              <a:sym typeface="+mn-lt"/>
            </a:endParaRPr>
          </a:p>
        </p:txBody>
      </p:sp>
      <p:sp>
        <p:nvSpPr>
          <p:cNvPr id="36" name="Text Placeholder 2"/>
          <p:cNvSpPr txBox="1"/>
          <p:nvPr/>
        </p:nvSpPr>
        <p:spPr>
          <a:xfrm>
            <a:off x="4326962" y="1802334"/>
            <a:ext cx="1764932" cy="234369"/>
          </a:xfrm>
          <a:prstGeom prst="rect">
            <a:avLst/>
          </a:prstGeom>
          <a:noFill/>
        </p:spPr>
        <p:txBody>
          <a:bodyPr vert="horz" lIns="0" tIns="36279" rIns="0" bIns="36279"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chemeClr val="tx1">
                    <a:lumMod val="50000"/>
                    <a:lumOff val="50000"/>
                  </a:schemeClr>
                </a:solidFill>
                <a:latin typeface="+mn-lt"/>
                <a:cs typeface="+mn-ea"/>
                <a:sym typeface="+mn-lt"/>
              </a:rPr>
              <a:t>添加标题</a:t>
            </a:r>
            <a:endParaRPr lang="en-GB" altLang="zh-CN" dirty="0">
              <a:solidFill>
                <a:schemeClr val="tx1">
                  <a:lumMod val="50000"/>
                  <a:lumOff val="50000"/>
                </a:schemeClr>
              </a:solidFill>
              <a:latin typeface="+mn-lt"/>
              <a:cs typeface="+mn-ea"/>
              <a:sym typeface="+mn-lt"/>
            </a:endParaRPr>
          </a:p>
        </p:txBody>
      </p:sp>
      <p:sp>
        <p:nvSpPr>
          <p:cNvPr id="37" name="TextBox 36"/>
          <p:cNvSpPr txBox="1"/>
          <p:nvPr/>
        </p:nvSpPr>
        <p:spPr>
          <a:xfrm>
            <a:off x="6552720" y="2054242"/>
            <a:ext cx="1764932" cy="507365"/>
          </a:xfrm>
          <a:prstGeom prst="rect">
            <a:avLst/>
          </a:prstGeom>
          <a:noFill/>
        </p:spPr>
        <p:txBody>
          <a:bodyPr wrap="square" lIns="0" tIns="0" rIns="0" bIns="0" rtlCol="0">
            <a:spAutoFit/>
          </a:bodyPr>
          <a:lstStyle/>
          <a:p>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a:t>
            </a:r>
            <a:endParaRPr lang="en-GB" sz="1100" dirty="0">
              <a:solidFill>
                <a:schemeClr val="tx1">
                  <a:lumMod val="50000"/>
                  <a:lumOff val="50000"/>
                </a:schemeClr>
              </a:solidFill>
              <a:cs typeface="+mn-ea"/>
              <a:sym typeface="+mn-lt"/>
            </a:endParaRPr>
          </a:p>
        </p:txBody>
      </p:sp>
      <p:sp>
        <p:nvSpPr>
          <p:cNvPr id="38" name="Text Placeholder 2"/>
          <p:cNvSpPr txBox="1"/>
          <p:nvPr/>
        </p:nvSpPr>
        <p:spPr>
          <a:xfrm>
            <a:off x="6552720" y="1802334"/>
            <a:ext cx="1764932" cy="234369"/>
          </a:xfrm>
          <a:prstGeom prst="rect">
            <a:avLst/>
          </a:prstGeom>
          <a:noFill/>
        </p:spPr>
        <p:txBody>
          <a:bodyPr vert="horz" lIns="0" tIns="36279" rIns="0" bIns="36279"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chemeClr val="tx1">
                    <a:lumMod val="50000"/>
                    <a:lumOff val="50000"/>
                  </a:schemeClr>
                </a:solidFill>
                <a:latin typeface="+mn-lt"/>
                <a:cs typeface="+mn-ea"/>
                <a:sym typeface="+mn-lt"/>
              </a:rPr>
              <a:t>添加标题</a:t>
            </a:r>
            <a:endParaRPr lang="en-GB" altLang="zh-CN" dirty="0">
              <a:solidFill>
                <a:schemeClr val="tx1">
                  <a:lumMod val="50000"/>
                  <a:lumOff val="50000"/>
                </a:schemeClr>
              </a:solidFill>
              <a:latin typeface="+mn-lt"/>
              <a:cs typeface="+mn-ea"/>
              <a:sym typeface="+mn-lt"/>
            </a:endParaRPr>
          </a:p>
        </p:txBody>
      </p:sp>
      <p:sp>
        <p:nvSpPr>
          <p:cNvPr id="39" name="TextBox 38"/>
          <p:cNvSpPr txBox="1"/>
          <p:nvPr/>
        </p:nvSpPr>
        <p:spPr>
          <a:xfrm>
            <a:off x="4326961" y="2970502"/>
            <a:ext cx="1764932" cy="507365"/>
          </a:xfrm>
          <a:prstGeom prst="rect">
            <a:avLst/>
          </a:prstGeom>
          <a:noFill/>
        </p:spPr>
        <p:txBody>
          <a:bodyPr wrap="square" lIns="0" tIns="0" rIns="0" bIns="0" rtlCol="0">
            <a:spAutoFit/>
          </a:bodyPr>
          <a:lstStyle/>
          <a:p>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a:t>
            </a:r>
            <a:endParaRPr lang="en-GB" sz="1100" dirty="0">
              <a:solidFill>
                <a:schemeClr val="tx1">
                  <a:lumMod val="50000"/>
                  <a:lumOff val="50000"/>
                </a:schemeClr>
              </a:solidFill>
              <a:cs typeface="+mn-ea"/>
              <a:sym typeface="+mn-lt"/>
            </a:endParaRPr>
          </a:p>
        </p:txBody>
      </p:sp>
      <p:sp>
        <p:nvSpPr>
          <p:cNvPr id="40" name="Text Placeholder 2"/>
          <p:cNvSpPr txBox="1"/>
          <p:nvPr/>
        </p:nvSpPr>
        <p:spPr>
          <a:xfrm>
            <a:off x="4326962" y="2718594"/>
            <a:ext cx="1764932" cy="234369"/>
          </a:xfrm>
          <a:prstGeom prst="rect">
            <a:avLst/>
          </a:prstGeom>
          <a:noFill/>
        </p:spPr>
        <p:txBody>
          <a:bodyPr vert="horz" lIns="0" tIns="36279" rIns="0" bIns="36279"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chemeClr val="tx1">
                    <a:lumMod val="50000"/>
                    <a:lumOff val="50000"/>
                  </a:schemeClr>
                </a:solidFill>
                <a:latin typeface="+mn-lt"/>
                <a:cs typeface="+mn-ea"/>
                <a:sym typeface="+mn-lt"/>
              </a:rPr>
              <a:t>添加标题</a:t>
            </a:r>
            <a:endParaRPr lang="en-GB" altLang="zh-CN" dirty="0">
              <a:solidFill>
                <a:schemeClr val="tx1">
                  <a:lumMod val="50000"/>
                  <a:lumOff val="50000"/>
                </a:schemeClr>
              </a:solidFill>
              <a:latin typeface="+mn-lt"/>
              <a:cs typeface="+mn-ea"/>
              <a:sym typeface="+mn-lt"/>
            </a:endParaRPr>
          </a:p>
        </p:txBody>
      </p:sp>
      <p:sp>
        <p:nvSpPr>
          <p:cNvPr id="41" name="TextBox 40"/>
          <p:cNvSpPr txBox="1"/>
          <p:nvPr/>
        </p:nvSpPr>
        <p:spPr>
          <a:xfrm>
            <a:off x="6552720" y="2970502"/>
            <a:ext cx="1764932" cy="507365"/>
          </a:xfrm>
          <a:prstGeom prst="rect">
            <a:avLst/>
          </a:prstGeom>
          <a:noFill/>
        </p:spPr>
        <p:txBody>
          <a:bodyPr wrap="square" lIns="0" tIns="0" rIns="0" bIns="0" rtlCol="0">
            <a:spAutoFit/>
          </a:bodyPr>
          <a:lstStyle/>
          <a:p>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a:t>
            </a:r>
            <a:endParaRPr lang="en-GB" sz="1100" dirty="0">
              <a:solidFill>
                <a:schemeClr val="tx1">
                  <a:lumMod val="50000"/>
                  <a:lumOff val="50000"/>
                </a:schemeClr>
              </a:solidFill>
              <a:cs typeface="+mn-ea"/>
              <a:sym typeface="+mn-lt"/>
            </a:endParaRPr>
          </a:p>
        </p:txBody>
      </p:sp>
      <p:sp>
        <p:nvSpPr>
          <p:cNvPr id="42" name="Text Placeholder 2"/>
          <p:cNvSpPr txBox="1"/>
          <p:nvPr/>
        </p:nvSpPr>
        <p:spPr>
          <a:xfrm>
            <a:off x="6552720" y="2718594"/>
            <a:ext cx="1764932" cy="234369"/>
          </a:xfrm>
          <a:prstGeom prst="rect">
            <a:avLst/>
          </a:prstGeom>
          <a:noFill/>
        </p:spPr>
        <p:txBody>
          <a:bodyPr vert="horz" lIns="0" tIns="36279" rIns="0" bIns="36279"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chemeClr val="tx1">
                    <a:lumMod val="50000"/>
                    <a:lumOff val="50000"/>
                  </a:schemeClr>
                </a:solidFill>
                <a:latin typeface="+mn-lt"/>
                <a:cs typeface="+mn-ea"/>
                <a:sym typeface="+mn-lt"/>
              </a:rPr>
              <a:t>添加标题</a:t>
            </a:r>
            <a:endParaRPr lang="en-GB" altLang="zh-CN" dirty="0">
              <a:solidFill>
                <a:schemeClr val="tx1">
                  <a:lumMod val="50000"/>
                  <a:lumOff val="50000"/>
                </a:schemeClr>
              </a:solidFill>
              <a:latin typeface="+mn-lt"/>
              <a:cs typeface="+mn-ea"/>
              <a:sym typeface="+mn-lt"/>
            </a:endParaRPr>
          </a:p>
        </p:txBody>
      </p:sp>
      <p:sp>
        <p:nvSpPr>
          <p:cNvPr id="43" name="TextBox 42"/>
          <p:cNvSpPr txBox="1"/>
          <p:nvPr/>
        </p:nvSpPr>
        <p:spPr>
          <a:xfrm>
            <a:off x="4326961" y="3854500"/>
            <a:ext cx="1764932" cy="507365"/>
          </a:xfrm>
          <a:prstGeom prst="rect">
            <a:avLst/>
          </a:prstGeom>
          <a:noFill/>
        </p:spPr>
        <p:txBody>
          <a:bodyPr wrap="square" lIns="0" tIns="0" rIns="0" bIns="0" rtlCol="0">
            <a:spAutoFit/>
          </a:bodyPr>
          <a:lstStyle/>
          <a:p>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a:t>
            </a:r>
            <a:endParaRPr lang="en-GB" sz="1100" dirty="0">
              <a:solidFill>
                <a:schemeClr val="tx1">
                  <a:lumMod val="50000"/>
                  <a:lumOff val="50000"/>
                </a:schemeClr>
              </a:solidFill>
              <a:cs typeface="+mn-ea"/>
              <a:sym typeface="+mn-lt"/>
            </a:endParaRPr>
          </a:p>
        </p:txBody>
      </p:sp>
      <p:sp>
        <p:nvSpPr>
          <p:cNvPr id="44" name="Text Placeholder 2"/>
          <p:cNvSpPr txBox="1"/>
          <p:nvPr/>
        </p:nvSpPr>
        <p:spPr>
          <a:xfrm>
            <a:off x="4326962" y="3602593"/>
            <a:ext cx="1764932" cy="234369"/>
          </a:xfrm>
          <a:prstGeom prst="rect">
            <a:avLst/>
          </a:prstGeom>
          <a:noFill/>
        </p:spPr>
        <p:txBody>
          <a:bodyPr vert="horz" lIns="0" tIns="36279" rIns="0" bIns="36279"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chemeClr val="tx1">
                    <a:lumMod val="50000"/>
                    <a:lumOff val="50000"/>
                  </a:schemeClr>
                </a:solidFill>
                <a:latin typeface="+mn-lt"/>
                <a:cs typeface="+mn-ea"/>
                <a:sym typeface="+mn-lt"/>
              </a:rPr>
              <a:t>添加标题</a:t>
            </a:r>
            <a:endParaRPr lang="en-GB" altLang="zh-CN" dirty="0">
              <a:solidFill>
                <a:schemeClr val="tx1">
                  <a:lumMod val="50000"/>
                  <a:lumOff val="50000"/>
                </a:schemeClr>
              </a:solidFill>
              <a:latin typeface="+mn-lt"/>
              <a:cs typeface="+mn-ea"/>
              <a:sym typeface="+mn-lt"/>
            </a:endParaRPr>
          </a:p>
        </p:txBody>
      </p:sp>
      <p:sp>
        <p:nvSpPr>
          <p:cNvPr id="45" name="TextBox 44"/>
          <p:cNvSpPr txBox="1"/>
          <p:nvPr/>
        </p:nvSpPr>
        <p:spPr>
          <a:xfrm>
            <a:off x="6552720" y="3854500"/>
            <a:ext cx="1764932" cy="507365"/>
          </a:xfrm>
          <a:prstGeom prst="rect">
            <a:avLst/>
          </a:prstGeom>
          <a:noFill/>
        </p:spPr>
        <p:txBody>
          <a:bodyPr wrap="square" lIns="0" tIns="0" rIns="0" bIns="0" rtlCol="0">
            <a:spAutoFit/>
          </a:bodyPr>
          <a:lstStyle/>
          <a:p>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a:t>
            </a:r>
            <a:endParaRPr lang="en-GB" sz="1100" dirty="0">
              <a:solidFill>
                <a:schemeClr val="tx1">
                  <a:lumMod val="50000"/>
                  <a:lumOff val="50000"/>
                </a:schemeClr>
              </a:solidFill>
              <a:cs typeface="+mn-ea"/>
              <a:sym typeface="+mn-lt"/>
            </a:endParaRPr>
          </a:p>
        </p:txBody>
      </p:sp>
      <p:sp>
        <p:nvSpPr>
          <p:cNvPr id="46" name="Text Placeholder 2"/>
          <p:cNvSpPr txBox="1"/>
          <p:nvPr/>
        </p:nvSpPr>
        <p:spPr>
          <a:xfrm>
            <a:off x="6552720" y="3602593"/>
            <a:ext cx="1764932" cy="234369"/>
          </a:xfrm>
          <a:prstGeom prst="rect">
            <a:avLst/>
          </a:prstGeom>
          <a:noFill/>
        </p:spPr>
        <p:txBody>
          <a:bodyPr vert="horz" lIns="0" tIns="36279" rIns="0" bIns="36279"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chemeClr val="tx1">
                    <a:lumMod val="50000"/>
                    <a:lumOff val="50000"/>
                  </a:schemeClr>
                </a:solidFill>
                <a:latin typeface="+mn-lt"/>
                <a:cs typeface="+mn-ea"/>
                <a:sym typeface="+mn-lt"/>
              </a:rPr>
              <a:t>添加标题</a:t>
            </a:r>
            <a:endParaRPr lang="en-GB" altLang="zh-CN" dirty="0">
              <a:solidFill>
                <a:schemeClr val="tx1">
                  <a:lumMod val="50000"/>
                  <a:lumOff val="50000"/>
                </a:schemeClr>
              </a:solidFill>
              <a:latin typeface="+mn-lt"/>
              <a:cs typeface="+mn-ea"/>
              <a:sym typeface="+mn-lt"/>
            </a:endParaRPr>
          </a:p>
        </p:txBody>
      </p:sp>
      <p:sp>
        <p:nvSpPr>
          <p:cNvPr id="4" name="标题 3"/>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5" name="矩形 4"/>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400215427"/>
          <p:cNvPicPr>
            <a:picLocks noChangeAspect="1"/>
          </p:cNvPicPr>
          <p:nvPr/>
        </p:nvPicPr>
        <p:blipFill>
          <a:blip r:embed="rId1"/>
          <a:stretch>
            <a:fillRect/>
          </a:stretch>
        </p:blipFill>
        <p:spPr>
          <a:xfrm>
            <a:off x="215900" y="1325880"/>
            <a:ext cx="4174490" cy="3531870"/>
          </a:xfrm>
          <a:prstGeom prst="rect">
            <a:avLst/>
          </a:prstGeom>
        </p:spPr>
      </p:pic>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200"/>
                                        <p:tgtEl>
                                          <p:spTgt spid="3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200"/>
                                        <p:tgtEl>
                                          <p:spTgt spid="3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0">
                                            <p:txEl>
                                              <p:pRg st="0" end="0"/>
                                            </p:txEl>
                                          </p:spTgt>
                                        </p:tgtEl>
                                        <p:attrNameLst>
                                          <p:attrName>style.visibility</p:attrName>
                                        </p:attrNameLst>
                                      </p:cBhvr>
                                      <p:to>
                                        <p:strVal val="visible"/>
                                      </p:to>
                                    </p:set>
                                    <p:animEffect transition="in" filter="fade">
                                      <p:cBhvr>
                                        <p:cTn id="14" dur="200"/>
                                        <p:tgtEl>
                                          <p:spTgt spid="40">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200"/>
                                        <p:tgtEl>
                                          <p:spTgt spid="3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4">
                                            <p:txEl>
                                              <p:pRg st="0" end="0"/>
                                            </p:txEl>
                                          </p:spTgt>
                                        </p:tgtEl>
                                        <p:attrNameLst>
                                          <p:attrName>style.visibility</p:attrName>
                                        </p:attrNameLst>
                                      </p:cBhvr>
                                      <p:to>
                                        <p:strVal val="visible"/>
                                      </p:to>
                                    </p:set>
                                    <p:animEffect transition="in" filter="fade">
                                      <p:cBhvr>
                                        <p:cTn id="21" dur="200"/>
                                        <p:tgtEl>
                                          <p:spTgt spid="4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00"/>
                                        <p:tgtEl>
                                          <p:spTgt spid="4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8">
                                            <p:txEl>
                                              <p:pRg st="0" end="0"/>
                                            </p:txEl>
                                          </p:spTgt>
                                        </p:tgtEl>
                                        <p:attrNameLst>
                                          <p:attrName>style.visibility</p:attrName>
                                        </p:attrNameLst>
                                      </p:cBhvr>
                                      <p:to>
                                        <p:strVal val="visible"/>
                                      </p:to>
                                    </p:set>
                                    <p:animEffect transition="in" filter="fade">
                                      <p:cBhvr>
                                        <p:cTn id="28" dur="200"/>
                                        <p:tgtEl>
                                          <p:spTgt spid="38">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200"/>
                                        <p:tgtEl>
                                          <p:spTgt spid="3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42">
                                            <p:txEl>
                                              <p:pRg st="0" end="0"/>
                                            </p:txEl>
                                          </p:spTgt>
                                        </p:tgtEl>
                                        <p:attrNameLst>
                                          <p:attrName>style.visibility</p:attrName>
                                        </p:attrNameLst>
                                      </p:cBhvr>
                                      <p:to>
                                        <p:strVal val="visible"/>
                                      </p:to>
                                    </p:set>
                                    <p:animEffect transition="in" filter="fade">
                                      <p:cBhvr>
                                        <p:cTn id="35" dur="200"/>
                                        <p:tgtEl>
                                          <p:spTgt spid="42">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200"/>
                                        <p:tgtEl>
                                          <p:spTgt spid="41"/>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46">
                                            <p:txEl>
                                              <p:pRg st="0" end="0"/>
                                            </p:txEl>
                                          </p:spTgt>
                                        </p:tgtEl>
                                        <p:attrNameLst>
                                          <p:attrName>style.visibility</p:attrName>
                                        </p:attrNameLst>
                                      </p:cBhvr>
                                      <p:to>
                                        <p:strVal val="visible"/>
                                      </p:to>
                                    </p:set>
                                    <p:animEffect transition="in" filter="fade">
                                      <p:cBhvr>
                                        <p:cTn id="42" dur="200"/>
                                        <p:tgtEl>
                                          <p:spTgt spid="46">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2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build="p"/>
      <p:bldP spid="37" grpId="0"/>
      <p:bldP spid="38" grpId="0" build="p"/>
      <p:bldP spid="39" grpId="0"/>
      <p:bldP spid="40" grpId="0" build="p"/>
      <p:bldP spid="41" grpId="0"/>
      <p:bldP spid="42" grpId="0" build="p"/>
      <p:bldP spid="43" grpId="0"/>
      <p:bldP spid="44" grpId="0" build="p"/>
      <p:bldP spid="45" grpId="0"/>
      <p:bldP spid="4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400190719"/>
          <p:cNvPicPr>
            <a:picLocks noChangeAspect="1"/>
          </p:cNvPicPr>
          <p:nvPr/>
        </p:nvPicPr>
        <p:blipFill>
          <a:blip r:embed="rId1"/>
          <a:stretch>
            <a:fillRect/>
          </a:stretch>
        </p:blipFill>
        <p:spPr>
          <a:xfrm>
            <a:off x="2537460" y="419735"/>
            <a:ext cx="4355465" cy="3684905"/>
          </a:xfrm>
          <a:prstGeom prst="rect">
            <a:avLst/>
          </a:prstGeom>
        </p:spPr>
      </p:pic>
      <p:sp>
        <p:nvSpPr>
          <p:cNvPr id="26" name="Teardrop 25"/>
          <p:cNvSpPr/>
          <p:nvPr/>
        </p:nvSpPr>
        <p:spPr bwMode="auto">
          <a:xfrm rot="8100000">
            <a:off x="1425961" y="938896"/>
            <a:ext cx="417368" cy="417314"/>
          </a:xfrm>
          <a:prstGeom prst="teardrop">
            <a:avLst/>
          </a:prstGeom>
          <a:solidFill>
            <a:srgbClr val="6FC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1350" dirty="0">
              <a:solidFill>
                <a:schemeClr val="tx1">
                  <a:lumMod val="50000"/>
                  <a:lumOff val="50000"/>
                </a:schemeClr>
              </a:solidFill>
              <a:cs typeface="+mn-ea"/>
              <a:sym typeface="+mn-lt"/>
            </a:endParaRPr>
          </a:p>
        </p:txBody>
      </p:sp>
      <p:sp>
        <p:nvSpPr>
          <p:cNvPr id="80943" name="Content Placeholder 2"/>
          <p:cNvSpPr txBox="1"/>
          <p:nvPr/>
        </p:nvSpPr>
        <p:spPr bwMode="auto">
          <a:xfrm>
            <a:off x="996089" y="1424661"/>
            <a:ext cx="1737400" cy="76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a:p>
            <a:pPr algn="ctr" eaLnBrk="1" hangingPunct="1"/>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p:txBody>
      </p:sp>
      <p:grpSp>
        <p:nvGrpSpPr>
          <p:cNvPr id="28" name="Group 4699"/>
          <p:cNvGrpSpPr/>
          <p:nvPr/>
        </p:nvGrpSpPr>
        <p:grpSpPr bwMode="auto">
          <a:xfrm>
            <a:off x="1515780" y="1087366"/>
            <a:ext cx="241630" cy="167333"/>
            <a:chOff x="3908425" y="4124324"/>
            <a:chExt cx="546100" cy="319088"/>
          </a:xfrm>
          <a:solidFill>
            <a:schemeClr val="bg1"/>
          </a:solidFill>
        </p:grpSpPr>
        <p:sp>
          <p:nvSpPr>
            <p:cNvPr id="29" name="Freeform 413"/>
            <p:cNvSpPr>
              <a:spLocks noChangeArrowheads="1"/>
            </p:cNvSpPr>
            <p:nvPr/>
          </p:nvSpPr>
          <p:spPr bwMode="auto">
            <a:xfrm>
              <a:off x="4019550" y="4262437"/>
              <a:ext cx="36513" cy="174625"/>
            </a:xfrm>
            <a:custGeom>
              <a:avLst/>
              <a:gdLst>
                <a:gd name="T0" fmla="*/ 83 w 101"/>
                <a:gd name="T1" fmla="*/ 8 h 485"/>
                <a:gd name="T2" fmla="*/ 33 w 101"/>
                <a:gd name="T3" fmla="*/ 8 h 485"/>
                <a:gd name="T4" fmla="*/ 16 w 101"/>
                <a:gd name="T5" fmla="*/ 8 h 485"/>
                <a:gd name="T6" fmla="*/ 0 w 101"/>
                <a:gd name="T7" fmla="*/ 33 h 485"/>
                <a:gd name="T8" fmla="*/ 50 w 101"/>
                <a:gd name="T9" fmla="*/ 476 h 485"/>
                <a:gd name="T10" fmla="*/ 67 w 101"/>
                <a:gd name="T11" fmla="*/ 484 h 485"/>
                <a:gd name="T12" fmla="*/ 75 w 101"/>
                <a:gd name="T13" fmla="*/ 476 h 485"/>
                <a:gd name="T14" fmla="*/ 100 w 101"/>
                <a:gd name="T15" fmla="*/ 33 h 485"/>
                <a:gd name="T16" fmla="*/ 83 w 101"/>
                <a:gd name="T17" fmla="*/ 8 h 485"/>
                <a:gd name="T18" fmla="*/ 83 w 101"/>
                <a:gd name="T19" fmla="*/ 8 h 485"/>
                <a:gd name="T20" fmla="*/ 83 w 101"/>
                <a:gd name="T21" fmla="*/ 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485">
                  <a:moveTo>
                    <a:pt x="83" y="8"/>
                  </a:moveTo>
                  <a:cubicBezTo>
                    <a:pt x="33" y="8"/>
                    <a:pt x="33" y="8"/>
                    <a:pt x="33" y="8"/>
                  </a:cubicBezTo>
                  <a:cubicBezTo>
                    <a:pt x="25" y="0"/>
                    <a:pt x="16" y="8"/>
                    <a:pt x="16" y="8"/>
                  </a:cubicBezTo>
                  <a:cubicBezTo>
                    <a:pt x="8" y="16"/>
                    <a:pt x="0" y="25"/>
                    <a:pt x="0" y="33"/>
                  </a:cubicBezTo>
                  <a:cubicBezTo>
                    <a:pt x="50" y="476"/>
                    <a:pt x="50" y="476"/>
                    <a:pt x="50" y="476"/>
                  </a:cubicBezTo>
                  <a:cubicBezTo>
                    <a:pt x="50" y="476"/>
                    <a:pt x="58" y="484"/>
                    <a:pt x="67" y="484"/>
                  </a:cubicBezTo>
                  <a:cubicBezTo>
                    <a:pt x="75" y="484"/>
                    <a:pt x="75" y="476"/>
                    <a:pt x="75" y="476"/>
                  </a:cubicBezTo>
                  <a:cubicBezTo>
                    <a:pt x="100" y="33"/>
                    <a:pt x="100" y="33"/>
                    <a:pt x="100" y="33"/>
                  </a:cubicBezTo>
                  <a:cubicBezTo>
                    <a:pt x="100" y="25"/>
                    <a:pt x="92" y="16"/>
                    <a:pt x="83" y="8"/>
                  </a:cubicBezTo>
                  <a:close/>
                  <a:moveTo>
                    <a:pt x="83" y="8"/>
                  </a:moveTo>
                  <a:lnTo>
                    <a:pt x="83" y="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sz="1350" dirty="0">
                <a:solidFill>
                  <a:schemeClr val="tx1">
                    <a:lumMod val="50000"/>
                    <a:lumOff val="50000"/>
                  </a:schemeClr>
                </a:solidFill>
                <a:cs typeface="+mn-ea"/>
                <a:sym typeface="+mn-lt"/>
              </a:endParaRPr>
            </a:p>
          </p:txBody>
        </p:sp>
        <p:sp>
          <p:nvSpPr>
            <p:cNvPr id="30" name="Freeform 414"/>
            <p:cNvSpPr>
              <a:spLocks noChangeArrowheads="1"/>
            </p:cNvSpPr>
            <p:nvPr/>
          </p:nvSpPr>
          <p:spPr bwMode="auto">
            <a:xfrm>
              <a:off x="4059238" y="4271962"/>
              <a:ext cx="166687" cy="171450"/>
            </a:xfrm>
            <a:custGeom>
              <a:avLst/>
              <a:gdLst>
                <a:gd name="T0" fmla="*/ 452 w 461"/>
                <a:gd name="T1" fmla="*/ 67 h 477"/>
                <a:gd name="T2" fmla="*/ 51 w 461"/>
                <a:gd name="T3" fmla="*/ 0 h 477"/>
                <a:gd name="T4" fmla="*/ 42 w 461"/>
                <a:gd name="T5" fmla="*/ 8 h 477"/>
                <a:gd name="T6" fmla="*/ 42 w 461"/>
                <a:gd name="T7" fmla="*/ 16 h 477"/>
                <a:gd name="T8" fmla="*/ 0 w 461"/>
                <a:gd name="T9" fmla="*/ 459 h 477"/>
                <a:gd name="T10" fmla="*/ 9 w 461"/>
                <a:gd name="T11" fmla="*/ 468 h 477"/>
                <a:gd name="T12" fmla="*/ 17 w 461"/>
                <a:gd name="T13" fmla="*/ 476 h 477"/>
                <a:gd name="T14" fmla="*/ 17 w 461"/>
                <a:gd name="T15" fmla="*/ 468 h 477"/>
                <a:gd name="T16" fmla="*/ 452 w 461"/>
                <a:gd name="T17" fmla="*/ 83 h 477"/>
                <a:gd name="T18" fmla="*/ 460 w 461"/>
                <a:gd name="T19" fmla="*/ 75 h 477"/>
                <a:gd name="T20" fmla="*/ 452 w 461"/>
                <a:gd name="T21" fmla="*/ 67 h 477"/>
                <a:gd name="T22" fmla="*/ 452 w 461"/>
                <a:gd name="T23" fmla="*/ 67 h 477"/>
                <a:gd name="T24" fmla="*/ 452 w 461"/>
                <a:gd name="T25" fmla="*/ 6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 h="477">
                  <a:moveTo>
                    <a:pt x="452" y="67"/>
                  </a:moveTo>
                  <a:cubicBezTo>
                    <a:pt x="51" y="0"/>
                    <a:pt x="51" y="0"/>
                    <a:pt x="51" y="0"/>
                  </a:cubicBezTo>
                  <a:lnTo>
                    <a:pt x="42" y="8"/>
                  </a:lnTo>
                  <a:lnTo>
                    <a:pt x="42" y="16"/>
                  </a:lnTo>
                  <a:cubicBezTo>
                    <a:pt x="0" y="459"/>
                    <a:pt x="0" y="459"/>
                    <a:pt x="0" y="459"/>
                  </a:cubicBezTo>
                  <a:cubicBezTo>
                    <a:pt x="0" y="468"/>
                    <a:pt x="0" y="468"/>
                    <a:pt x="9" y="468"/>
                  </a:cubicBezTo>
                  <a:cubicBezTo>
                    <a:pt x="9" y="476"/>
                    <a:pt x="9" y="476"/>
                    <a:pt x="17" y="476"/>
                  </a:cubicBezTo>
                  <a:lnTo>
                    <a:pt x="17" y="468"/>
                  </a:lnTo>
                  <a:cubicBezTo>
                    <a:pt x="452" y="83"/>
                    <a:pt x="452" y="83"/>
                    <a:pt x="452" y="83"/>
                  </a:cubicBezTo>
                  <a:cubicBezTo>
                    <a:pt x="460" y="83"/>
                    <a:pt x="460" y="75"/>
                    <a:pt x="460" y="75"/>
                  </a:cubicBezTo>
                  <a:cubicBezTo>
                    <a:pt x="460" y="67"/>
                    <a:pt x="452" y="67"/>
                    <a:pt x="452" y="67"/>
                  </a:cubicBezTo>
                  <a:close/>
                  <a:moveTo>
                    <a:pt x="452" y="67"/>
                  </a:moveTo>
                  <a:lnTo>
                    <a:pt x="452" y="6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sz="1350" dirty="0">
                <a:solidFill>
                  <a:schemeClr val="tx1">
                    <a:lumMod val="50000"/>
                    <a:lumOff val="50000"/>
                  </a:schemeClr>
                </a:solidFill>
                <a:cs typeface="+mn-ea"/>
                <a:sym typeface="+mn-lt"/>
              </a:endParaRPr>
            </a:p>
          </p:txBody>
        </p:sp>
        <p:sp>
          <p:nvSpPr>
            <p:cNvPr id="31" name="Freeform 415"/>
            <p:cNvSpPr>
              <a:spLocks noChangeArrowheads="1"/>
            </p:cNvSpPr>
            <p:nvPr/>
          </p:nvSpPr>
          <p:spPr bwMode="auto">
            <a:xfrm>
              <a:off x="3908425" y="4124324"/>
              <a:ext cx="546100" cy="177800"/>
            </a:xfrm>
            <a:custGeom>
              <a:avLst/>
              <a:gdLst>
                <a:gd name="T0" fmla="*/ 1514 w 1515"/>
                <a:gd name="T1" fmla="*/ 0 h 494"/>
                <a:gd name="T2" fmla="*/ 1497 w 1515"/>
                <a:gd name="T3" fmla="*/ 0 h 494"/>
                <a:gd name="T4" fmla="*/ 17 w 1515"/>
                <a:gd name="T5" fmla="*/ 276 h 494"/>
                <a:gd name="T6" fmla="*/ 0 w 1515"/>
                <a:gd name="T7" fmla="*/ 293 h 494"/>
                <a:gd name="T8" fmla="*/ 17 w 1515"/>
                <a:gd name="T9" fmla="*/ 301 h 494"/>
                <a:gd name="T10" fmla="*/ 335 w 1515"/>
                <a:gd name="T11" fmla="*/ 359 h 494"/>
                <a:gd name="T12" fmla="*/ 377 w 1515"/>
                <a:gd name="T13" fmla="*/ 351 h 494"/>
                <a:gd name="T14" fmla="*/ 1171 w 1515"/>
                <a:gd name="T15" fmla="*/ 117 h 494"/>
                <a:gd name="T16" fmla="*/ 502 w 1515"/>
                <a:gd name="T17" fmla="*/ 368 h 494"/>
                <a:gd name="T18" fmla="*/ 494 w 1515"/>
                <a:gd name="T19" fmla="*/ 376 h 494"/>
                <a:gd name="T20" fmla="*/ 502 w 1515"/>
                <a:gd name="T21" fmla="*/ 385 h 494"/>
                <a:gd name="T22" fmla="*/ 1154 w 1515"/>
                <a:gd name="T23" fmla="*/ 493 h 494"/>
                <a:gd name="T24" fmla="*/ 1204 w 1515"/>
                <a:gd name="T25" fmla="*/ 468 h 494"/>
                <a:gd name="T26" fmla="*/ 1514 w 1515"/>
                <a:gd name="T27" fmla="*/ 17 h 494"/>
                <a:gd name="T28" fmla="*/ 1514 w 1515"/>
                <a:gd name="T29" fmla="*/ 0 h 494"/>
                <a:gd name="T30" fmla="*/ 1514 w 1515"/>
                <a:gd name="T31" fmla="*/ 0 h 494"/>
                <a:gd name="T32" fmla="*/ 1514 w 1515"/>
                <a:gd name="T3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5" h="494">
                  <a:moveTo>
                    <a:pt x="1514" y="0"/>
                  </a:moveTo>
                  <a:cubicBezTo>
                    <a:pt x="1505" y="0"/>
                    <a:pt x="1497" y="0"/>
                    <a:pt x="1497" y="0"/>
                  </a:cubicBezTo>
                  <a:cubicBezTo>
                    <a:pt x="17" y="276"/>
                    <a:pt x="17" y="276"/>
                    <a:pt x="17" y="276"/>
                  </a:cubicBezTo>
                  <a:cubicBezTo>
                    <a:pt x="9" y="276"/>
                    <a:pt x="0" y="284"/>
                    <a:pt x="0" y="293"/>
                  </a:cubicBezTo>
                  <a:cubicBezTo>
                    <a:pt x="0" y="293"/>
                    <a:pt x="9" y="301"/>
                    <a:pt x="17" y="301"/>
                  </a:cubicBezTo>
                  <a:cubicBezTo>
                    <a:pt x="335" y="359"/>
                    <a:pt x="335" y="359"/>
                    <a:pt x="335" y="359"/>
                  </a:cubicBezTo>
                  <a:cubicBezTo>
                    <a:pt x="343" y="359"/>
                    <a:pt x="360" y="359"/>
                    <a:pt x="377" y="351"/>
                  </a:cubicBezTo>
                  <a:cubicBezTo>
                    <a:pt x="1171" y="117"/>
                    <a:pt x="1171" y="117"/>
                    <a:pt x="1171" y="117"/>
                  </a:cubicBezTo>
                  <a:cubicBezTo>
                    <a:pt x="502" y="368"/>
                    <a:pt x="502" y="368"/>
                    <a:pt x="502" y="368"/>
                  </a:cubicBezTo>
                  <a:cubicBezTo>
                    <a:pt x="502" y="368"/>
                    <a:pt x="494" y="368"/>
                    <a:pt x="494" y="376"/>
                  </a:cubicBezTo>
                  <a:cubicBezTo>
                    <a:pt x="494" y="385"/>
                    <a:pt x="502" y="385"/>
                    <a:pt x="502" y="385"/>
                  </a:cubicBezTo>
                  <a:cubicBezTo>
                    <a:pt x="1154" y="493"/>
                    <a:pt x="1154" y="493"/>
                    <a:pt x="1154" y="493"/>
                  </a:cubicBezTo>
                  <a:cubicBezTo>
                    <a:pt x="1171" y="493"/>
                    <a:pt x="1188" y="485"/>
                    <a:pt x="1204" y="468"/>
                  </a:cubicBezTo>
                  <a:cubicBezTo>
                    <a:pt x="1514" y="17"/>
                    <a:pt x="1514" y="17"/>
                    <a:pt x="1514" y="17"/>
                  </a:cubicBezTo>
                  <a:cubicBezTo>
                    <a:pt x="1514" y="8"/>
                    <a:pt x="1514" y="8"/>
                    <a:pt x="1514" y="0"/>
                  </a:cubicBezTo>
                  <a:close/>
                  <a:moveTo>
                    <a:pt x="1514" y="0"/>
                  </a:moveTo>
                  <a:lnTo>
                    <a:pt x="1514"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sz="1350" dirty="0">
                <a:solidFill>
                  <a:schemeClr val="tx1">
                    <a:lumMod val="50000"/>
                    <a:lumOff val="50000"/>
                  </a:schemeClr>
                </a:solidFill>
                <a:cs typeface="+mn-ea"/>
                <a:sym typeface="+mn-lt"/>
              </a:endParaRPr>
            </a:p>
          </p:txBody>
        </p:sp>
      </p:grpSp>
      <p:sp>
        <p:nvSpPr>
          <p:cNvPr id="17" name="Teardrop 16"/>
          <p:cNvSpPr/>
          <p:nvPr/>
        </p:nvSpPr>
        <p:spPr bwMode="auto">
          <a:xfrm rot="8100000">
            <a:off x="7388792" y="938896"/>
            <a:ext cx="417368" cy="417314"/>
          </a:xfrm>
          <a:prstGeom prst="teardrop">
            <a:avLst/>
          </a:prstGeom>
          <a:solidFill>
            <a:srgbClr val="6FC6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913765">
              <a:defRPr/>
            </a:pPr>
            <a:endParaRPr lang="en-US" sz="1350" dirty="0">
              <a:solidFill>
                <a:schemeClr val="tx1">
                  <a:lumMod val="50000"/>
                  <a:lumOff val="50000"/>
                </a:schemeClr>
              </a:solidFill>
              <a:cs typeface="+mn-ea"/>
              <a:sym typeface="+mn-lt"/>
            </a:endParaRPr>
          </a:p>
        </p:txBody>
      </p:sp>
      <p:sp>
        <p:nvSpPr>
          <p:cNvPr id="80940" name="Content Placeholder 2"/>
          <p:cNvSpPr txBox="1"/>
          <p:nvPr/>
        </p:nvSpPr>
        <p:spPr bwMode="auto">
          <a:xfrm>
            <a:off x="6958324" y="1424661"/>
            <a:ext cx="1738203" cy="76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a:p>
            <a:pPr algn="ctr" eaLnBrk="1" hangingPunct="1"/>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p:txBody>
      </p:sp>
      <p:sp>
        <p:nvSpPr>
          <p:cNvPr id="80941" name="Freeform 429"/>
          <p:cNvSpPr>
            <a:spLocks noChangeArrowheads="1"/>
          </p:cNvSpPr>
          <p:nvPr/>
        </p:nvSpPr>
        <p:spPr bwMode="auto">
          <a:xfrm>
            <a:off x="7499757" y="1032815"/>
            <a:ext cx="226683" cy="225025"/>
          </a:xfrm>
          <a:custGeom>
            <a:avLst/>
            <a:gdLst>
              <a:gd name="T0" fmla="*/ 70145466 w 1230"/>
              <a:gd name="T1" fmla="*/ 23127085 h 1221"/>
              <a:gd name="T2" fmla="*/ 67127101 w 1230"/>
              <a:gd name="T3" fmla="*/ 26146396 h 1221"/>
              <a:gd name="T4" fmla="*/ 47930696 w 1230"/>
              <a:gd name="T5" fmla="*/ 7004596 h 1221"/>
              <a:gd name="T6" fmla="*/ 50949060 w 1230"/>
              <a:gd name="T7" fmla="*/ 3441971 h 1221"/>
              <a:gd name="T8" fmla="*/ 64048541 w 1230"/>
              <a:gd name="T9" fmla="*/ 3441971 h 1221"/>
              <a:gd name="T10" fmla="*/ 70145466 w 1230"/>
              <a:gd name="T11" fmla="*/ 10023907 h 1221"/>
              <a:gd name="T12" fmla="*/ 70145466 w 1230"/>
              <a:gd name="T13" fmla="*/ 23127085 h 1221"/>
              <a:gd name="T14" fmla="*/ 25233135 w 1230"/>
              <a:gd name="T15" fmla="*/ 61531585 h 1221"/>
              <a:gd name="T16" fmla="*/ 25233135 w 1230"/>
              <a:gd name="T17" fmla="*/ 65034006 h 1221"/>
              <a:gd name="T18" fmla="*/ 28251254 w 1230"/>
              <a:gd name="T19" fmla="*/ 65034006 h 1221"/>
              <a:gd name="T20" fmla="*/ 64048541 w 1230"/>
              <a:gd name="T21" fmla="*/ 29225912 h 1221"/>
              <a:gd name="T22" fmla="*/ 60547140 w 1230"/>
              <a:gd name="T23" fmla="*/ 26146396 h 1221"/>
              <a:gd name="T24" fmla="*/ 25233135 w 1230"/>
              <a:gd name="T25" fmla="*/ 61531585 h 1221"/>
              <a:gd name="T26" fmla="*/ 9054848 w 1230"/>
              <a:gd name="T27" fmla="*/ 45348646 h 1221"/>
              <a:gd name="T28" fmla="*/ 9054848 w 1230"/>
              <a:gd name="T29" fmla="*/ 48911272 h 1221"/>
              <a:gd name="T30" fmla="*/ 12616445 w 1230"/>
              <a:gd name="T31" fmla="*/ 48911272 h 1221"/>
              <a:gd name="T32" fmla="*/ 47930696 w 1230"/>
              <a:gd name="T33" fmla="*/ 13042973 h 1221"/>
              <a:gd name="T34" fmla="*/ 44369099 w 1230"/>
              <a:gd name="T35" fmla="*/ 10023907 h 1221"/>
              <a:gd name="T36" fmla="*/ 9054848 w 1230"/>
              <a:gd name="T37" fmla="*/ 45348646 h 1221"/>
              <a:gd name="T38" fmla="*/ 50949060 w 1230"/>
              <a:gd name="T39" fmla="*/ 16605598 h 1221"/>
              <a:gd name="T40" fmla="*/ 15634809 w 1230"/>
              <a:gd name="T41" fmla="*/ 51930583 h 1221"/>
              <a:gd name="T42" fmla="*/ 15634809 w 1230"/>
              <a:gd name="T43" fmla="*/ 58512274 h 1221"/>
              <a:gd name="T44" fmla="*/ 22154329 w 1230"/>
              <a:gd name="T45" fmla="*/ 58512274 h 1221"/>
              <a:gd name="T46" fmla="*/ 57528776 w 1230"/>
              <a:gd name="T47" fmla="*/ 23127085 h 1221"/>
              <a:gd name="T48" fmla="*/ 50949060 w 1230"/>
              <a:gd name="T49" fmla="*/ 16605598 h 1221"/>
              <a:gd name="T50" fmla="*/ 22154329 w 1230"/>
              <a:gd name="T51" fmla="*/ 68053072 h 1221"/>
              <a:gd name="T52" fmla="*/ 20162233 w 1230"/>
              <a:gd name="T53" fmla="*/ 64067787 h 1221"/>
              <a:gd name="T54" fmla="*/ 18653174 w 1230"/>
              <a:gd name="T55" fmla="*/ 64067787 h 1221"/>
              <a:gd name="T56" fmla="*/ 12616445 w 1230"/>
              <a:gd name="T57" fmla="*/ 61531585 h 1221"/>
              <a:gd name="T58" fmla="*/ 9537885 w 1230"/>
              <a:gd name="T59" fmla="*/ 54949649 h 1221"/>
              <a:gd name="T60" fmla="*/ 10081117 w 1230"/>
              <a:gd name="T61" fmla="*/ 53923225 h 1221"/>
              <a:gd name="T62" fmla="*/ 6036729 w 1230"/>
              <a:gd name="T63" fmla="*/ 51930583 h 1221"/>
              <a:gd name="T64" fmla="*/ 5553693 w 1230"/>
              <a:gd name="T65" fmla="*/ 51447474 h 1221"/>
              <a:gd name="T66" fmla="*/ 0 w 1230"/>
              <a:gd name="T67" fmla="*/ 73668789 h 1221"/>
              <a:gd name="T68" fmla="*/ 22154329 w 1230"/>
              <a:gd name="T69" fmla="*/ 68053072 h 1221"/>
              <a:gd name="T70" fmla="*/ 22154329 w 1230"/>
              <a:gd name="T71" fmla="*/ 68053072 h 1221"/>
              <a:gd name="T72" fmla="*/ 22154329 w 1230"/>
              <a:gd name="T73" fmla="*/ 68053072 h 12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0" h="1221">
                <a:moveTo>
                  <a:pt x="1162" y="383"/>
                </a:moveTo>
                <a:cubicBezTo>
                  <a:pt x="1112" y="433"/>
                  <a:pt x="1112" y="433"/>
                  <a:pt x="1112" y="433"/>
                </a:cubicBezTo>
                <a:cubicBezTo>
                  <a:pt x="794" y="116"/>
                  <a:pt x="794" y="116"/>
                  <a:pt x="794" y="116"/>
                </a:cubicBezTo>
                <a:cubicBezTo>
                  <a:pt x="844" y="57"/>
                  <a:pt x="844" y="57"/>
                  <a:pt x="844" y="57"/>
                </a:cubicBezTo>
                <a:cubicBezTo>
                  <a:pt x="903" y="0"/>
                  <a:pt x="1003" y="0"/>
                  <a:pt x="1061" y="57"/>
                </a:cubicBezTo>
                <a:cubicBezTo>
                  <a:pt x="1162" y="166"/>
                  <a:pt x="1162" y="166"/>
                  <a:pt x="1162" y="166"/>
                </a:cubicBezTo>
                <a:cubicBezTo>
                  <a:pt x="1229" y="225"/>
                  <a:pt x="1229" y="325"/>
                  <a:pt x="1162" y="383"/>
                </a:cubicBezTo>
                <a:close/>
                <a:moveTo>
                  <a:pt x="418" y="1019"/>
                </a:moveTo>
                <a:cubicBezTo>
                  <a:pt x="401" y="1035"/>
                  <a:pt x="401" y="1061"/>
                  <a:pt x="418" y="1077"/>
                </a:cubicBezTo>
                <a:cubicBezTo>
                  <a:pt x="434" y="1086"/>
                  <a:pt x="459" y="1086"/>
                  <a:pt x="468" y="1077"/>
                </a:cubicBezTo>
                <a:cubicBezTo>
                  <a:pt x="1061" y="484"/>
                  <a:pt x="1061" y="484"/>
                  <a:pt x="1061" y="484"/>
                </a:cubicBezTo>
                <a:cubicBezTo>
                  <a:pt x="1003" y="433"/>
                  <a:pt x="1003" y="433"/>
                  <a:pt x="1003" y="433"/>
                </a:cubicBezTo>
                <a:lnTo>
                  <a:pt x="418" y="1019"/>
                </a:lnTo>
                <a:close/>
                <a:moveTo>
                  <a:pt x="150" y="751"/>
                </a:moveTo>
                <a:cubicBezTo>
                  <a:pt x="133" y="768"/>
                  <a:pt x="133" y="793"/>
                  <a:pt x="150" y="810"/>
                </a:cubicBezTo>
                <a:cubicBezTo>
                  <a:pt x="167" y="818"/>
                  <a:pt x="192" y="818"/>
                  <a:pt x="209" y="810"/>
                </a:cubicBezTo>
                <a:cubicBezTo>
                  <a:pt x="794" y="216"/>
                  <a:pt x="794" y="216"/>
                  <a:pt x="794" y="216"/>
                </a:cubicBezTo>
                <a:cubicBezTo>
                  <a:pt x="735" y="166"/>
                  <a:pt x="735" y="166"/>
                  <a:pt x="735" y="166"/>
                </a:cubicBezTo>
                <a:lnTo>
                  <a:pt x="150" y="751"/>
                </a:lnTo>
                <a:close/>
                <a:moveTo>
                  <a:pt x="844" y="275"/>
                </a:moveTo>
                <a:cubicBezTo>
                  <a:pt x="259" y="860"/>
                  <a:pt x="259" y="860"/>
                  <a:pt x="259" y="860"/>
                </a:cubicBezTo>
                <a:cubicBezTo>
                  <a:pt x="225" y="893"/>
                  <a:pt x="225" y="935"/>
                  <a:pt x="259" y="969"/>
                </a:cubicBezTo>
                <a:cubicBezTo>
                  <a:pt x="284" y="994"/>
                  <a:pt x="334" y="994"/>
                  <a:pt x="367" y="969"/>
                </a:cubicBezTo>
                <a:cubicBezTo>
                  <a:pt x="953" y="383"/>
                  <a:pt x="953" y="383"/>
                  <a:pt x="953" y="383"/>
                </a:cubicBezTo>
                <a:lnTo>
                  <a:pt x="844" y="275"/>
                </a:lnTo>
                <a:close/>
                <a:moveTo>
                  <a:pt x="367" y="1127"/>
                </a:moveTo>
                <a:cubicBezTo>
                  <a:pt x="351" y="1111"/>
                  <a:pt x="343" y="1086"/>
                  <a:pt x="334" y="1061"/>
                </a:cubicBezTo>
                <a:cubicBezTo>
                  <a:pt x="326" y="1061"/>
                  <a:pt x="317" y="1061"/>
                  <a:pt x="309" y="1061"/>
                </a:cubicBezTo>
                <a:cubicBezTo>
                  <a:pt x="276" y="1061"/>
                  <a:pt x="234" y="1052"/>
                  <a:pt x="209" y="1019"/>
                </a:cubicBezTo>
                <a:cubicBezTo>
                  <a:pt x="175" y="994"/>
                  <a:pt x="158" y="952"/>
                  <a:pt x="158" y="910"/>
                </a:cubicBezTo>
                <a:cubicBezTo>
                  <a:pt x="158" y="910"/>
                  <a:pt x="158" y="902"/>
                  <a:pt x="167" y="893"/>
                </a:cubicBezTo>
                <a:cubicBezTo>
                  <a:pt x="142" y="885"/>
                  <a:pt x="117" y="877"/>
                  <a:pt x="100" y="860"/>
                </a:cubicBezTo>
                <a:lnTo>
                  <a:pt x="92" y="852"/>
                </a:lnTo>
                <a:cubicBezTo>
                  <a:pt x="0" y="1220"/>
                  <a:pt x="0" y="1220"/>
                  <a:pt x="0" y="1220"/>
                </a:cubicBezTo>
                <a:cubicBezTo>
                  <a:pt x="367" y="1127"/>
                  <a:pt x="367" y="1127"/>
                  <a:pt x="367" y="1127"/>
                </a:cubicBezTo>
                <a:close/>
                <a:moveTo>
                  <a:pt x="367" y="1127"/>
                </a:moveTo>
                <a:lnTo>
                  <a:pt x="367" y="112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91437" tIns="45718" rIns="91437" bIns="45718" anchor="ctr"/>
          <a:lstStyle/>
          <a:p>
            <a:endParaRPr lang="zh-CN" altLang="en-US" sz="1350">
              <a:solidFill>
                <a:schemeClr val="tx1">
                  <a:lumMod val="50000"/>
                  <a:lumOff val="50000"/>
                </a:schemeClr>
              </a:solidFill>
              <a:cs typeface="+mn-ea"/>
              <a:sym typeface="+mn-lt"/>
            </a:endParaRPr>
          </a:p>
        </p:txBody>
      </p:sp>
      <p:sp>
        <p:nvSpPr>
          <p:cNvPr id="15" name="Teardrop 14"/>
          <p:cNvSpPr/>
          <p:nvPr/>
        </p:nvSpPr>
        <p:spPr bwMode="auto">
          <a:xfrm rot="8100000">
            <a:off x="1425961" y="3689240"/>
            <a:ext cx="417369" cy="417314"/>
          </a:xfrm>
          <a:prstGeom prst="teardrop">
            <a:avLst/>
          </a:prstGeom>
          <a:solidFill>
            <a:srgbClr val="FFE0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913765">
              <a:defRPr/>
            </a:pPr>
            <a:endParaRPr lang="en-US" sz="1350" dirty="0">
              <a:solidFill>
                <a:schemeClr val="tx1">
                  <a:lumMod val="50000"/>
                  <a:lumOff val="50000"/>
                </a:schemeClr>
              </a:solidFill>
              <a:cs typeface="+mn-ea"/>
              <a:sym typeface="+mn-lt"/>
            </a:endParaRPr>
          </a:p>
        </p:txBody>
      </p:sp>
      <p:sp>
        <p:nvSpPr>
          <p:cNvPr id="80935" name="Content Placeholder 2"/>
          <p:cNvSpPr txBox="1"/>
          <p:nvPr/>
        </p:nvSpPr>
        <p:spPr bwMode="auto">
          <a:xfrm>
            <a:off x="996089" y="4175005"/>
            <a:ext cx="1737400" cy="76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a:p>
            <a:pPr algn="ctr" eaLnBrk="1" hangingPunct="1"/>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p:txBody>
      </p:sp>
      <p:grpSp>
        <p:nvGrpSpPr>
          <p:cNvPr id="80936" name="Group 32"/>
          <p:cNvGrpSpPr/>
          <p:nvPr/>
        </p:nvGrpSpPr>
        <p:grpSpPr bwMode="auto">
          <a:xfrm>
            <a:off x="1528633" y="3776180"/>
            <a:ext cx="221015" cy="321799"/>
            <a:chOff x="1533086" y="3713538"/>
            <a:chExt cx="221088" cy="321806"/>
          </a:xfrm>
        </p:grpSpPr>
        <p:sp>
          <p:nvSpPr>
            <p:cNvPr id="34" name="Freeform 166"/>
            <p:cNvSpPr>
              <a:spLocks noChangeArrowheads="1"/>
            </p:cNvSpPr>
            <p:nvPr/>
          </p:nvSpPr>
          <p:spPr bwMode="auto">
            <a:xfrm>
              <a:off x="1532821" y="3713513"/>
              <a:ext cx="221559" cy="322071"/>
            </a:xfrm>
            <a:custGeom>
              <a:avLst/>
              <a:gdLst>
                <a:gd name="T0" fmla="*/ 110640 w 793"/>
                <a:gd name="T1" fmla="*/ 40642 h 1157"/>
                <a:gd name="T2" fmla="*/ 154505 w 793"/>
                <a:gd name="T3" fmla="*/ 58179 h 1157"/>
                <a:gd name="T4" fmla="*/ 171827 w 793"/>
                <a:gd name="T5" fmla="*/ 101604 h 1157"/>
                <a:gd name="T6" fmla="*/ 154505 w 793"/>
                <a:gd name="T7" fmla="*/ 142246 h 1157"/>
                <a:gd name="T8" fmla="*/ 110640 w 793"/>
                <a:gd name="T9" fmla="*/ 197362 h 1157"/>
                <a:gd name="T10" fmla="*/ 67054 w 793"/>
                <a:gd name="T11" fmla="*/ 142246 h 1157"/>
                <a:gd name="T12" fmla="*/ 49732 w 793"/>
                <a:gd name="T13" fmla="*/ 101604 h 1157"/>
                <a:gd name="T14" fmla="*/ 67054 w 793"/>
                <a:gd name="T15" fmla="*/ 58179 h 1157"/>
                <a:gd name="T16" fmla="*/ 110640 w 793"/>
                <a:gd name="T17" fmla="*/ 40642 h 1157"/>
                <a:gd name="T18" fmla="*/ 110640 w 793"/>
                <a:gd name="T19" fmla="*/ 0 h 1157"/>
                <a:gd name="T20" fmla="*/ 37998 w 793"/>
                <a:gd name="T21" fmla="*/ 29229 h 1157"/>
                <a:gd name="T22" fmla="*/ 37998 w 793"/>
                <a:gd name="T23" fmla="*/ 171196 h 1157"/>
                <a:gd name="T24" fmla="*/ 110640 w 793"/>
                <a:gd name="T25" fmla="*/ 321793 h 1157"/>
                <a:gd name="T26" fmla="*/ 180488 w 793"/>
                <a:gd name="T27" fmla="*/ 171196 h 1157"/>
                <a:gd name="T28" fmla="*/ 180488 w 793"/>
                <a:gd name="T29" fmla="*/ 29229 h 1157"/>
                <a:gd name="T30" fmla="*/ 110640 w 793"/>
                <a:gd name="T31" fmla="*/ 0 h 1157"/>
                <a:gd name="T32" fmla="*/ 110640 w 793"/>
                <a:gd name="T33" fmla="*/ 40642 h 1157"/>
                <a:gd name="T34" fmla="*/ 110640 w 793"/>
                <a:gd name="T35" fmla="*/ 0 h 1157"/>
                <a:gd name="T36" fmla="*/ 110640 w 793"/>
                <a:gd name="T37" fmla="*/ 0 h 11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solidFill>
                  <a:schemeClr val="tx1">
                    <a:lumMod val="50000"/>
                    <a:lumOff val="50000"/>
                  </a:schemeClr>
                </a:solidFill>
                <a:cs typeface="+mn-ea"/>
                <a:sym typeface="+mn-lt"/>
              </a:endParaRPr>
            </a:p>
          </p:txBody>
        </p:sp>
        <p:sp>
          <p:nvSpPr>
            <p:cNvPr id="35" name="Freeform 167"/>
            <p:cNvSpPr>
              <a:spLocks noChangeArrowheads="1"/>
            </p:cNvSpPr>
            <p:nvPr/>
          </p:nvSpPr>
          <p:spPr bwMode="auto">
            <a:xfrm>
              <a:off x="1622755" y="3794477"/>
              <a:ext cx="40500" cy="40482"/>
            </a:xfrm>
            <a:custGeom>
              <a:avLst/>
              <a:gdLst>
                <a:gd name="T0" fmla="*/ 40224 w 147"/>
                <a:gd name="T1" fmla="*/ 20103 h 147"/>
                <a:gd name="T2" fmla="*/ 20112 w 147"/>
                <a:gd name="T3" fmla="*/ 40207 h 147"/>
                <a:gd name="T4" fmla="*/ 0 w 147"/>
                <a:gd name="T5" fmla="*/ 20103 h 147"/>
                <a:gd name="T6" fmla="*/ 20112 w 147"/>
                <a:gd name="T7" fmla="*/ 0 h 147"/>
                <a:gd name="T8" fmla="*/ 40224 w 147"/>
                <a:gd name="T9" fmla="*/ 20103 h 147"/>
                <a:gd name="T10" fmla="*/ 40224 w 147"/>
                <a:gd name="T11" fmla="*/ 20103 h 147"/>
                <a:gd name="T12" fmla="*/ 40224 w 147"/>
                <a:gd name="T13" fmla="*/ 20103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solidFill>
                  <a:schemeClr val="tx1">
                    <a:lumMod val="50000"/>
                    <a:lumOff val="50000"/>
                  </a:schemeClr>
                </a:solidFill>
                <a:cs typeface="+mn-ea"/>
                <a:sym typeface="+mn-lt"/>
              </a:endParaRPr>
            </a:p>
          </p:txBody>
        </p:sp>
      </p:grpSp>
      <p:sp>
        <p:nvSpPr>
          <p:cNvPr id="13" name="Teardrop 12"/>
          <p:cNvSpPr/>
          <p:nvPr/>
        </p:nvSpPr>
        <p:spPr bwMode="auto">
          <a:xfrm rot="8100000">
            <a:off x="1425961" y="2290851"/>
            <a:ext cx="417369" cy="417314"/>
          </a:xfrm>
          <a:prstGeom prst="teardrop">
            <a:avLst/>
          </a:prstGeom>
          <a:solidFill>
            <a:srgbClr val="F39D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913765">
              <a:defRPr/>
            </a:pPr>
            <a:endParaRPr lang="en-US" sz="1350" dirty="0">
              <a:solidFill>
                <a:schemeClr val="tx1">
                  <a:lumMod val="50000"/>
                  <a:lumOff val="50000"/>
                </a:schemeClr>
              </a:solidFill>
              <a:cs typeface="+mn-ea"/>
              <a:sym typeface="+mn-lt"/>
            </a:endParaRPr>
          </a:p>
        </p:txBody>
      </p:sp>
      <p:sp>
        <p:nvSpPr>
          <p:cNvPr id="80932" name="Content Placeholder 2"/>
          <p:cNvSpPr txBox="1"/>
          <p:nvPr/>
        </p:nvSpPr>
        <p:spPr bwMode="auto">
          <a:xfrm>
            <a:off x="996089" y="2776616"/>
            <a:ext cx="1737400" cy="76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a:p>
            <a:pPr algn="ctr" eaLnBrk="1" hangingPunct="1"/>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p:txBody>
      </p:sp>
      <p:grpSp>
        <p:nvGrpSpPr>
          <p:cNvPr id="39" name="Group 38"/>
          <p:cNvGrpSpPr/>
          <p:nvPr/>
        </p:nvGrpSpPr>
        <p:grpSpPr bwMode="auto">
          <a:xfrm>
            <a:off x="1525449" y="2382558"/>
            <a:ext cx="222651" cy="264480"/>
            <a:chOff x="2060819" y="1388284"/>
            <a:chExt cx="271040" cy="321860"/>
          </a:xfrm>
          <a:solidFill>
            <a:schemeClr val="bg1"/>
          </a:solidFill>
        </p:grpSpPr>
        <p:sp>
          <p:nvSpPr>
            <p:cNvPr id="40" name="Freeform 201"/>
            <p:cNvSpPr>
              <a:spLocks noChangeArrowheads="1"/>
            </p:cNvSpPr>
            <p:nvPr/>
          </p:nvSpPr>
          <p:spPr bwMode="auto">
            <a:xfrm>
              <a:off x="2060819" y="1388284"/>
              <a:ext cx="271040" cy="307527"/>
            </a:xfrm>
            <a:custGeom>
              <a:avLst/>
              <a:gdLst>
                <a:gd name="T0" fmla="*/ 718 w 917"/>
                <a:gd name="T1" fmla="*/ 583 h 1042"/>
                <a:gd name="T2" fmla="*/ 853 w 917"/>
                <a:gd name="T3" fmla="*/ 354 h 1042"/>
                <a:gd name="T4" fmla="*/ 885 w 917"/>
                <a:gd name="T5" fmla="*/ 270 h 1042"/>
                <a:gd name="T6" fmla="*/ 895 w 917"/>
                <a:gd name="T7" fmla="*/ 229 h 1042"/>
                <a:gd name="T8" fmla="*/ 895 w 917"/>
                <a:gd name="T9" fmla="*/ 208 h 1042"/>
                <a:gd name="T10" fmla="*/ 906 w 917"/>
                <a:gd name="T11" fmla="*/ 93 h 1042"/>
                <a:gd name="T12" fmla="*/ 906 w 917"/>
                <a:gd name="T13" fmla="*/ 41 h 1042"/>
                <a:gd name="T14" fmla="*/ 906 w 917"/>
                <a:gd name="T15" fmla="*/ 20 h 1042"/>
                <a:gd name="T16" fmla="*/ 906 w 917"/>
                <a:gd name="T17" fmla="*/ 10 h 1042"/>
                <a:gd name="T18" fmla="*/ 895 w 917"/>
                <a:gd name="T19" fmla="*/ 0 h 1042"/>
                <a:gd name="T20" fmla="*/ 885 w 917"/>
                <a:gd name="T21" fmla="*/ 0 h 1042"/>
                <a:gd name="T22" fmla="*/ 864 w 917"/>
                <a:gd name="T23" fmla="*/ 10 h 1042"/>
                <a:gd name="T24" fmla="*/ 812 w 917"/>
                <a:gd name="T25" fmla="*/ 20 h 1042"/>
                <a:gd name="T26" fmla="*/ 635 w 917"/>
                <a:gd name="T27" fmla="*/ 104 h 1042"/>
                <a:gd name="T28" fmla="*/ 395 w 917"/>
                <a:gd name="T29" fmla="*/ 333 h 1042"/>
                <a:gd name="T30" fmla="*/ 333 w 917"/>
                <a:gd name="T31" fmla="*/ 375 h 1042"/>
                <a:gd name="T32" fmla="*/ 10 w 917"/>
                <a:gd name="T33" fmla="*/ 583 h 1042"/>
                <a:gd name="T34" fmla="*/ 41 w 917"/>
                <a:gd name="T35" fmla="*/ 625 h 1042"/>
                <a:gd name="T36" fmla="*/ 531 w 917"/>
                <a:gd name="T37" fmla="*/ 999 h 1042"/>
                <a:gd name="T38" fmla="*/ 562 w 917"/>
                <a:gd name="T39" fmla="*/ 1020 h 1042"/>
                <a:gd name="T40" fmla="*/ 698 w 917"/>
                <a:gd name="T41" fmla="*/ 656 h 1042"/>
                <a:gd name="T42" fmla="*/ 718 w 917"/>
                <a:gd name="T43" fmla="*/ 583 h 1042"/>
                <a:gd name="T44" fmla="*/ 666 w 917"/>
                <a:gd name="T45" fmla="*/ 458 h 1042"/>
                <a:gd name="T46" fmla="*/ 562 w 917"/>
                <a:gd name="T47" fmla="*/ 468 h 1042"/>
                <a:gd name="T48" fmla="*/ 520 w 917"/>
                <a:gd name="T49" fmla="*/ 354 h 1042"/>
                <a:gd name="T50" fmla="*/ 531 w 917"/>
                <a:gd name="T51" fmla="*/ 333 h 1042"/>
                <a:gd name="T52" fmla="*/ 645 w 917"/>
                <a:gd name="T53" fmla="*/ 323 h 1042"/>
                <a:gd name="T54" fmla="*/ 677 w 917"/>
                <a:gd name="T55" fmla="*/ 437 h 1042"/>
                <a:gd name="T56" fmla="*/ 666 w 917"/>
                <a:gd name="T57" fmla="*/ 458 h 1042"/>
                <a:gd name="T58" fmla="*/ 666 w 917"/>
                <a:gd name="T59" fmla="*/ 458 h 1042"/>
                <a:gd name="T60" fmla="*/ 666 w 917"/>
                <a:gd name="T61" fmla="*/ 458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7" h="1042">
                  <a:moveTo>
                    <a:pt x="718" y="583"/>
                  </a:moveTo>
                  <a:cubicBezTo>
                    <a:pt x="781" y="500"/>
                    <a:pt x="823" y="427"/>
                    <a:pt x="853" y="354"/>
                  </a:cubicBezTo>
                  <a:cubicBezTo>
                    <a:pt x="864" y="333"/>
                    <a:pt x="874" y="302"/>
                    <a:pt x="885" y="270"/>
                  </a:cubicBezTo>
                  <a:cubicBezTo>
                    <a:pt x="885" y="260"/>
                    <a:pt x="885" y="250"/>
                    <a:pt x="895" y="229"/>
                  </a:cubicBezTo>
                  <a:cubicBezTo>
                    <a:pt x="895" y="218"/>
                    <a:pt x="895" y="218"/>
                    <a:pt x="895" y="208"/>
                  </a:cubicBezTo>
                  <a:cubicBezTo>
                    <a:pt x="906" y="166"/>
                    <a:pt x="906" y="125"/>
                    <a:pt x="906" y="93"/>
                  </a:cubicBezTo>
                  <a:cubicBezTo>
                    <a:pt x="906" y="73"/>
                    <a:pt x="906" y="52"/>
                    <a:pt x="906" y="41"/>
                  </a:cubicBezTo>
                  <a:cubicBezTo>
                    <a:pt x="906" y="31"/>
                    <a:pt x="916" y="31"/>
                    <a:pt x="906" y="20"/>
                  </a:cubicBezTo>
                  <a:lnTo>
                    <a:pt x="906" y="10"/>
                  </a:lnTo>
                  <a:cubicBezTo>
                    <a:pt x="916" y="0"/>
                    <a:pt x="906" y="0"/>
                    <a:pt x="895" y="0"/>
                  </a:cubicBezTo>
                  <a:lnTo>
                    <a:pt x="885" y="0"/>
                  </a:lnTo>
                  <a:cubicBezTo>
                    <a:pt x="874" y="0"/>
                    <a:pt x="874" y="10"/>
                    <a:pt x="864" y="10"/>
                  </a:cubicBezTo>
                  <a:cubicBezTo>
                    <a:pt x="864" y="20"/>
                    <a:pt x="843" y="20"/>
                    <a:pt x="812" y="20"/>
                  </a:cubicBezTo>
                  <a:cubicBezTo>
                    <a:pt x="770" y="31"/>
                    <a:pt x="708" y="52"/>
                    <a:pt x="635" y="104"/>
                  </a:cubicBezTo>
                  <a:cubicBezTo>
                    <a:pt x="510" y="177"/>
                    <a:pt x="437" y="281"/>
                    <a:pt x="395" y="333"/>
                  </a:cubicBezTo>
                  <a:cubicBezTo>
                    <a:pt x="385" y="354"/>
                    <a:pt x="354" y="375"/>
                    <a:pt x="333" y="375"/>
                  </a:cubicBezTo>
                  <a:cubicBezTo>
                    <a:pt x="125" y="364"/>
                    <a:pt x="41" y="510"/>
                    <a:pt x="10" y="583"/>
                  </a:cubicBezTo>
                  <a:cubicBezTo>
                    <a:pt x="0" y="604"/>
                    <a:pt x="10" y="625"/>
                    <a:pt x="41" y="625"/>
                  </a:cubicBezTo>
                  <a:cubicBezTo>
                    <a:pt x="489" y="614"/>
                    <a:pt x="531" y="885"/>
                    <a:pt x="531" y="999"/>
                  </a:cubicBezTo>
                  <a:cubicBezTo>
                    <a:pt x="520" y="1031"/>
                    <a:pt x="541" y="1041"/>
                    <a:pt x="562" y="1020"/>
                  </a:cubicBezTo>
                  <a:cubicBezTo>
                    <a:pt x="729" y="926"/>
                    <a:pt x="718" y="739"/>
                    <a:pt x="698" y="656"/>
                  </a:cubicBezTo>
                  <a:cubicBezTo>
                    <a:pt x="698" y="635"/>
                    <a:pt x="708" y="593"/>
                    <a:pt x="718" y="583"/>
                  </a:cubicBezTo>
                  <a:close/>
                  <a:moveTo>
                    <a:pt x="666" y="458"/>
                  </a:moveTo>
                  <a:cubicBezTo>
                    <a:pt x="645" y="489"/>
                    <a:pt x="593" y="489"/>
                    <a:pt x="562" y="468"/>
                  </a:cubicBezTo>
                  <a:cubicBezTo>
                    <a:pt x="510" y="448"/>
                    <a:pt x="500" y="395"/>
                    <a:pt x="520" y="354"/>
                  </a:cubicBezTo>
                  <a:cubicBezTo>
                    <a:pt x="531" y="343"/>
                    <a:pt x="531" y="343"/>
                    <a:pt x="531" y="333"/>
                  </a:cubicBezTo>
                  <a:cubicBezTo>
                    <a:pt x="562" y="302"/>
                    <a:pt x="604" y="302"/>
                    <a:pt x="645" y="323"/>
                  </a:cubicBezTo>
                  <a:cubicBezTo>
                    <a:pt x="687" y="343"/>
                    <a:pt x="708" y="395"/>
                    <a:pt x="677" y="437"/>
                  </a:cubicBezTo>
                  <a:cubicBezTo>
                    <a:pt x="677" y="448"/>
                    <a:pt x="677" y="448"/>
                    <a:pt x="666" y="458"/>
                  </a:cubicBezTo>
                  <a:close/>
                  <a:moveTo>
                    <a:pt x="666" y="458"/>
                  </a:moveTo>
                  <a:lnTo>
                    <a:pt x="666" y="45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sz="1350" dirty="0">
                <a:solidFill>
                  <a:schemeClr val="tx1">
                    <a:lumMod val="50000"/>
                    <a:lumOff val="50000"/>
                  </a:schemeClr>
                </a:solidFill>
                <a:cs typeface="+mn-ea"/>
                <a:sym typeface="+mn-lt"/>
              </a:endParaRPr>
            </a:p>
          </p:txBody>
        </p:sp>
        <p:sp>
          <p:nvSpPr>
            <p:cNvPr id="41" name="Freeform 202"/>
            <p:cNvSpPr>
              <a:spLocks noChangeArrowheads="1"/>
            </p:cNvSpPr>
            <p:nvPr/>
          </p:nvSpPr>
          <p:spPr bwMode="auto">
            <a:xfrm>
              <a:off x="2131185" y="1637172"/>
              <a:ext cx="58639" cy="67760"/>
            </a:xfrm>
            <a:custGeom>
              <a:avLst/>
              <a:gdLst>
                <a:gd name="T0" fmla="*/ 42 w 199"/>
                <a:gd name="T1" fmla="*/ 219 h 230"/>
                <a:gd name="T2" fmla="*/ 188 w 199"/>
                <a:gd name="T3" fmla="*/ 31 h 230"/>
                <a:gd name="T4" fmla="*/ 156 w 199"/>
                <a:gd name="T5" fmla="*/ 10 h 230"/>
                <a:gd name="T6" fmla="*/ 11 w 199"/>
                <a:gd name="T7" fmla="*/ 198 h 230"/>
                <a:gd name="T8" fmla="*/ 42 w 199"/>
                <a:gd name="T9" fmla="*/ 219 h 230"/>
                <a:gd name="T10" fmla="*/ 42 w 199"/>
                <a:gd name="T11" fmla="*/ 219 h 230"/>
                <a:gd name="T12" fmla="*/ 42 w 199"/>
                <a:gd name="T13" fmla="*/ 219 h 230"/>
              </a:gdLst>
              <a:ahLst/>
              <a:cxnLst>
                <a:cxn ang="0">
                  <a:pos x="T0" y="T1"/>
                </a:cxn>
                <a:cxn ang="0">
                  <a:pos x="T2" y="T3"/>
                </a:cxn>
                <a:cxn ang="0">
                  <a:pos x="T4" y="T5"/>
                </a:cxn>
                <a:cxn ang="0">
                  <a:pos x="T6" y="T7"/>
                </a:cxn>
                <a:cxn ang="0">
                  <a:pos x="T8" y="T9"/>
                </a:cxn>
                <a:cxn ang="0">
                  <a:pos x="T10" y="T11"/>
                </a:cxn>
                <a:cxn ang="0">
                  <a:pos x="T12" y="T13"/>
                </a:cxn>
              </a:cxnLst>
              <a:rect l="0" t="0" r="r" b="b"/>
              <a:pathLst>
                <a:path w="199" h="230">
                  <a:moveTo>
                    <a:pt x="42" y="219"/>
                  </a:moveTo>
                  <a:cubicBezTo>
                    <a:pt x="115" y="177"/>
                    <a:pt x="167" y="83"/>
                    <a:pt x="188" y="31"/>
                  </a:cubicBezTo>
                  <a:cubicBezTo>
                    <a:pt x="198" y="10"/>
                    <a:pt x="177" y="0"/>
                    <a:pt x="156" y="10"/>
                  </a:cubicBezTo>
                  <a:cubicBezTo>
                    <a:pt x="73" y="63"/>
                    <a:pt x="31" y="146"/>
                    <a:pt x="11" y="198"/>
                  </a:cubicBezTo>
                  <a:cubicBezTo>
                    <a:pt x="0" y="219"/>
                    <a:pt x="21" y="229"/>
                    <a:pt x="42" y="219"/>
                  </a:cubicBezTo>
                  <a:close/>
                  <a:moveTo>
                    <a:pt x="42" y="219"/>
                  </a:moveTo>
                  <a:lnTo>
                    <a:pt x="42" y="21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sz="1350" dirty="0">
                <a:solidFill>
                  <a:schemeClr val="tx1">
                    <a:lumMod val="50000"/>
                    <a:lumOff val="50000"/>
                  </a:schemeClr>
                </a:solidFill>
                <a:cs typeface="+mn-ea"/>
                <a:sym typeface="+mn-lt"/>
              </a:endParaRPr>
            </a:p>
          </p:txBody>
        </p:sp>
        <p:sp>
          <p:nvSpPr>
            <p:cNvPr id="42" name="Freeform 203"/>
            <p:cNvSpPr>
              <a:spLocks noChangeArrowheads="1"/>
            </p:cNvSpPr>
            <p:nvPr/>
          </p:nvSpPr>
          <p:spPr bwMode="auto">
            <a:xfrm>
              <a:off x="2084274" y="1615019"/>
              <a:ext cx="76882" cy="95125"/>
            </a:xfrm>
            <a:custGeom>
              <a:avLst/>
              <a:gdLst>
                <a:gd name="T0" fmla="*/ 31 w 261"/>
                <a:gd name="T1" fmla="*/ 313 h 324"/>
                <a:gd name="T2" fmla="*/ 250 w 261"/>
                <a:gd name="T3" fmla="*/ 31 h 324"/>
                <a:gd name="T4" fmla="*/ 219 w 261"/>
                <a:gd name="T5" fmla="*/ 11 h 324"/>
                <a:gd name="T6" fmla="*/ 10 w 261"/>
                <a:gd name="T7" fmla="*/ 292 h 324"/>
                <a:gd name="T8" fmla="*/ 31 w 261"/>
                <a:gd name="T9" fmla="*/ 313 h 324"/>
                <a:gd name="T10" fmla="*/ 31 w 261"/>
                <a:gd name="T11" fmla="*/ 313 h 324"/>
                <a:gd name="T12" fmla="*/ 31 w 261"/>
                <a:gd name="T13" fmla="*/ 313 h 324"/>
              </a:gdLst>
              <a:ahLst/>
              <a:cxnLst>
                <a:cxn ang="0">
                  <a:pos x="T0" y="T1"/>
                </a:cxn>
                <a:cxn ang="0">
                  <a:pos x="T2" y="T3"/>
                </a:cxn>
                <a:cxn ang="0">
                  <a:pos x="T4" y="T5"/>
                </a:cxn>
                <a:cxn ang="0">
                  <a:pos x="T6" y="T7"/>
                </a:cxn>
                <a:cxn ang="0">
                  <a:pos x="T8" y="T9"/>
                </a:cxn>
                <a:cxn ang="0">
                  <a:pos x="T10" y="T11"/>
                </a:cxn>
                <a:cxn ang="0">
                  <a:pos x="T12" y="T13"/>
                </a:cxn>
              </a:cxnLst>
              <a:rect l="0" t="0" r="r" b="b"/>
              <a:pathLst>
                <a:path w="261" h="324">
                  <a:moveTo>
                    <a:pt x="31" y="313"/>
                  </a:moveTo>
                  <a:cubicBezTo>
                    <a:pt x="156" y="240"/>
                    <a:pt x="219" y="104"/>
                    <a:pt x="250" y="31"/>
                  </a:cubicBezTo>
                  <a:cubicBezTo>
                    <a:pt x="260" y="11"/>
                    <a:pt x="240" y="0"/>
                    <a:pt x="219" y="11"/>
                  </a:cubicBezTo>
                  <a:cubicBezTo>
                    <a:pt x="94" y="83"/>
                    <a:pt x="31" y="219"/>
                    <a:pt x="10" y="292"/>
                  </a:cubicBezTo>
                  <a:cubicBezTo>
                    <a:pt x="0" y="313"/>
                    <a:pt x="10" y="323"/>
                    <a:pt x="31" y="313"/>
                  </a:cubicBezTo>
                  <a:close/>
                  <a:moveTo>
                    <a:pt x="31" y="313"/>
                  </a:moveTo>
                  <a:lnTo>
                    <a:pt x="31" y="31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sz="1350" dirty="0">
                <a:solidFill>
                  <a:schemeClr val="tx1">
                    <a:lumMod val="50000"/>
                    <a:lumOff val="50000"/>
                  </a:schemeClr>
                </a:solidFill>
                <a:cs typeface="+mn-ea"/>
                <a:sym typeface="+mn-lt"/>
              </a:endParaRPr>
            </a:p>
          </p:txBody>
        </p:sp>
        <p:sp>
          <p:nvSpPr>
            <p:cNvPr id="43" name="Freeform 204"/>
            <p:cNvSpPr>
              <a:spLocks noChangeArrowheads="1"/>
            </p:cNvSpPr>
            <p:nvPr/>
          </p:nvSpPr>
          <p:spPr bwMode="auto">
            <a:xfrm>
              <a:off x="2075153" y="1591564"/>
              <a:ext cx="58638" cy="70366"/>
            </a:xfrm>
            <a:custGeom>
              <a:avLst/>
              <a:gdLst>
                <a:gd name="T0" fmla="*/ 41 w 199"/>
                <a:gd name="T1" fmla="*/ 229 h 240"/>
                <a:gd name="T2" fmla="*/ 187 w 199"/>
                <a:gd name="T3" fmla="*/ 42 h 240"/>
                <a:gd name="T4" fmla="*/ 156 w 199"/>
                <a:gd name="T5" fmla="*/ 21 h 240"/>
                <a:gd name="T6" fmla="*/ 10 w 199"/>
                <a:gd name="T7" fmla="*/ 208 h 240"/>
                <a:gd name="T8" fmla="*/ 41 w 199"/>
                <a:gd name="T9" fmla="*/ 229 h 240"/>
                <a:gd name="T10" fmla="*/ 41 w 199"/>
                <a:gd name="T11" fmla="*/ 229 h 240"/>
                <a:gd name="T12" fmla="*/ 41 w 199"/>
                <a:gd name="T13" fmla="*/ 229 h 240"/>
              </a:gdLst>
              <a:ahLst/>
              <a:cxnLst>
                <a:cxn ang="0">
                  <a:pos x="T0" y="T1"/>
                </a:cxn>
                <a:cxn ang="0">
                  <a:pos x="T2" y="T3"/>
                </a:cxn>
                <a:cxn ang="0">
                  <a:pos x="T4" y="T5"/>
                </a:cxn>
                <a:cxn ang="0">
                  <a:pos x="T6" y="T7"/>
                </a:cxn>
                <a:cxn ang="0">
                  <a:pos x="T8" y="T9"/>
                </a:cxn>
                <a:cxn ang="0">
                  <a:pos x="T10" y="T11"/>
                </a:cxn>
                <a:cxn ang="0">
                  <a:pos x="T12" y="T13"/>
                </a:cxn>
              </a:cxnLst>
              <a:rect l="0" t="0" r="r" b="b"/>
              <a:pathLst>
                <a:path w="199" h="240">
                  <a:moveTo>
                    <a:pt x="41" y="229"/>
                  </a:moveTo>
                  <a:cubicBezTo>
                    <a:pt x="114" y="177"/>
                    <a:pt x="166" y="94"/>
                    <a:pt x="187" y="42"/>
                  </a:cubicBezTo>
                  <a:cubicBezTo>
                    <a:pt x="198" y="21"/>
                    <a:pt x="177" y="0"/>
                    <a:pt x="156" y="21"/>
                  </a:cubicBezTo>
                  <a:cubicBezTo>
                    <a:pt x="73" y="73"/>
                    <a:pt x="31" y="156"/>
                    <a:pt x="10" y="208"/>
                  </a:cubicBezTo>
                  <a:cubicBezTo>
                    <a:pt x="0" y="229"/>
                    <a:pt x="10" y="239"/>
                    <a:pt x="41" y="229"/>
                  </a:cubicBezTo>
                  <a:close/>
                  <a:moveTo>
                    <a:pt x="41" y="229"/>
                  </a:moveTo>
                  <a:lnTo>
                    <a:pt x="41" y="22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sz="1350" dirty="0">
                <a:solidFill>
                  <a:schemeClr val="tx1">
                    <a:lumMod val="50000"/>
                    <a:lumOff val="50000"/>
                  </a:schemeClr>
                </a:solidFill>
                <a:cs typeface="+mn-ea"/>
                <a:sym typeface="+mn-lt"/>
              </a:endParaRPr>
            </a:p>
          </p:txBody>
        </p:sp>
      </p:grpSp>
      <p:sp>
        <p:nvSpPr>
          <p:cNvPr id="19" name="Teardrop 18"/>
          <p:cNvSpPr/>
          <p:nvPr/>
        </p:nvSpPr>
        <p:spPr bwMode="auto">
          <a:xfrm rot="8100000">
            <a:off x="7388792" y="2290850"/>
            <a:ext cx="417368" cy="417314"/>
          </a:xfrm>
          <a:prstGeom prst="teardrop">
            <a:avLst/>
          </a:prstGeom>
          <a:solidFill>
            <a:srgbClr val="FFE0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913765">
              <a:defRPr/>
            </a:pPr>
            <a:endParaRPr lang="en-US" sz="1350" dirty="0">
              <a:solidFill>
                <a:schemeClr val="tx1">
                  <a:lumMod val="50000"/>
                  <a:lumOff val="50000"/>
                </a:schemeClr>
              </a:solidFill>
              <a:cs typeface="+mn-ea"/>
              <a:sym typeface="+mn-lt"/>
            </a:endParaRPr>
          </a:p>
        </p:txBody>
      </p:sp>
      <p:sp>
        <p:nvSpPr>
          <p:cNvPr id="80929" name="Content Placeholder 2"/>
          <p:cNvSpPr txBox="1"/>
          <p:nvPr/>
        </p:nvSpPr>
        <p:spPr bwMode="auto">
          <a:xfrm>
            <a:off x="6958324" y="2776612"/>
            <a:ext cx="1738203" cy="7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a:p>
            <a:pPr algn="ctr" eaLnBrk="1" hangingPunct="1"/>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p:txBody>
      </p:sp>
      <p:sp>
        <p:nvSpPr>
          <p:cNvPr id="80930" name="Freeform 298"/>
          <p:cNvSpPr>
            <a:spLocks noChangeArrowheads="1"/>
          </p:cNvSpPr>
          <p:nvPr/>
        </p:nvSpPr>
        <p:spPr bwMode="auto">
          <a:xfrm>
            <a:off x="7466545" y="2374698"/>
            <a:ext cx="259543" cy="259504"/>
          </a:xfrm>
          <a:custGeom>
            <a:avLst/>
            <a:gdLst>
              <a:gd name="T0" fmla="*/ 39548568 w 1606"/>
              <a:gd name="T1" fmla="*/ 0 h 1607"/>
              <a:gd name="T2" fmla="*/ 0 w 1606"/>
              <a:gd name="T3" fmla="*/ 34909747 h 1607"/>
              <a:gd name="T4" fmla="*/ 34906707 w 1606"/>
              <a:gd name="T5" fmla="*/ 74455452 h 1607"/>
              <a:gd name="T6" fmla="*/ 74501813 w 1606"/>
              <a:gd name="T7" fmla="*/ 39545705 h 1607"/>
              <a:gd name="T8" fmla="*/ 23255626 w 1606"/>
              <a:gd name="T9" fmla="*/ 8159596 h 1607"/>
              <a:gd name="T10" fmla="*/ 10072913 w 1606"/>
              <a:gd name="T11" fmla="*/ 19796107 h 1607"/>
              <a:gd name="T12" fmla="*/ 7334119 w 1606"/>
              <a:gd name="T13" fmla="*/ 24803053 h 1607"/>
              <a:gd name="T14" fmla="*/ 14714774 w 1606"/>
              <a:gd name="T15" fmla="*/ 34909747 h 1607"/>
              <a:gd name="T16" fmla="*/ 7334119 w 1606"/>
              <a:gd name="T17" fmla="*/ 24803053 h 1607"/>
              <a:gd name="T18" fmla="*/ 14714774 w 1606"/>
              <a:gd name="T19" fmla="*/ 39545705 h 1607"/>
              <a:gd name="T20" fmla="*/ 7334119 w 1606"/>
              <a:gd name="T21" fmla="*/ 49652399 h 1607"/>
              <a:gd name="T22" fmla="*/ 10072913 w 1606"/>
              <a:gd name="T23" fmla="*/ 54659346 h 1607"/>
              <a:gd name="T24" fmla="*/ 23255626 w 1606"/>
              <a:gd name="T25" fmla="*/ 66295856 h 1607"/>
              <a:gd name="T26" fmla="*/ 34906707 w 1606"/>
              <a:gd name="T27" fmla="*/ 69401997 h 1607"/>
              <a:gd name="T28" fmla="*/ 34906707 w 1606"/>
              <a:gd name="T29" fmla="*/ 54659346 h 1607"/>
              <a:gd name="T30" fmla="*/ 34906707 w 1606"/>
              <a:gd name="T31" fmla="*/ 49652399 h 1607"/>
              <a:gd name="T32" fmla="*/ 19774392 w 1606"/>
              <a:gd name="T33" fmla="*/ 39545705 h 1607"/>
              <a:gd name="T34" fmla="*/ 34906707 w 1606"/>
              <a:gd name="T35" fmla="*/ 49652399 h 1607"/>
              <a:gd name="T36" fmla="*/ 19774392 w 1606"/>
              <a:gd name="T37" fmla="*/ 34909747 h 1607"/>
              <a:gd name="T38" fmla="*/ 34906707 w 1606"/>
              <a:gd name="T39" fmla="*/ 24803053 h 1607"/>
              <a:gd name="T40" fmla="*/ 34906707 w 1606"/>
              <a:gd name="T41" fmla="*/ 19796107 h 1607"/>
              <a:gd name="T42" fmla="*/ 34906707 w 1606"/>
              <a:gd name="T43" fmla="*/ 5053239 h 1607"/>
              <a:gd name="T44" fmla="*/ 64382578 w 1606"/>
              <a:gd name="T45" fmla="*/ 19796107 h 1607"/>
              <a:gd name="T46" fmla="*/ 51199650 w 1606"/>
              <a:gd name="T47" fmla="*/ 8159596 h 1607"/>
              <a:gd name="T48" fmla="*/ 39548568 w 1606"/>
              <a:gd name="T49" fmla="*/ 5053239 h 1607"/>
              <a:gd name="T50" fmla="*/ 39548568 w 1606"/>
              <a:gd name="T51" fmla="*/ 19796107 h 1607"/>
              <a:gd name="T52" fmla="*/ 39548568 w 1606"/>
              <a:gd name="T53" fmla="*/ 24803053 h 1607"/>
              <a:gd name="T54" fmla="*/ 54681099 w 1606"/>
              <a:gd name="T55" fmla="*/ 34909747 h 1607"/>
              <a:gd name="T56" fmla="*/ 39548568 w 1606"/>
              <a:gd name="T57" fmla="*/ 24803053 h 1607"/>
              <a:gd name="T58" fmla="*/ 54681099 w 1606"/>
              <a:gd name="T59" fmla="*/ 39545705 h 1607"/>
              <a:gd name="T60" fmla="*/ 39548568 w 1606"/>
              <a:gd name="T61" fmla="*/ 49652399 h 1607"/>
              <a:gd name="T62" fmla="*/ 39548568 w 1606"/>
              <a:gd name="T63" fmla="*/ 69401997 h 1607"/>
              <a:gd name="T64" fmla="*/ 51988842 w 1606"/>
              <a:gd name="T65" fmla="*/ 54659346 h 1607"/>
              <a:gd name="T66" fmla="*/ 51199650 w 1606"/>
              <a:gd name="T67" fmla="*/ 66295856 h 1607"/>
              <a:gd name="T68" fmla="*/ 64382578 w 1606"/>
              <a:gd name="T69" fmla="*/ 54659346 h 1607"/>
              <a:gd name="T70" fmla="*/ 67121157 w 1606"/>
              <a:gd name="T71" fmla="*/ 49652399 h 1607"/>
              <a:gd name="T72" fmla="*/ 59740717 w 1606"/>
              <a:gd name="T73" fmla="*/ 39545705 h 1607"/>
              <a:gd name="T74" fmla="*/ 67121157 w 1606"/>
              <a:gd name="T75" fmla="*/ 49652399 h 1607"/>
              <a:gd name="T76" fmla="*/ 58208871 w 1606"/>
              <a:gd name="T77" fmla="*/ 24803053 h 1607"/>
              <a:gd name="T78" fmla="*/ 69442195 w 1606"/>
              <a:gd name="T79" fmla="*/ 34909747 h 1607"/>
              <a:gd name="T80" fmla="*/ 59740717 w 1606"/>
              <a:gd name="T81" fmla="*/ 34909747 h 16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06" h="1607">
                <a:moveTo>
                  <a:pt x="1605" y="753"/>
                </a:moveTo>
                <a:cubicBezTo>
                  <a:pt x="1580" y="352"/>
                  <a:pt x="1254" y="26"/>
                  <a:pt x="852" y="0"/>
                </a:cubicBezTo>
                <a:cubicBezTo>
                  <a:pt x="752" y="0"/>
                  <a:pt x="752" y="0"/>
                  <a:pt x="752" y="0"/>
                </a:cubicBezTo>
                <a:cubicBezTo>
                  <a:pt x="351" y="26"/>
                  <a:pt x="25" y="352"/>
                  <a:pt x="0" y="753"/>
                </a:cubicBezTo>
                <a:cubicBezTo>
                  <a:pt x="0" y="853"/>
                  <a:pt x="0" y="853"/>
                  <a:pt x="0" y="853"/>
                </a:cubicBezTo>
                <a:cubicBezTo>
                  <a:pt x="25" y="1255"/>
                  <a:pt x="351" y="1581"/>
                  <a:pt x="752" y="1606"/>
                </a:cubicBezTo>
                <a:cubicBezTo>
                  <a:pt x="852" y="1606"/>
                  <a:pt x="852" y="1606"/>
                  <a:pt x="852" y="1606"/>
                </a:cubicBezTo>
                <a:cubicBezTo>
                  <a:pt x="1254" y="1581"/>
                  <a:pt x="1580" y="1255"/>
                  <a:pt x="1605" y="853"/>
                </a:cubicBezTo>
                <a:cubicBezTo>
                  <a:pt x="1605" y="753"/>
                  <a:pt x="1605" y="753"/>
                  <a:pt x="1605" y="753"/>
                </a:cubicBezTo>
                <a:close/>
                <a:moveTo>
                  <a:pt x="501" y="176"/>
                </a:moveTo>
                <a:cubicBezTo>
                  <a:pt x="451" y="243"/>
                  <a:pt x="409" y="327"/>
                  <a:pt x="376" y="427"/>
                </a:cubicBezTo>
                <a:cubicBezTo>
                  <a:pt x="217" y="427"/>
                  <a:pt x="217" y="427"/>
                  <a:pt x="217" y="427"/>
                </a:cubicBezTo>
                <a:cubicBezTo>
                  <a:pt x="284" y="318"/>
                  <a:pt x="384" y="226"/>
                  <a:pt x="501" y="176"/>
                </a:cubicBezTo>
                <a:close/>
                <a:moveTo>
                  <a:pt x="158" y="535"/>
                </a:moveTo>
                <a:cubicBezTo>
                  <a:pt x="351" y="535"/>
                  <a:pt x="351" y="535"/>
                  <a:pt x="351" y="535"/>
                </a:cubicBezTo>
                <a:cubicBezTo>
                  <a:pt x="334" y="602"/>
                  <a:pt x="326" y="678"/>
                  <a:pt x="317" y="753"/>
                </a:cubicBezTo>
                <a:cubicBezTo>
                  <a:pt x="108" y="753"/>
                  <a:pt x="108" y="753"/>
                  <a:pt x="108" y="753"/>
                </a:cubicBezTo>
                <a:cubicBezTo>
                  <a:pt x="108" y="678"/>
                  <a:pt x="133" y="602"/>
                  <a:pt x="158" y="535"/>
                </a:cubicBezTo>
                <a:close/>
                <a:moveTo>
                  <a:pt x="108" y="853"/>
                </a:moveTo>
                <a:cubicBezTo>
                  <a:pt x="317" y="853"/>
                  <a:pt x="317" y="853"/>
                  <a:pt x="317" y="853"/>
                </a:cubicBezTo>
                <a:cubicBezTo>
                  <a:pt x="326" y="929"/>
                  <a:pt x="334" y="1004"/>
                  <a:pt x="351" y="1071"/>
                </a:cubicBezTo>
                <a:cubicBezTo>
                  <a:pt x="158" y="1071"/>
                  <a:pt x="158" y="1071"/>
                  <a:pt x="158" y="1071"/>
                </a:cubicBezTo>
                <a:cubicBezTo>
                  <a:pt x="133" y="1004"/>
                  <a:pt x="108" y="929"/>
                  <a:pt x="108" y="853"/>
                </a:cubicBezTo>
                <a:close/>
                <a:moveTo>
                  <a:pt x="217" y="1179"/>
                </a:moveTo>
                <a:cubicBezTo>
                  <a:pt x="376" y="1179"/>
                  <a:pt x="376" y="1179"/>
                  <a:pt x="376" y="1179"/>
                </a:cubicBezTo>
                <a:cubicBezTo>
                  <a:pt x="409" y="1280"/>
                  <a:pt x="451" y="1363"/>
                  <a:pt x="501" y="1430"/>
                </a:cubicBezTo>
                <a:cubicBezTo>
                  <a:pt x="384" y="1380"/>
                  <a:pt x="284" y="1288"/>
                  <a:pt x="217" y="1179"/>
                </a:cubicBezTo>
                <a:close/>
                <a:moveTo>
                  <a:pt x="752" y="1497"/>
                </a:moveTo>
                <a:cubicBezTo>
                  <a:pt x="635" y="1464"/>
                  <a:pt x="543" y="1346"/>
                  <a:pt x="484" y="1179"/>
                </a:cubicBezTo>
                <a:cubicBezTo>
                  <a:pt x="752" y="1179"/>
                  <a:pt x="752" y="1179"/>
                  <a:pt x="752" y="1179"/>
                </a:cubicBezTo>
                <a:lnTo>
                  <a:pt x="752" y="1497"/>
                </a:lnTo>
                <a:close/>
                <a:moveTo>
                  <a:pt x="752" y="1071"/>
                </a:moveTo>
                <a:cubicBezTo>
                  <a:pt x="459" y="1071"/>
                  <a:pt x="459" y="1071"/>
                  <a:pt x="459" y="1071"/>
                </a:cubicBezTo>
                <a:cubicBezTo>
                  <a:pt x="443" y="1004"/>
                  <a:pt x="434" y="929"/>
                  <a:pt x="426" y="853"/>
                </a:cubicBezTo>
                <a:cubicBezTo>
                  <a:pt x="752" y="853"/>
                  <a:pt x="752" y="853"/>
                  <a:pt x="752" y="853"/>
                </a:cubicBezTo>
                <a:lnTo>
                  <a:pt x="752" y="1071"/>
                </a:lnTo>
                <a:close/>
                <a:moveTo>
                  <a:pt x="752" y="753"/>
                </a:moveTo>
                <a:cubicBezTo>
                  <a:pt x="426" y="753"/>
                  <a:pt x="426" y="753"/>
                  <a:pt x="426" y="753"/>
                </a:cubicBezTo>
                <a:cubicBezTo>
                  <a:pt x="434" y="678"/>
                  <a:pt x="443" y="602"/>
                  <a:pt x="459" y="535"/>
                </a:cubicBezTo>
                <a:cubicBezTo>
                  <a:pt x="752" y="535"/>
                  <a:pt x="752" y="535"/>
                  <a:pt x="752" y="535"/>
                </a:cubicBezTo>
                <a:lnTo>
                  <a:pt x="752" y="753"/>
                </a:lnTo>
                <a:close/>
                <a:moveTo>
                  <a:pt x="752" y="427"/>
                </a:moveTo>
                <a:cubicBezTo>
                  <a:pt x="484" y="427"/>
                  <a:pt x="484" y="427"/>
                  <a:pt x="484" y="427"/>
                </a:cubicBezTo>
                <a:cubicBezTo>
                  <a:pt x="543" y="260"/>
                  <a:pt x="635" y="142"/>
                  <a:pt x="752" y="109"/>
                </a:cubicBezTo>
                <a:lnTo>
                  <a:pt x="752" y="427"/>
                </a:lnTo>
                <a:close/>
                <a:moveTo>
                  <a:pt x="1387" y="427"/>
                </a:moveTo>
                <a:cubicBezTo>
                  <a:pt x="1229" y="427"/>
                  <a:pt x="1229" y="427"/>
                  <a:pt x="1229" y="427"/>
                </a:cubicBezTo>
                <a:cubicBezTo>
                  <a:pt x="1195" y="327"/>
                  <a:pt x="1153" y="243"/>
                  <a:pt x="1103" y="176"/>
                </a:cubicBezTo>
                <a:cubicBezTo>
                  <a:pt x="1220" y="226"/>
                  <a:pt x="1320" y="318"/>
                  <a:pt x="1387" y="427"/>
                </a:cubicBezTo>
                <a:close/>
                <a:moveTo>
                  <a:pt x="852" y="109"/>
                </a:moveTo>
                <a:cubicBezTo>
                  <a:pt x="969" y="142"/>
                  <a:pt x="1061" y="260"/>
                  <a:pt x="1120" y="427"/>
                </a:cubicBezTo>
                <a:cubicBezTo>
                  <a:pt x="852" y="427"/>
                  <a:pt x="852" y="427"/>
                  <a:pt x="852" y="427"/>
                </a:cubicBezTo>
                <a:lnTo>
                  <a:pt x="852" y="109"/>
                </a:lnTo>
                <a:close/>
                <a:moveTo>
                  <a:pt x="852" y="535"/>
                </a:moveTo>
                <a:cubicBezTo>
                  <a:pt x="1153" y="535"/>
                  <a:pt x="1153" y="535"/>
                  <a:pt x="1153" y="535"/>
                </a:cubicBezTo>
                <a:cubicBezTo>
                  <a:pt x="1162" y="602"/>
                  <a:pt x="1170" y="678"/>
                  <a:pt x="1178" y="753"/>
                </a:cubicBezTo>
                <a:cubicBezTo>
                  <a:pt x="852" y="753"/>
                  <a:pt x="852" y="753"/>
                  <a:pt x="852" y="753"/>
                </a:cubicBezTo>
                <a:lnTo>
                  <a:pt x="852" y="535"/>
                </a:lnTo>
                <a:close/>
                <a:moveTo>
                  <a:pt x="852" y="853"/>
                </a:moveTo>
                <a:cubicBezTo>
                  <a:pt x="1178" y="853"/>
                  <a:pt x="1178" y="853"/>
                  <a:pt x="1178" y="853"/>
                </a:cubicBezTo>
                <a:cubicBezTo>
                  <a:pt x="1170" y="929"/>
                  <a:pt x="1162" y="1004"/>
                  <a:pt x="1153" y="1071"/>
                </a:cubicBezTo>
                <a:cubicBezTo>
                  <a:pt x="852" y="1071"/>
                  <a:pt x="852" y="1071"/>
                  <a:pt x="852" y="1071"/>
                </a:cubicBezTo>
                <a:lnTo>
                  <a:pt x="852" y="853"/>
                </a:lnTo>
                <a:close/>
                <a:moveTo>
                  <a:pt x="852" y="1497"/>
                </a:moveTo>
                <a:cubicBezTo>
                  <a:pt x="852" y="1179"/>
                  <a:pt x="852" y="1179"/>
                  <a:pt x="852" y="1179"/>
                </a:cubicBezTo>
                <a:cubicBezTo>
                  <a:pt x="1120" y="1179"/>
                  <a:pt x="1120" y="1179"/>
                  <a:pt x="1120" y="1179"/>
                </a:cubicBezTo>
                <a:cubicBezTo>
                  <a:pt x="1061" y="1346"/>
                  <a:pt x="969" y="1464"/>
                  <a:pt x="852" y="1497"/>
                </a:cubicBezTo>
                <a:close/>
                <a:moveTo>
                  <a:pt x="1103" y="1430"/>
                </a:moveTo>
                <a:cubicBezTo>
                  <a:pt x="1153" y="1363"/>
                  <a:pt x="1195" y="1280"/>
                  <a:pt x="1229" y="1179"/>
                </a:cubicBezTo>
                <a:cubicBezTo>
                  <a:pt x="1387" y="1179"/>
                  <a:pt x="1387" y="1179"/>
                  <a:pt x="1387" y="1179"/>
                </a:cubicBezTo>
                <a:cubicBezTo>
                  <a:pt x="1320" y="1288"/>
                  <a:pt x="1220" y="1380"/>
                  <a:pt x="1103" y="1430"/>
                </a:cubicBezTo>
                <a:close/>
                <a:moveTo>
                  <a:pt x="1446" y="1071"/>
                </a:moveTo>
                <a:cubicBezTo>
                  <a:pt x="1254" y="1071"/>
                  <a:pt x="1254" y="1071"/>
                  <a:pt x="1254" y="1071"/>
                </a:cubicBezTo>
                <a:cubicBezTo>
                  <a:pt x="1270" y="1004"/>
                  <a:pt x="1279" y="929"/>
                  <a:pt x="1287" y="853"/>
                </a:cubicBezTo>
                <a:cubicBezTo>
                  <a:pt x="1496" y="853"/>
                  <a:pt x="1496" y="853"/>
                  <a:pt x="1496" y="853"/>
                </a:cubicBezTo>
                <a:cubicBezTo>
                  <a:pt x="1496" y="929"/>
                  <a:pt x="1471" y="1004"/>
                  <a:pt x="1446" y="1071"/>
                </a:cubicBezTo>
                <a:close/>
                <a:moveTo>
                  <a:pt x="1287" y="753"/>
                </a:moveTo>
                <a:cubicBezTo>
                  <a:pt x="1279" y="678"/>
                  <a:pt x="1270" y="602"/>
                  <a:pt x="1254" y="535"/>
                </a:cubicBezTo>
                <a:cubicBezTo>
                  <a:pt x="1446" y="535"/>
                  <a:pt x="1446" y="535"/>
                  <a:pt x="1446" y="535"/>
                </a:cubicBezTo>
                <a:cubicBezTo>
                  <a:pt x="1471" y="602"/>
                  <a:pt x="1496" y="678"/>
                  <a:pt x="1496" y="753"/>
                </a:cubicBezTo>
                <a:lnTo>
                  <a:pt x="1287" y="753"/>
                </a:lnTo>
                <a:close/>
                <a:moveTo>
                  <a:pt x="1287" y="753"/>
                </a:moveTo>
                <a:lnTo>
                  <a:pt x="1287" y="75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91437" tIns="45718" rIns="91437" bIns="45718" anchor="ctr"/>
          <a:lstStyle/>
          <a:p>
            <a:endParaRPr lang="zh-CN" altLang="en-US" sz="1350">
              <a:solidFill>
                <a:schemeClr val="tx1">
                  <a:lumMod val="50000"/>
                  <a:lumOff val="50000"/>
                </a:schemeClr>
              </a:solidFill>
              <a:cs typeface="+mn-ea"/>
              <a:sym typeface="+mn-lt"/>
            </a:endParaRPr>
          </a:p>
        </p:txBody>
      </p:sp>
      <p:sp>
        <p:nvSpPr>
          <p:cNvPr id="23" name="Teardrop 22"/>
          <p:cNvSpPr/>
          <p:nvPr/>
        </p:nvSpPr>
        <p:spPr bwMode="auto">
          <a:xfrm rot="8100000">
            <a:off x="4372546" y="3695192"/>
            <a:ext cx="417368" cy="417314"/>
          </a:xfrm>
          <a:prstGeom prst="teardrop">
            <a:avLst/>
          </a:prstGeom>
          <a:solidFill>
            <a:srgbClr val="6FC6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913765">
              <a:defRPr/>
            </a:pPr>
            <a:endParaRPr lang="en-US" sz="1350" dirty="0">
              <a:solidFill>
                <a:schemeClr val="tx1">
                  <a:lumMod val="50000"/>
                  <a:lumOff val="50000"/>
                </a:schemeClr>
              </a:solidFill>
              <a:cs typeface="+mn-ea"/>
              <a:sym typeface="+mn-lt"/>
            </a:endParaRPr>
          </a:p>
        </p:txBody>
      </p:sp>
      <p:sp>
        <p:nvSpPr>
          <p:cNvPr id="80926" name="Content Placeholder 2"/>
          <p:cNvSpPr txBox="1"/>
          <p:nvPr/>
        </p:nvSpPr>
        <p:spPr bwMode="auto">
          <a:xfrm>
            <a:off x="3942674" y="4180957"/>
            <a:ext cx="1737399" cy="76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a:p>
            <a:pPr algn="ctr" eaLnBrk="1" hangingPunct="1"/>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p:txBody>
      </p:sp>
      <p:grpSp>
        <p:nvGrpSpPr>
          <p:cNvPr id="51" name="Group 30"/>
          <p:cNvGrpSpPr/>
          <p:nvPr/>
        </p:nvGrpSpPr>
        <p:grpSpPr bwMode="auto">
          <a:xfrm>
            <a:off x="4450670" y="3772623"/>
            <a:ext cx="268162" cy="268246"/>
            <a:chOff x="1865313" y="2312988"/>
            <a:chExt cx="446087" cy="446087"/>
          </a:xfrm>
          <a:solidFill>
            <a:schemeClr val="bg1"/>
          </a:solidFill>
        </p:grpSpPr>
        <p:sp>
          <p:nvSpPr>
            <p:cNvPr id="52" name="Freeform 205"/>
            <p:cNvSpPr>
              <a:spLocks noChangeArrowheads="1"/>
            </p:cNvSpPr>
            <p:nvPr/>
          </p:nvSpPr>
          <p:spPr bwMode="auto">
            <a:xfrm>
              <a:off x="2052638" y="2455863"/>
              <a:ext cx="112712" cy="157162"/>
            </a:xfrm>
            <a:custGeom>
              <a:avLst/>
              <a:gdLst>
                <a:gd name="T0" fmla="*/ 302 w 313"/>
                <a:gd name="T1" fmla="*/ 196 h 437"/>
                <a:gd name="T2" fmla="*/ 41 w 313"/>
                <a:gd name="T3" fmla="*/ 9 h 437"/>
                <a:gd name="T4" fmla="*/ 10 w 313"/>
                <a:gd name="T5" fmla="*/ 9 h 437"/>
                <a:gd name="T6" fmla="*/ 0 w 313"/>
                <a:gd name="T7" fmla="*/ 30 h 437"/>
                <a:gd name="T8" fmla="*/ 0 w 313"/>
                <a:gd name="T9" fmla="*/ 405 h 437"/>
                <a:gd name="T10" fmla="*/ 10 w 313"/>
                <a:gd name="T11" fmla="*/ 436 h 437"/>
                <a:gd name="T12" fmla="*/ 31 w 313"/>
                <a:gd name="T13" fmla="*/ 436 h 437"/>
                <a:gd name="T14" fmla="*/ 41 w 313"/>
                <a:gd name="T15" fmla="*/ 436 h 437"/>
                <a:gd name="T16" fmla="*/ 302 w 313"/>
                <a:gd name="T17" fmla="*/ 249 h 437"/>
                <a:gd name="T18" fmla="*/ 312 w 313"/>
                <a:gd name="T19" fmla="*/ 217 h 437"/>
                <a:gd name="T20" fmla="*/ 302 w 313"/>
                <a:gd name="T21" fmla="*/ 196 h 437"/>
                <a:gd name="T22" fmla="*/ 302 w 313"/>
                <a:gd name="T23" fmla="*/ 196 h 437"/>
                <a:gd name="T24" fmla="*/ 302 w 313"/>
                <a:gd name="T25" fmla="*/ 1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 h="437">
                  <a:moveTo>
                    <a:pt x="302" y="196"/>
                  </a:moveTo>
                  <a:cubicBezTo>
                    <a:pt x="41" y="9"/>
                    <a:pt x="41" y="9"/>
                    <a:pt x="41" y="9"/>
                  </a:cubicBezTo>
                  <a:cubicBezTo>
                    <a:pt x="31" y="0"/>
                    <a:pt x="20" y="0"/>
                    <a:pt x="10" y="9"/>
                  </a:cubicBezTo>
                  <a:cubicBezTo>
                    <a:pt x="0" y="9"/>
                    <a:pt x="0" y="19"/>
                    <a:pt x="0" y="30"/>
                  </a:cubicBezTo>
                  <a:cubicBezTo>
                    <a:pt x="0" y="405"/>
                    <a:pt x="0" y="405"/>
                    <a:pt x="0" y="405"/>
                  </a:cubicBezTo>
                  <a:cubicBezTo>
                    <a:pt x="0" y="426"/>
                    <a:pt x="0" y="436"/>
                    <a:pt x="10" y="436"/>
                  </a:cubicBezTo>
                  <a:cubicBezTo>
                    <a:pt x="20" y="436"/>
                    <a:pt x="20" y="436"/>
                    <a:pt x="31" y="436"/>
                  </a:cubicBezTo>
                  <a:lnTo>
                    <a:pt x="41" y="436"/>
                  </a:lnTo>
                  <a:cubicBezTo>
                    <a:pt x="302" y="249"/>
                    <a:pt x="302" y="249"/>
                    <a:pt x="302" y="249"/>
                  </a:cubicBezTo>
                  <a:cubicBezTo>
                    <a:pt x="312" y="238"/>
                    <a:pt x="312" y="228"/>
                    <a:pt x="312" y="217"/>
                  </a:cubicBezTo>
                  <a:cubicBezTo>
                    <a:pt x="312" y="207"/>
                    <a:pt x="312" y="207"/>
                    <a:pt x="302" y="196"/>
                  </a:cubicBezTo>
                  <a:close/>
                  <a:moveTo>
                    <a:pt x="302" y="196"/>
                  </a:moveTo>
                  <a:lnTo>
                    <a:pt x="302" y="196"/>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sz="1350" dirty="0">
                <a:solidFill>
                  <a:schemeClr val="tx1">
                    <a:lumMod val="50000"/>
                    <a:lumOff val="50000"/>
                  </a:schemeClr>
                </a:solidFill>
                <a:cs typeface="+mn-ea"/>
                <a:sym typeface="+mn-lt"/>
              </a:endParaRPr>
            </a:p>
          </p:txBody>
        </p:sp>
        <p:sp>
          <p:nvSpPr>
            <p:cNvPr id="53" name="Freeform 206"/>
            <p:cNvSpPr>
              <a:spLocks noChangeArrowheads="1"/>
            </p:cNvSpPr>
            <p:nvPr/>
          </p:nvSpPr>
          <p:spPr bwMode="auto">
            <a:xfrm>
              <a:off x="1865313" y="2312988"/>
              <a:ext cx="446087" cy="446087"/>
            </a:xfrm>
            <a:custGeom>
              <a:avLst/>
              <a:gdLst>
                <a:gd name="T0" fmla="*/ 614 w 1240"/>
                <a:gd name="T1" fmla="*/ 0 h 1240"/>
                <a:gd name="T2" fmla="*/ 0 w 1240"/>
                <a:gd name="T3" fmla="*/ 614 h 1240"/>
                <a:gd name="T4" fmla="*/ 614 w 1240"/>
                <a:gd name="T5" fmla="*/ 1239 h 1240"/>
                <a:gd name="T6" fmla="*/ 1239 w 1240"/>
                <a:gd name="T7" fmla="*/ 614 h 1240"/>
                <a:gd name="T8" fmla="*/ 614 w 1240"/>
                <a:gd name="T9" fmla="*/ 0 h 1240"/>
                <a:gd name="T10" fmla="*/ 614 w 1240"/>
                <a:gd name="T11" fmla="*/ 1135 h 1240"/>
                <a:gd name="T12" fmla="*/ 104 w 1240"/>
                <a:gd name="T13" fmla="*/ 614 h 1240"/>
                <a:gd name="T14" fmla="*/ 614 w 1240"/>
                <a:gd name="T15" fmla="*/ 104 h 1240"/>
                <a:gd name="T16" fmla="*/ 1135 w 1240"/>
                <a:gd name="T17" fmla="*/ 614 h 1240"/>
                <a:gd name="T18" fmla="*/ 614 w 1240"/>
                <a:gd name="T19" fmla="*/ 1135 h 1240"/>
                <a:gd name="T20" fmla="*/ 614 w 1240"/>
                <a:gd name="T21" fmla="*/ 1135 h 1240"/>
                <a:gd name="T22" fmla="*/ 614 w 1240"/>
                <a:gd name="T23" fmla="*/ 1135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0" h="1240">
                  <a:moveTo>
                    <a:pt x="614" y="0"/>
                  </a:moveTo>
                  <a:cubicBezTo>
                    <a:pt x="271" y="0"/>
                    <a:pt x="0" y="271"/>
                    <a:pt x="0" y="614"/>
                  </a:cubicBezTo>
                  <a:cubicBezTo>
                    <a:pt x="0" y="958"/>
                    <a:pt x="271" y="1239"/>
                    <a:pt x="614" y="1239"/>
                  </a:cubicBezTo>
                  <a:cubicBezTo>
                    <a:pt x="969" y="1239"/>
                    <a:pt x="1239" y="958"/>
                    <a:pt x="1239" y="614"/>
                  </a:cubicBezTo>
                  <a:cubicBezTo>
                    <a:pt x="1239" y="271"/>
                    <a:pt x="969" y="0"/>
                    <a:pt x="614" y="0"/>
                  </a:cubicBezTo>
                  <a:close/>
                  <a:moveTo>
                    <a:pt x="614" y="1135"/>
                  </a:moveTo>
                  <a:cubicBezTo>
                    <a:pt x="333" y="1135"/>
                    <a:pt x="104" y="906"/>
                    <a:pt x="104" y="614"/>
                  </a:cubicBezTo>
                  <a:cubicBezTo>
                    <a:pt x="104" y="333"/>
                    <a:pt x="333" y="104"/>
                    <a:pt x="614" y="104"/>
                  </a:cubicBezTo>
                  <a:cubicBezTo>
                    <a:pt x="906" y="104"/>
                    <a:pt x="1135" y="333"/>
                    <a:pt x="1135" y="614"/>
                  </a:cubicBezTo>
                  <a:cubicBezTo>
                    <a:pt x="1135" y="906"/>
                    <a:pt x="906" y="1135"/>
                    <a:pt x="614" y="1135"/>
                  </a:cubicBezTo>
                  <a:close/>
                  <a:moveTo>
                    <a:pt x="614" y="1135"/>
                  </a:moveTo>
                  <a:lnTo>
                    <a:pt x="614" y="11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sz="1350" dirty="0">
                <a:solidFill>
                  <a:schemeClr val="tx1">
                    <a:lumMod val="50000"/>
                    <a:lumOff val="50000"/>
                  </a:schemeClr>
                </a:solidFill>
                <a:cs typeface="+mn-ea"/>
                <a:sym typeface="+mn-lt"/>
              </a:endParaRPr>
            </a:p>
          </p:txBody>
        </p:sp>
      </p:grpSp>
      <p:sp>
        <p:nvSpPr>
          <p:cNvPr id="21" name="Teardrop 20"/>
          <p:cNvSpPr/>
          <p:nvPr/>
        </p:nvSpPr>
        <p:spPr bwMode="auto">
          <a:xfrm rot="8100000">
            <a:off x="7388792" y="3694002"/>
            <a:ext cx="417368" cy="417314"/>
          </a:xfrm>
          <a:prstGeom prst="teardrop">
            <a:avLst/>
          </a:prstGeom>
          <a:solidFill>
            <a:srgbClr val="F39D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anchor="ctr"/>
          <a:lstStyle/>
          <a:p>
            <a:pPr algn="ctr" defTabSz="913765">
              <a:defRPr/>
            </a:pPr>
            <a:endParaRPr lang="en-US" sz="1350" dirty="0">
              <a:solidFill>
                <a:schemeClr val="tx1">
                  <a:lumMod val="50000"/>
                  <a:lumOff val="50000"/>
                </a:schemeClr>
              </a:solidFill>
              <a:cs typeface="+mn-ea"/>
              <a:sym typeface="+mn-lt"/>
            </a:endParaRPr>
          </a:p>
        </p:txBody>
      </p:sp>
      <p:sp>
        <p:nvSpPr>
          <p:cNvPr id="80923" name="Content Placeholder 2"/>
          <p:cNvSpPr txBox="1"/>
          <p:nvPr/>
        </p:nvSpPr>
        <p:spPr bwMode="auto">
          <a:xfrm>
            <a:off x="6958324" y="4179767"/>
            <a:ext cx="1738203" cy="76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a:p>
            <a:pPr algn="ctr" eaLnBrk="1" hangingPunct="1"/>
            <a:r>
              <a:rPr lang="zh-CN" altLang="en-US" sz="1200" dirty="0">
                <a:solidFill>
                  <a:schemeClr val="tx1">
                    <a:lumMod val="50000"/>
                    <a:lumOff val="50000"/>
                  </a:schemeClr>
                </a:solidFill>
                <a:latin typeface="+mn-lt"/>
                <a:ea typeface="+mn-ea"/>
                <a:cs typeface="+mn-ea"/>
                <a:sym typeface="+mn-lt"/>
              </a:rPr>
              <a:t>请在这里输入内容</a:t>
            </a:r>
            <a:endParaRPr lang="en-US" altLang="zh-CN" sz="1200" dirty="0">
              <a:solidFill>
                <a:schemeClr val="tx1">
                  <a:lumMod val="50000"/>
                  <a:lumOff val="50000"/>
                </a:schemeClr>
              </a:solidFill>
              <a:latin typeface="+mn-lt"/>
              <a:ea typeface="+mn-ea"/>
              <a:cs typeface="+mn-ea"/>
              <a:sym typeface="+mn-lt"/>
            </a:endParaRPr>
          </a:p>
          <a:p>
            <a:pPr algn="ctr" eaLnBrk="1" hangingPunct="1"/>
            <a:endParaRPr lang="en-US" altLang="zh-CN" sz="1200" dirty="0">
              <a:solidFill>
                <a:schemeClr val="tx1">
                  <a:lumMod val="50000"/>
                  <a:lumOff val="50000"/>
                </a:schemeClr>
              </a:solidFill>
              <a:latin typeface="+mn-lt"/>
              <a:ea typeface="+mn-ea"/>
              <a:cs typeface="+mn-ea"/>
              <a:sym typeface="+mn-lt"/>
            </a:endParaRPr>
          </a:p>
        </p:txBody>
      </p:sp>
      <p:sp>
        <p:nvSpPr>
          <p:cNvPr id="80924" name="Freeform 576"/>
          <p:cNvSpPr>
            <a:spLocks noChangeArrowheads="1"/>
          </p:cNvSpPr>
          <p:nvPr/>
        </p:nvSpPr>
        <p:spPr bwMode="auto">
          <a:xfrm>
            <a:off x="7480428" y="3789474"/>
            <a:ext cx="240974" cy="240938"/>
          </a:xfrm>
          <a:custGeom>
            <a:avLst/>
            <a:gdLst>
              <a:gd name="T0" fmla="*/ 60129235 w 1690"/>
              <a:gd name="T1" fmla="*/ 37472253 h 1690"/>
              <a:gd name="T2" fmla="*/ 61032557 w 1690"/>
              <a:gd name="T3" fmla="*/ 37472253 h 1690"/>
              <a:gd name="T4" fmla="*/ 61032557 w 1690"/>
              <a:gd name="T5" fmla="*/ 24174494 h 1690"/>
              <a:gd name="T6" fmla="*/ 52251596 w 1690"/>
              <a:gd name="T7" fmla="*/ 24174494 h 1690"/>
              <a:gd name="T8" fmla="*/ 50444953 w 1690"/>
              <a:gd name="T9" fmla="*/ 19621389 h 1690"/>
              <a:gd name="T10" fmla="*/ 55901379 w 1690"/>
              <a:gd name="T11" fmla="*/ 14201270 h 1690"/>
              <a:gd name="T12" fmla="*/ 56804701 w 1690"/>
              <a:gd name="T13" fmla="*/ 13586890 h 1690"/>
              <a:gd name="T14" fmla="*/ 55901379 w 1690"/>
              <a:gd name="T15" fmla="*/ 12972510 h 1690"/>
              <a:gd name="T16" fmla="*/ 48023739 w 1690"/>
              <a:gd name="T17" fmla="*/ 4842046 h 1690"/>
              <a:gd name="T18" fmla="*/ 47409549 w 1690"/>
              <a:gd name="T19" fmla="*/ 4227856 h 1690"/>
              <a:gd name="T20" fmla="*/ 46542345 w 1690"/>
              <a:gd name="T21" fmla="*/ 4842046 h 1690"/>
              <a:gd name="T22" fmla="*/ 41085919 w 1690"/>
              <a:gd name="T23" fmla="*/ 10262355 h 1690"/>
              <a:gd name="T24" fmla="*/ 36858063 w 1690"/>
              <a:gd name="T25" fmla="*/ 8455712 h 1690"/>
              <a:gd name="T26" fmla="*/ 36858063 w 1690"/>
              <a:gd name="T27" fmla="*/ 0 h 1690"/>
              <a:gd name="T28" fmla="*/ 23849245 w 1690"/>
              <a:gd name="T29" fmla="*/ 0 h 1690"/>
              <a:gd name="T30" fmla="*/ 23849245 w 1690"/>
              <a:gd name="T31" fmla="*/ 8455712 h 1690"/>
              <a:gd name="T32" fmla="*/ 19946638 w 1690"/>
              <a:gd name="T33" fmla="*/ 10262355 h 1690"/>
              <a:gd name="T34" fmla="*/ 14490211 w 1690"/>
              <a:gd name="T35" fmla="*/ 4842046 h 1690"/>
              <a:gd name="T36" fmla="*/ 13912139 w 1690"/>
              <a:gd name="T37" fmla="*/ 4227856 h 1690"/>
              <a:gd name="T38" fmla="*/ 4516987 w 1690"/>
              <a:gd name="T39" fmla="*/ 13586890 h 1690"/>
              <a:gd name="T40" fmla="*/ 5131178 w 1690"/>
              <a:gd name="T41" fmla="*/ 14201270 h 1690"/>
              <a:gd name="T42" fmla="*/ 10262355 w 1690"/>
              <a:gd name="T43" fmla="*/ 19332448 h 1690"/>
              <a:gd name="T44" fmla="*/ 8455712 w 1690"/>
              <a:gd name="T45" fmla="*/ 23849245 h 1690"/>
              <a:gd name="T46" fmla="*/ 0 w 1690"/>
              <a:gd name="T47" fmla="*/ 23849245 h 1690"/>
              <a:gd name="T48" fmla="*/ 0 w 1690"/>
              <a:gd name="T49" fmla="*/ 37147194 h 1690"/>
              <a:gd name="T50" fmla="*/ 8455712 w 1690"/>
              <a:gd name="T51" fmla="*/ 37147194 h 1690"/>
              <a:gd name="T52" fmla="*/ 10262355 w 1690"/>
              <a:gd name="T53" fmla="*/ 41700109 h 1690"/>
              <a:gd name="T54" fmla="*/ 5131178 w 1690"/>
              <a:gd name="T55" fmla="*/ 46831287 h 1690"/>
              <a:gd name="T56" fmla="*/ 4516987 w 1690"/>
              <a:gd name="T57" fmla="*/ 47409549 h 1690"/>
              <a:gd name="T58" fmla="*/ 5131178 w 1690"/>
              <a:gd name="T59" fmla="*/ 48348988 h 1690"/>
              <a:gd name="T60" fmla="*/ 12972510 w 1690"/>
              <a:gd name="T61" fmla="*/ 56190321 h 1690"/>
              <a:gd name="T62" fmla="*/ 13912139 w 1690"/>
              <a:gd name="T63" fmla="*/ 56804701 h 1690"/>
              <a:gd name="T64" fmla="*/ 14490211 w 1690"/>
              <a:gd name="T65" fmla="*/ 56190321 h 1690"/>
              <a:gd name="T66" fmla="*/ 19946638 w 1690"/>
              <a:gd name="T67" fmla="*/ 51059143 h 1690"/>
              <a:gd name="T68" fmla="*/ 24174494 w 1690"/>
              <a:gd name="T69" fmla="*/ 52576845 h 1690"/>
              <a:gd name="T70" fmla="*/ 24174494 w 1690"/>
              <a:gd name="T71" fmla="*/ 61032557 h 1690"/>
              <a:gd name="T72" fmla="*/ 37472253 w 1690"/>
              <a:gd name="T73" fmla="*/ 61032557 h 1690"/>
              <a:gd name="T74" fmla="*/ 37472253 w 1690"/>
              <a:gd name="T75" fmla="*/ 52576845 h 1690"/>
              <a:gd name="T76" fmla="*/ 41085919 w 1690"/>
              <a:gd name="T77" fmla="*/ 50733894 h 1690"/>
              <a:gd name="T78" fmla="*/ 47409549 w 1690"/>
              <a:gd name="T79" fmla="*/ 56804701 h 1690"/>
              <a:gd name="T80" fmla="*/ 48023739 w 1690"/>
              <a:gd name="T81" fmla="*/ 56190321 h 1690"/>
              <a:gd name="T82" fmla="*/ 55901379 w 1690"/>
              <a:gd name="T83" fmla="*/ 48348988 h 1690"/>
              <a:gd name="T84" fmla="*/ 56804701 w 1690"/>
              <a:gd name="T85" fmla="*/ 47409549 h 1690"/>
              <a:gd name="T86" fmla="*/ 50444953 w 1690"/>
              <a:gd name="T87" fmla="*/ 41374860 h 1690"/>
              <a:gd name="T88" fmla="*/ 52251596 w 1690"/>
              <a:gd name="T89" fmla="*/ 37472253 h 1690"/>
              <a:gd name="T90" fmla="*/ 60129235 w 1690"/>
              <a:gd name="T91" fmla="*/ 37472253 h 1690"/>
              <a:gd name="T92" fmla="*/ 44121132 w 1690"/>
              <a:gd name="T93" fmla="*/ 30498125 h 1690"/>
              <a:gd name="T94" fmla="*/ 30498125 w 1690"/>
              <a:gd name="T95" fmla="*/ 44410264 h 1690"/>
              <a:gd name="T96" fmla="*/ 16622293 w 1690"/>
              <a:gd name="T97" fmla="*/ 30498125 h 1690"/>
              <a:gd name="T98" fmla="*/ 30498125 w 1690"/>
              <a:gd name="T99" fmla="*/ 16911235 h 1690"/>
              <a:gd name="T100" fmla="*/ 44121132 w 1690"/>
              <a:gd name="T101" fmla="*/ 30498125 h 1690"/>
              <a:gd name="T102" fmla="*/ 44121132 w 1690"/>
              <a:gd name="T103" fmla="*/ 30498125 h 1690"/>
              <a:gd name="T104" fmla="*/ 44121132 w 1690"/>
              <a:gd name="T105" fmla="*/ 30498125 h 16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90" h="1690">
                <a:moveTo>
                  <a:pt x="1664" y="1037"/>
                </a:moveTo>
                <a:cubicBezTo>
                  <a:pt x="1689" y="1037"/>
                  <a:pt x="1689" y="1037"/>
                  <a:pt x="1689" y="1037"/>
                </a:cubicBezTo>
                <a:cubicBezTo>
                  <a:pt x="1689" y="669"/>
                  <a:pt x="1689" y="669"/>
                  <a:pt x="1689" y="669"/>
                </a:cubicBezTo>
                <a:cubicBezTo>
                  <a:pt x="1446" y="669"/>
                  <a:pt x="1446" y="669"/>
                  <a:pt x="1446" y="669"/>
                </a:cubicBezTo>
                <a:cubicBezTo>
                  <a:pt x="1438" y="627"/>
                  <a:pt x="1421" y="585"/>
                  <a:pt x="1396" y="543"/>
                </a:cubicBezTo>
                <a:cubicBezTo>
                  <a:pt x="1547" y="393"/>
                  <a:pt x="1547" y="393"/>
                  <a:pt x="1547" y="393"/>
                </a:cubicBezTo>
                <a:cubicBezTo>
                  <a:pt x="1572" y="376"/>
                  <a:pt x="1572" y="376"/>
                  <a:pt x="1572" y="376"/>
                </a:cubicBezTo>
                <a:cubicBezTo>
                  <a:pt x="1547" y="359"/>
                  <a:pt x="1547" y="359"/>
                  <a:pt x="1547" y="359"/>
                </a:cubicBezTo>
                <a:cubicBezTo>
                  <a:pt x="1329" y="134"/>
                  <a:pt x="1329" y="134"/>
                  <a:pt x="1329" y="134"/>
                </a:cubicBezTo>
                <a:cubicBezTo>
                  <a:pt x="1312" y="117"/>
                  <a:pt x="1312" y="117"/>
                  <a:pt x="1312" y="117"/>
                </a:cubicBezTo>
                <a:cubicBezTo>
                  <a:pt x="1288" y="134"/>
                  <a:pt x="1288" y="134"/>
                  <a:pt x="1288" y="134"/>
                </a:cubicBezTo>
                <a:cubicBezTo>
                  <a:pt x="1137" y="284"/>
                  <a:pt x="1137" y="284"/>
                  <a:pt x="1137" y="284"/>
                </a:cubicBezTo>
                <a:cubicBezTo>
                  <a:pt x="1104" y="267"/>
                  <a:pt x="1062" y="251"/>
                  <a:pt x="1020" y="234"/>
                </a:cubicBezTo>
                <a:cubicBezTo>
                  <a:pt x="1020" y="0"/>
                  <a:pt x="1020" y="0"/>
                  <a:pt x="1020" y="0"/>
                </a:cubicBezTo>
                <a:cubicBezTo>
                  <a:pt x="660" y="0"/>
                  <a:pt x="660" y="0"/>
                  <a:pt x="660" y="0"/>
                </a:cubicBezTo>
                <a:cubicBezTo>
                  <a:pt x="660" y="234"/>
                  <a:pt x="660" y="234"/>
                  <a:pt x="660" y="234"/>
                </a:cubicBezTo>
                <a:cubicBezTo>
                  <a:pt x="619" y="251"/>
                  <a:pt x="585" y="267"/>
                  <a:pt x="552" y="284"/>
                </a:cubicBezTo>
                <a:cubicBezTo>
                  <a:pt x="401" y="134"/>
                  <a:pt x="401" y="134"/>
                  <a:pt x="401" y="134"/>
                </a:cubicBezTo>
                <a:cubicBezTo>
                  <a:pt x="385" y="117"/>
                  <a:pt x="385" y="117"/>
                  <a:pt x="385" y="117"/>
                </a:cubicBezTo>
                <a:cubicBezTo>
                  <a:pt x="125" y="376"/>
                  <a:pt x="125" y="376"/>
                  <a:pt x="125" y="376"/>
                </a:cubicBezTo>
                <a:cubicBezTo>
                  <a:pt x="142" y="393"/>
                  <a:pt x="142" y="393"/>
                  <a:pt x="142" y="393"/>
                </a:cubicBezTo>
                <a:cubicBezTo>
                  <a:pt x="284" y="535"/>
                  <a:pt x="284" y="535"/>
                  <a:pt x="284" y="535"/>
                </a:cubicBezTo>
                <a:cubicBezTo>
                  <a:pt x="267" y="577"/>
                  <a:pt x="251" y="619"/>
                  <a:pt x="234" y="660"/>
                </a:cubicBezTo>
                <a:cubicBezTo>
                  <a:pt x="0" y="660"/>
                  <a:pt x="0" y="660"/>
                  <a:pt x="0" y="660"/>
                </a:cubicBezTo>
                <a:cubicBezTo>
                  <a:pt x="0" y="1028"/>
                  <a:pt x="0" y="1028"/>
                  <a:pt x="0" y="1028"/>
                </a:cubicBezTo>
                <a:cubicBezTo>
                  <a:pt x="234" y="1028"/>
                  <a:pt x="234" y="1028"/>
                  <a:pt x="234" y="1028"/>
                </a:cubicBezTo>
                <a:cubicBezTo>
                  <a:pt x="242" y="1070"/>
                  <a:pt x="259" y="1112"/>
                  <a:pt x="284" y="1154"/>
                </a:cubicBezTo>
                <a:cubicBezTo>
                  <a:pt x="142" y="1296"/>
                  <a:pt x="142" y="1296"/>
                  <a:pt x="142" y="1296"/>
                </a:cubicBezTo>
                <a:cubicBezTo>
                  <a:pt x="125" y="1312"/>
                  <a:pt x="125" y="1312"/>
                  <a:pt x="125" y="1312"/>
                </a:cubicBezTo>
                <a:cubicBezTo>
                  <a:pt x="142" y="1338"/>
                  <a:pt x="142" y="1338"/>
                  <a:pt x="142" y="1338"/>
                </a:cubicBezTo>
                <a:cubicBezTo>
                  <a:pt x="359" y="1555"/>
                  <a:pt x="359" y="1555"/>
                  <a:pt x="359" y="1555"/>
                </a:cubicBezTo>
                <a:cubicBezTo>
                  <a:pt x="385" y="1572"/>
                  <a:pt x="385" y="1572"/>
                  <a:pt x="385" y="1572"/>
                </a:cubicBezTo>
                <a:cubicBezTo>
                  <a:pt x="401" y="1555"/>
                  <a:pt x="401" y="1555"/>
                  <a:pt x="401" y="1555"/>
                </a:cubicBezTo>
                <a:cubicBezTo>
                  <a:pt x="552" y="1413"/>
                  <a:pt x="552" y="1413"/>
                  <a:pt x="552" y="1413"/>
                </a:cubicBezTo>
                <a:cubicBezTo>
                  <a:pt x="585" y="1430"/>
                  <a:pt x="627" y="1446"/>
                  <a:pt x="669" y="1455"/>
                </a:cubicBezTo>
                <a:cubicBezTo>
                  <a:pt x="669" y="1689"/>
                  <a:pt x="669" y="1689"/>
                  <a:pt x="669" y="1689"/>
                </a:cubicBezTo>
                <a:cubicBezTo>
                  <a:pt x="1037" y="1689"/>
                  <a:pt x="1037" y="1689"/>
                  <a:pt x="1037" y="1689"/>
                </a:cubicBezTo>
                <a:cubicBezTo>
                  <a:pt x="1037" y="1455"/>
                  <a:pt x="1037" y="1455"/>
                  <a:pt x="1037" y="1455"/>
                </a:cubicBezTo>
                <a:cubicBezTo>
                  <a:pt x="1070" y="1438"/>
                  <a:pt x="1104" y="1421"/>
                  <a:pt x="1137" y="1404"/>
                </a:cubicBezTo>
                <a:cubicBezTo>
                  <a:pt x="1312" y="1572"/>
                  <a:pt x="1312" y="1572"/>
                  <a:pt x="1312" y="1572"/>
                </a:cubicBezTo>
                <a:cubicBezTo>
                  <a:pt x="1329" y="1555"/>
                  <a:pt x="1329" y="1555"/>
                  <a:pt x="1329" y="1555"/>
                </a:cubicBezTo>
                <a:cubicBezTo>
                  <a:pt x="1547" y="1338"/>
                  <a:pt x="1547" y="1338"/>
                  <a:pt x="1547" y="1338"/>
                </a:cubicBezTo>
                <a:cubicBezTo>
                  <a:pt x="1572" y="1312"/>
                  <a:pt x="1572" y="1312"/>
                  <a:pt x="1572" y="1312"/>
                </a:cubicBezTo>
                <a:cubicBezTo>
                  <a:pt x="1396" y="1145"/>
                  <a:pt x="1396" y="1145"/>
                  <a:pt x="1396" y="1145"/>
                </a:cubicBezTo>
                <a:cubicBezTo>
                  <a:pt x="1421" y="1112"/>
                  <a:pt x="1438" y="1070"/>
                  <a:pt x="1446" y="1037"/>
                </a:cubicBezTo>
                <a:cubicBezTo>
                  <a:pt x="1664" y="1037"/>
                  <a:pt x="1664" y="1037"/>
                  <a:pt x="1664" y="1037"/>
                </a:cubicBezTo>
                <a:close/>
                <a:moveTo>
                  <a:pt x="1221" y="844"/>
                </a:moveTo>
                <a:cubicBezTo>
                  <a:pt x="1221" y="1053"/>
                  <a:pt x="1053" y="1229"/>
                  <a:pt x="844" y="1229"/>
                </a:cubicBezTo>
                <a:cubicBezTo>
                  <a:pt x="635" y="1229"/>
                  <a:pt x="460" y="1053"/>
                  <a:pt x="460" y="844"/>
                </a:cubicBezTo>
                <a:cubicBezTo>
                  <a:pt x="460" y="635"/>
                  <a:pt x="635" y="468"/>
                  <a:pt x="844" y="468"/>
                </a:cubicBezTo>
                <a:cubicBezTo>
                  <a:pt x="1053" y="468"/>
                  <a:pt x="1221" y="635"/>
                  <a:pt x="1221" y="844"/>
                </a:cubicBezTo>
                <a:close/>
                <a:moveTo>
                  <a:pt x="1221" y="844"/>
                </a:moveTo>
                <a:lnTo>
                  <a:pt x="1221" y="84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91437" tIns="45718" rIns="91437" bIns="45718" anchor="ctr"/>
          <a:lstStyle/>
          <a:p>
            <a:endParaRPr lang="zh-CN" altLang="en-US" sz="1350">
              <a:solidFill>
                <a:schemeClr val="tx1">
                  <a:lumMod val="50000"/>
                  <a:lumOff val="50000"/>
                </a:schemeClr>
              </a:solidFill>
              <a:cs typeface="+mn-ea"/>
              <a:sym typeface="+mn-lt"/>
            </a:endParaRPr>
          </a:p>
        </p:txBody>
      </p:sp>
      <p:sp>
        <p:nvSpPr>
          <p:cNvPr id="4" name="标题 3"/>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5" name="矩形 4"/>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4461647" y="2100040"/>
            <a:ext cx="1642885" cy="1739674"/>
            <a:chOff x="0" y="0"/>
            <a:chExt cx="1186" cy="1256"/>
          </a:xfrm>
          <a:solidFill>
            <a:srgbClr val="F39DB0"/>
          </a:solidFill>
        </p:grpSpPr>
        <p:sp>
          <p:nvSpPr>
            <p:cNvPr id="3" name="Freeform 9"/>
            <p:cNvSpPr>
              <a:spLocks noChangeArrowheads="1"/>
            </p:cNvSpPr>
            <p:nvPr/>
          </p:nvSpPr>
          <p:spPr bwMode="auto">
            <a:xfrm>
              <a:off x="0" y="0"/>
              <a:ext cx="1186" cy="837"/>
            </a:xfrm>
            <a:custGeom>
              <a:avLst/>
              <a:gdLst>
                <a:gd name="T0" fmla="*/ 0 w 1186"/>
                <a:gd name="T1" fmla="*/ 246 h 837"/>
                <a:gd name="T2" fmla="*/ 0 w 1186"/>
                <a:gd name="T3" fmla="*/ 246 h 837"/>
                <a:gd name="T4" fmla="*/ 58 w 1186"/>
                <a:gd name="T5" fmla="*/ 218 h 837"/>
                <a:gd name="T6" fmla="*/ 120 w 1186"/>
                <a:gd name="T7" fmla="*/ 192 h 837"/>
                <a:gd name="T8" fmla="*/ 182 w 1186"/>
                <a:gd name="T9" fmla="*/ 167 h 837"/>
                <a:gd name="T10" fmla="*/ 248 w 1186"/>
                <a:gd name="T11" fmla="*/ 144 h 837"/>
                <a:gd name="T12" fmla="*/ 316 w 1186"/>
                <a:gd name="T13" fmla="*/ 121 h 837"/>
                <a:gd name="T14" fmla="*/ 386 w 1186"/>
                <a:gd name="T15" fmla="*/ 101 h 837"/>
                <a:gd name="T16" fmla="*/ 459 w 1186"/>
                <a:gd name="T17" fmla="*/ 82 h 837"/>
                <a:gd name="T18" fmla="*/ 533 w 1186"/>
                <a:gd name="T19" fmla="*/ 65 h 837"/>
                <a:gd name="T20" fmla="*/ 610 w 1186"/>
                <a:gd name="T21" fmla="*/ 51 h 837"/>
                <a:gd name="T22" fmla="*/ 687 w 1186"/>
                <a:gd name="T23" fmla="*/ 38 h 837"/>
                <a:gd name="T24" fmla="*/ 767 w 1186"/>
                <a:gd name="T25" fmla="*/ 27 h 837"/>
                <a:gd name="T26" fmla="*/ 848 w 1186"/>
                <a:gd name="T27" fmla="*/ 17 h 837"/>
                <a:gd name="T28" fmla="*/ 930 w 1186"/>
                <a:gd name="T29" fmla="*/ 10 h 837"/>
                <a:gd name="T30" fmla="*/ 1015 w 1186"/>
                <a:gd name="T31" fmla="*/ 4 h 837"/>
                <a:gd name="T32" fmla="*/ 1099 w 1186"/>
                <a:gd name="T33" fmla="*/ 1 h 837"/>
                <a:gd name="T34" fmla="*/ 1186 w 1186"/>
                <a:gd name="T35" fmla="*/ 0 h 837"/>
                <a:gd name="T36" fmla="*/ 1186 w 1186"/>
                <a:gd name="T37" fmla="*/ 837 h 837"/>
                <a:gd name="T38" fmla="*/ 0 w 1186"/>
                <a:gd name="T39" fmla="*/ 246 h 8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6"/>
                <a:gd name="T61" fmla="*/ 0 h 837"/>
                <a:gd name="T62" fmla="*/ 1186 w 1186"/>
                <a:gd name="T63" fmla="*/ 837 h 8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cs typeface="+mn-ea"/>
                <a:sym typeface="+mn-lt"/>
              </a:endParaRPr>
            </a:p>
          </p:txBody>
        </p:sp>
        <p:sp>
          <p:nvSpPr>
            <p:cNvPr id="4" name="Freeform 10"/>
            <p:cNvSpPr>
              <a:spLocks noChangeArrowheads="1"/>
            </p:cNvSpPr>
            <p:nvPr/>
          </p:nvSpPr>
          <p:spPr bwMode="auto">
            <a:xfrm>
              <a:off x="0" y="246"/>
              <a:ext cx="1186" cy="1010"/>
            </a:xfrm>
            <a:custGeom>
              <a:avLst/>
              <a:gdLst>
                <a:gd name="T0" fmla="*/ 1186 w 1186"/>
                <a:gd name="T1" fmla="*/ 591 h 1010"/>
                <a:gd name="T2" fmla="*/ 0 w 1186"/>
                <a:gd name="T3" fmla="*/ 0 h 1010"/>
                <a:gd name="T4" fmla="*/ 0 w 1186"/>
                <a:gd name="T5" fmla="*/ 419 h 1010"/>
                <a:gd name="T6" fmla="*/ 1186 w 1186"/>
                <a:gd name="T7" fmla="*/ 1010 h 1010"/>
                <a:gd name="T8" fmla="*/ 1186 w 1186"/>
                <a:gd name="T9" fmla="*/ 591 h 1010"/>
                <a:gd name="T10" fmla="*/ 0 60000 65536"/>
                <a:gd name="T11" fmla="*/ 0 60000 65536"/>
                <a:gd name="T12" fmla="*/ 0 60000 65536"/>
                <a:gd name="T13" fmla="*/ 0 60000 65536"/>
                <a:gd name="T14" fmla="*/ 0 60000 65536"/>
                <a:gd name="T15" fmla="*/ 0 w 1186"/>
                <a:gd name="T16" fmla="*/ 0 h 1010"/>
                <a:gd name="T17" fmla="*/ 1186 w 1186"/>
                <a:gd name="T18" fmla="*/ 1010 h 1010"/>
              </a:gdLst>
              <a:ahLst/>
              <a:cxnLst>
                <a:cxn ang="T10">
                  <a:pos x="T0" y="T1"/>
                </a:cxn>
                <a:cxn ang="T11">
                  <a:pos x="T2" y="T3"/>
                </a:cxn>
                <a:cxn ang="T12">
                  <a:pos x="T4" y="T5"/>
                </a:cxn>
                <a:cxn ang="T13">
                  <a:pos x="T6" y="T7"/>
                </a:cxn>
                <a:cxn ang="T14">
                  <a:pos x="T8" y="T9"/>
                </a:cxn>
              </a:cxnLst>
              <a:rect l="T15" t="T16" r="T17" b="T18"/>
              <a:pathLst>
                <a:path w="1186" h="1010">
                  <a:moveTo>
                    <a:pt x="1186" y="591"/>
                  </a:moveTo>
                  <a:lnTo>
                    <a:pt x="0" y="0"/>
                  </a:lnTo>
                  <a:lnTo>
                    <a:pt x="0" y="419"/>
                  </a:lnTo>
                  <a:lnTo>
                    <a:pt x="1186" y="1010"/>
                  </a:lnTo>
                  <a:lnTo>
                    <a:pt x="1186" y="591"/>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cs typeface="+mn-ea"/>
                <a:sym typeface="+mn-lt"/>
              </a:endParaRPr>
            </a:p>
          </p:txBody>
        </p:sp>
      </p:grpSp>
      <p:grpSp>
        <p:nvGrpSpPr>
          <p:cNvPr id="5" name="Group 5"/>
          <p:cNvGrpSpPr/>
          <p:nvPr/>
        </p:nvGrpSpPr>
        <p:grpSpPr bwMode="auto">
          <a:xfrm>
            <a:off x="6104531" y="2246016"/>
            <a:ext cx="1642885" cy="1593698"/>
            <a:chOff x="0" y="0"/>
            <a:chExt cx="1185" cy="1151"/>
          </a:xfrm>
          <a:solidFill>
            <a:srgbClr val="6FC6C0"/>
          </a:solidFill>
        </p:grpSpPr>
        <p:sp>
          <p:nvSpPr>
            <p:cNvPr id="6" name="Freeform 12"/>
            <p:cNvSpPr>
              <a:spLocks noChangeArrowheads="1"/>
            </p:cNvSpPr>
            <p:nvPr/>
          </p:nvSpPr>
          <p:spPr bwMode="auto">
            <a:xfrm>
              <a:off x="0" y="0"/>
              <a:ext cx="1185" cy="838"/>
            </a:xfrm>
            <a:custGeom>
              <a:avLst/>
              <a:gdLst>
                <a:gd name="T0" fmla="*/ 1185 w 1185"/>
                <a:gd name="T1" fmla="*/ 245 h 838"/>
                <a:gd name="T2" fmla="*/ 1185 w 1185"/>
                <a:gd name="T3" fmla="*/ 245 h 838"/>
                <a:gd name="T4" fmla="*/ 1127 w 1185"/>
                <a:gd name="T5" fmla="*/ 218 h 838"/>
                <a:gd name="T6" fmla="*/ 1065 w 1185"/>
                <a:gd name="T7" fmla="*/ 191 h 838"/>
                <a:gd name="T8" fmla="*/ 1003 w 1185"/>
                <a:gd name="T9" fmla="*/ 167 h 838"/>
                <a:gd name="T10" fmla="*/ 937 w 1185"/>
                <a:gd name="T11" fmla="*/ 143 h 838"/>
                <a:gd name="T12" fmla="*/ 869 w 1185"/>
                <a:gd name="T13" fmla="*/ 121 h 838"/>
                <a:gd name="T14" fmla="*/ 799 w 1185"/>
                <a:gd name="T15" fmla="*/ 101 h 838"/>
                <a:gd name="T16" fmla="*/ 726 w 1185"/>
                <a:gd name="T17" fmla="*/ 83 h 838"/>
                <a:gd name="T18" fmla="*/ 652 w 1185"/>
                <a:gd name="T19" fmla="*/ 66 h 838"/>
                <a:gd name="T20" fmla="*/ 575 w 1185"/>
                <a:gd name="T21" fmla="*/ 50 h 838"/>
                <a:gd name="T22" fmla="*/ 498 w 1185"/>
                <a:gd name="T23" fmla="*/ 37 h 838"/>
                <a:gd name="T24" fmla="*/ 418 w 1185"/>
                <a:gd name="T25" fmla="*/ 26 h 838"/>
                <a:gd name="T26" fmla="*/ 337 w 1185"/>
                <a:gd name="T27" fmla="*/ 17 h 838"/>
                <a:gd name="T28" fmla="*/ 255 w 1185"/>
                <a:gd name="T29" fmla="*/ 10 h 838"/>
                <a:gd name="T30" fmla="*/ 170 w 1185"/>
                <a:gd name="T31" fmla="*/ 5 h 838"/>
                <a:gd name="T32" fmla="*/ 86 w 1185"/>
                <a:gd name="T33" fmla="*/ 2 h 838"/>
                <a:gd name="T34" fmla="*/ 0 w 1185"/>
                <a:gd name="T35" fmla="*/ 0 h 838"/>
                <a:gd name="T36" fmla="*/ 0 w 1185"/>
                <a:gd name="T37" fmla="*/ 838 h 838"/>
                <a:gd name="T38" fmla="*/ 1185 w 1185"/>
                <a:gd name="T39" fmla="*/ 245 h 8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5"/>
                <a:gd name="T61" fmla="*/ 0 h 838"/>
                <a:gd name="T62" fmla="*/ 1185 w 1185"/>
                <a:gd name="T63" fmla="*/ 838 h 8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cs typeface="+mn-ea"/>
                <a:sym typeface="+mn-lt"/>
              </a:endParaRPr>
            </a:p>
          </p:txBody>
        </p:sp>
        <p:sp>
          <p:nvSpPr>
            <p:cNvPr id="7" name="Freeform 13"/>
            <p:cNvSpPr>
              <a:spLocks noChangeArrowheads="1"/>
            </p:cNvSpPr>
            <p:nvPr/>
          </p:nvSpPr>
          <p:spPr bwMode="auto">
            <a:xfrm>
              <a:off x="0" y="245"/>
              <a:ext cx="1185" cy="906"/>
            </a:xfrm>
            <a:custGeom>
              <a:avLst/>
              <a:gdLst>
                <a:gd name="T0" fmla="*/ 0 w 1185"/>
                <a:gd name="T1" fmla="*/ 593 h 906"/>
                <a:gd name="T2" fmla="*/ 1185 w 1185"/>
                <a:gd name="T3" fmla="*/ 0 h 906"/>
                <a:gd name="T4" fmla="*/ 1185 w 1185"/>
                <a:gd name="T5" fmla="*/ 315 h 906"/>
                <a:gd name="T6" fmla="*/ 0 w 1185"/>
                <a:gd name="T7" fmla="*/ 906 h 906"/>
                <a:gd name="T8" fmla="*/ 0 w 1185"/>
                <a:gd name="T9" fmla="*/ 593 h 906"/>
                <a:gd name="T10" fmla="*/ 0 60000 65536"/>
                <a:gd name="T11" fmla="*/ 0 60000 65536"/>
                <a:gd name="T12" fmla="*/ 0 60000 65536"/>
                <a:gd name="T13" fmla="*/ 0 60000 65536"/>
                <a:gd name="T14" fmla="*/ 0 60000 65536"/>
                <a:gd name="T15" fmla="*/ 0 w 1185"/>
                <a:gd name="T16" fmla="*/ 0 h 906"/>
                <a:gd name="T17" fmla="*/ 1185 w 1185"/>
                <a:gd name="T18" fmla="*/ 906 h 906"/>
              </a:gdLst>
              <a:ahLst/>
              <a:cxnLst>
                <a:cxn ang="T10">
                  <a:pos x="T0" y="T1"/>
                </a:cxn>
                <a:cxn ang="T11">
                  <a:pos x="T2" y="T3"/>
                </a:cxn>
                <a:cxn ang="T12">
                  <a:pos x="T4" y="T5"/>
                </a:cxn>
                <a:cxn ang="T13">
                  <a:pos x="T6" y="T7"/>
                </a:cxn>
                <a:cxn ang="T14">
                  <a:pos x="T8" y="T9"/>
                </a:cxn>
              </a:cxnLst>
              <a:rect l="T15" t="T16" r="T17" b="T18"/>
              <a:pathLst>
                <a:path w="1185" h="906">
                  <a:moveTo>
                    <a:pt x="0" y="593"/>
                  </a:moveTo>
                  <a:lnTo>
                    <a:pt x="1185" y="0"/>
                  </a:lnTo>
                  <a:lnTo>
                    <a:pt x="1185" y="315"/>
                  </a:lnTo>
                  <a:lnTo>
                    <a:pt x="0" y="906"/>
                  </a:lnTo>
                  <a:lnTo>
                    <a:pt x="0" y="593"/>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cs typeface="+mn-ea"/>
                <a:sym typeface="+mn-lt"/>
              </a:endParaRPr>
            </a:p>
          </p:txBody>
        </p:sp>
      </p:grpSp>
      <p:grpSp>
        <p:nvGrpSpPr>
          <p:cNvPr id="8" name="Group 8"/>
          <p:cNvGrpSpPr/>
          <p:nvPr/>
        </p:nvGrpSpPr>
        <p:grpSpPr bwMode="auto">
          <a:xfrm>
            <a:off x="3780119" y="2294173"/>
            <a:ext cx="2322906" cy="1544036"/>
            <a:chOff x="0" y="0"/>
            <a:chExt cx="1676" cy="1115"/>
          </a:xfrm>
          <a:solidFill>
            <a:srgbClr val="FFE083"/>
          </a:solidFill>
        </p:grpSpPr>
        <p:sp>
          <p:nvSpPr>
            <p:cNvPr id="9" name="Freeform 15"/>
            <p:cNvSpPr>
              <a:spLocks noChangeArrowheads="1"/>
            </p:cNvSpPr>
            <p:nvPr/>
          </p:nvSpPr>
          <p:spPr bwMode="auto">
            <a:xfrm>
              <a:off x="0" y="0"/>
              <a:ext cx="1676" cy="592"/>
            </a:xfrm>
            <a:custGeom>
              <a:avLst/>
              <a:gdLst>
                <a:gd name="T0" fmla="*/ 1676 w 1676"/>
                <a:gd name="T1" fmla="*/ 592 h 592"/>
                <a:gd name="T2" fmla="*/ 490 w 1676"/>
                <a:gd name="T3" fmla="*/ 0 h 592"/>
                <a:gd name="T4" fmla="*/ 490 w 1676"/>
                <a:gd name="T5" fmla="*/ 0 h 592"/>
                <a:gd name="T6" fmla="*/ 436 w 1676"/>
                <a:gd name="T7" fmla="*/ 28 h 592"/>
                <a:gd name="T8" fmla="*/ 383 w 1676"/>
                <a:gd name="T9" fmla="*/ 60 h 592"/>
                <a:gd name="T10" fmla="*/ 333 w 1676"/>
                <a:gd name="T11" fmla="*/ 91 h 592"/>
                <a:gd name="T12" fmla="*/ 286 w 1676"/>
                <a:gd name="T13" fmla="*/ 124 h 592"/>
                <a:gd name="T14" fmla="*/ 242 w 1676"/>
                <a:gd name="T15" fmla="*/ 158 h 592"/>
                <a:gd name="T16" fmla="*/ 202 w 1676"/>
                <a:gd name="T17" fmla="*/ 194 h 592"/>
                <a:gd name="T18" fmla="*/ 165 w 1676"/>
                <a:gd name="T19" fmla="*/ 229 h 592"/>
                <a:gd name="T20" fmla="*/ 131 w 1676"/>
                <a:gd name="T21" fmla="*/ 266 h 592"/>
                <a:gd name="T22" fmla="*/ 101 w 1676"/>
                <a:gd name="T23" fmla="*/ 305 h 592"/>
                <a:gd name="T24" fmla="*/ 88 w 1676"/>
                <a:gd name="T25" fmla="*/ 323 h 592"/>
                <a:gd name="T26" fmla="*/ 75 w 1676"/>
                <a:gd name="T27" fmla="*/ 343 h 592"/>
                <a:gd name="T28" fmla="*/ 64 w 1676"/>
                <a:gd name="T29" fmla="*/ 363 h 592"/>
                <a:gd name="T30" fmla="*/ 53 w 1676"/>
                <a:gd name="T31" fmla="*/ 383 h 592"/>
                <a:gd name="T32" fmla="*/ 43 w 1676"/>
                <a:gd name="T33" fmla="*/ 403 h 592"/>
                <a:gd name="T34" fmla="*/ 34 w 1676"/>
                <a:gd name="T35" fmla="*/ 423 h 592"/>
                <a:gd name="T36" fmla="*/ 25 w 1676"/>
                <a:gd name="T37" fmla="*/ 444 h 592"/>
                <a:gd name="T38" fmla="*/ 20 w 1676"/>
                <a:gd name="T39" fmla="*/ 464 h 592"/>
                <a:gd name="T40" fmla="*/ 13 w 1676"/>
                <a:gd name="T41" fmla="*/ 486 h 592"/>
                <a:gd name="T42" fmla="*/ 8 w 1676"/>
                <a:gd name="T43" fmla="*/ 507 h 592"/>
                <a:gd name="T44" fmla="*/ 4 w 1676"/>
                <a:gd name="T45" fmla="*/ 528 h 592"/>
                <a:gd name="T46" fmla="*/ 3 w 1676"/>
                <a:gd name="T47" fmla="*/ 550 h 592"/>
                <a:gd name="T48" fmla="*/ 0 w 1676"/>
                <a:gd name="T49" fmla="*/ 571 h 592"/>
                <a:gd name="T50" fmla="*/ 0 w 1676"/>
                <a:gd name="T51" fmla="*/ 592 h 592"/>
                <a:gd name="T52" fmla="*/ 1676 w 1676"/>
                <a:gd name="T53" fmla="*/ 592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2"/>
                <a:gd name="T83" fmla="*/ 1676 w 16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cs typeface="+mn-ea"/>
                <a:sym typeface="+mn-lt"/>
              </a:endParaRPr>
            </a:p>
          </p:txBody>
        </p:sp>
        <p:sp>
          <p:nvSpPr>
            <p:cNvPr id="10" name="Rectangle 16"/>
            <p:cNvSpPr>
              <a:spLocks noChangeArrowheads="1"/>
            </p:cNvSpPr>
            <p:nvPr/>
          </p:nvSpPr>
          <p:spPr bwMode="auto">
            <a:xfrm>
              <a:off x="0" y="592"/>
              <a:ext cx="1676" cy="5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latinLnBrk="1"/>
              <a:endParaRPr lang="zh-CN" altLang="en-US" sz="2400" b="1">
                <a:solidFill>
                  <a:srgbClr val="000000"/>
                </a:solidFill>
                <a:cs typeface="+mn-ea"/>
                <a:sym typeface="+mn-lt"/>
              </a:endParaRPr>
            </a:p>
          </p:txBody>
        </p:sp>
      </p:grpSp>
      <p:grpSp>
        <p:nvGrpSpPr>
          <p:cNvPr id="11" name="Group 11"/>
          <p:cNvGrpSpPr/>
          <p:nvPr/>
        </p:nvGrpSpPr>
        <p:grpSpPr bwMode="auto">
          <a:xfrm>
            <a:off x="6104529" y="2732102"/>
            <a:ext cx="2321402" cy="1107613"/>
            <a:chOff x="0" y="0"/>
            <a:chExt cx="1675" cy="800"/>
          </a:xfrm>
          <a:solidFill>
            <a:srgbClr val="FFE083"/>
          </a:solidFill>
        </p:grpSpPr>
        <p:sp>
          <p:nvSpPr>
            <p:cNvPr id="12" name="Freeform 18"/>
            <p:cNvSpPr>
              <a:spLocks noChangeArrowheads="1"/>
            </p:cNvSpPr>
            <p:nvPr/>
          </p:nvSpPr>
          <p:spPr bwMode="auto">
            <a:xfrm>
              <a:off x="0" y="0"/>
              <a:ext cx="1675" cy="591"/>
            </a:xfrm>
            <a:custGeom>
              <a:avLst/>
              <a:gdLst>
                <a:gd name="T0" fmla="*/ 0 w 1675"/>
                <a:gd name="T1" fmla="*/ 591 h 591"/>
                <a:gd name="T2" fmla="*/ 1185 w 1675"/>
                <a:gd name="T3" fmla="*/ 0 h 591"/>
                <a:gd name="T4" fmla="*/ 1185 w 1675"/>
                <a:gd name="T5" fmla="*/ 0 h 591"/>
                <a:gd name="T6" fmla="*/ 1239 w 1675"/>
                <a:gd name="T7" fmla="*/ 28 h 591"/>
                <a:gd name="T8" fmla="*/ 1292 w 1675"/>
                <a:gd name="T9" fmla="*/ 58 h 591"/>
                <a:gd name="T10" fmla="*/ 1342 w 1675"/>
                <a:gd name="T11" fmla="*/ 89 h 591"/>
                <a:gd name="T12" fmla="*/ 1389 w 1675"/>
                <a:gd name="T13" fmla="*/ 124 h 591"/>
                <a:gd name="T14" fmla="*/ 1433 w 1675"/>
                <a:gd name="T15" fmla="*/ 156 h 591"/>
                <a:gd name="T16" fmla="*/ 1473 w 1675"/>
                <a:gd name="T17" fmla="*/ 192 h 591"/>
                <a:gd name="T18" fmla="*/ 1510 w 1675"/>
                <a:gd name="T19" fmla="*/ 228 h 591"/>
                <a:gd name="T20" fmla="*/ 1544 w 1675"/>
                <a:gd name="T21" fmla="*/ 265 h 591"/>
                <a:gd name="T22" fmla="*/ 1574 w 1675"/>
                <a:gd name="T23" fmla="*/ 303 h 591"/>
                <a:gd name="T24" fmla="*/ 1587 w 1675"/>
                <a:gd name="T25" fmla="*/ 323 h 591"/>
                <a:gd name="T26" fmla="*/ 1600 w 1675"/>
                <a:gd name="T27" fmla="*/ 342 h 591"/>
                <a:gd name="T28" fmla="*/ 1611 w 1675"/>
                <a:gd name="T29" fmla="*/ 361 h 591"/>
                <a:gd name="T30" fmla="*/ 1622 w 1675"/>
                <a:gd name="T31" fmla="*/ 381 h 591"/>
                <a:gd name="T32" fmla="*/ 1632 w 1675"/>
                <a:gd name="T33" fmla="*/ 401 h 591"/>
                <a:gd name="T34" fmla="*/ 1641 w 1675"/>
                <a:gd name="T35" fmla="*/ 423 h 591"/>
                <a:gd name="T36" fmla="*/ 1650 w 1675"/>
                <a:gd name="T37" fmla="*/ 443 h 591"/>
                <a:gd name="T38" fmla="*/ 1655 w 1675"/>
                <a:gd name="T39" fmla="*/ 464 h 591"/>
                <a:gd name="T40" fmla="*/ 1662 w 1675"/>
                <a:gd name="T41" fmla="*/ 484 h 591"/>
                <a:gd name="T42" fmla="*/ 1667 w 1675"/>
                <a:gd name="T43" fmla="*/ 505 h 591"/>
                <a:gd name="T44" fmla="*/ 1671 w 1675"/>
                <a:gd name="T45" fmla="*/ 527 h 591"/>
                <a:gd name="T46" fmla="*/ 1672 w 1675"/>
                <a:gd name="T47" fmla="*/ 548 h 591"/>
                <a:gd name="T48" fmla="*/ 1675 w 1675"/>
                <a:gd name="T49" fmla="*/ 569 h 591"/>
                <a:gd name="T50" fmla="*/ 1675 w 1675"/>
                <a:gd name="T51" fmla="*/ 591 h 591"/>
                <a:gd name="T52" fmla="*/ 0 w 1675"/>
                <a:gd name="T53" fmla="*/ 591 h 5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1"/>
                <a:gd name="T83" fmla="*/ 1675 w 1675"/>
                <a:gd name="T84" fmla="*/ 591 h 5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cs typeface="+mn-ea"/>
                <a:sym typeface="+mn-lt"/>
              </a:endParaRPr>
            </a:p>
          </p:txBody>
        </p:sp>
        <p:sp>
          <p:nvSpPr>
            <p:cNvPr id="13" name="Rectangle 19"/>
            <p:cNvSpPr>
              <a:spLocks noChangeArrowheads="1"/>
            </p:cNvSpPr>
            <p:nvPr/>
          </p:nvSpPr>
          <p:spPr bwMode="auto">
            <a:xfrm>
              <a:off x="0" y="591"/>
              <a:ext cx="1675" cy="2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latinLnBrk="1"/>
              <a:endParaRPr lang="zh-CN" altLang="en-US" sz="2400" b="1">
                <a:solidFill>
                  <a:srgbClr val="000000"/>
                </a:solidFill>
                <a:cs typeface="+mn-ea"/>
                <a:sym typeface="+mn-lt"/>
              </a:endParaRPr>
            </a:p>
          </p:txBody>
        </p:sp>
      </p:grpSp>
      <p:grpSp>
        <p:nvGrpSpPr>
          <p:cNvPr id="14" name="Group 14"/>
          <p:cNvGrpSpPr/>
          <p:nvPr/>
        </p:nvGrpSpPr>
        <p:grpSpPr bwMode="auto">
          <a:xfrm>
            <a:off x="3781616" y="2969878"/>
            <a:ext cx="2321402" cy="1690011"/>
            <a:chOff x="0" y="0"/>
            <a:chExt cx="1676" cy="1221"/>
          </a:xfrm>
        </p:grpSpPr>
        <p:sp>
          <p:nvSpPr>
            <p:cNvPr id="15" name="Freeform 21"/>
            <p:cNvSpPr>
              <a:spLocks noChangeArrowheads="1"/>
            </p:cNvSpPr>
            <p:nvPr/>
          </p:nvSpPr>
          <p:spPr bwMode="auto">
            <a:xfrm>
              <a:off x="0" y="0"/>
              <a:ext cx="1676" cy="593"/>
            </a:xfrm>
            <a:custGeom>
              <a:avLst/>
              <a:gdLst>
                <a:gd name="T0" fmla="*/ 1676 w 1676"/>
                <a:gd name="T1" fmla="*/ 0 h 593"/>
                <a:gd name="T2" fmla="*/ 490 w 1676"/>
                <a:gd name="T3" fmla="*/ 593 h 593"/>
                <a:gd name="T4" fmla="*/ 490 w 1676"/>
                <a:gd name="T5" fmla="*/ 593 h 593"/>
                <a:gd name="T6" fmla="*/ 436 w 1676"/>
                <a:gd name="T7" fmla="*/ 564 h 593"/>
                <a:gd name="T8" fmla="*/ 383 w 1676"/>
                <a:gd name="T9" fmla="*/ 533 h 593"/>
                <a:gd name="T10" fmla="*/ 333 w 1676"/>
                <a:gd name="T11" fmla="*/ 501 h 593"/>
                <a:gd name="T12" fmla="*/ 286 w 1676"/>
                <a:gd name="T13" fmla="*/ 469 h 593"/>
                <a:gd name="T14" fmla="*/ 242 w 1676"/>
                <a:gd name="T15" fmla="*/ 434 h 593"/>
                <a:gd name="T16" fmla="*/ 202 w 1676"/>
                <a:gd name="T17" fmla="*/ 400 h 593"/>
                <a:gd name="T18" fmla="*/ 165 w 1676"/>
                <a:gd name="T19" fmla="*/ 363 h 593"/>
                <a:gd name="T20" fmla="*/ 131 w 1676"/>
                <a:gd name="T21" fmla="*/ 326 h 593"/>
                <a:gd name="T22" fmla="*/ 101 w 1676"/>
                <a:gd name="T23" fmla="*/ 288 h 593"/>
                <a:gd name="T24" fmla="*/ 88 w 1676"/>
                <a:gd name="T25" fmla="*/ 269 h 593"/>
                <a:gd name="T26" fmla="*/ 75 w 1676"/>
                <a:gd name="T27" fmla="*/ 249 h 593"/>
                <a:gd name="T28" fmla="*/ 64 w 1676"/>
                <a:gd name="T29" fmla="*/ 229 h 593"/>
                <a:gd name="T30" fmla="*/ 53 w 1676"/>
                <a:gd name="T31" fmla="*/ 209 h 593"/>
                <a:gd name="T32" fmla="*/ 43 w 1676"/>
                <a:gd name="T33" fmla="*/ 189 h 593"/>
                <a:gd name="T34" fmla="*/ 34 w 1676"/>
                <a:gd name="T35" fmla="*/ 170 h 593"/>
                <a:gd name="T36" fmla="*/ 25 w 1676"/>
                <a:gd name="T37" fmla="*/ 148 h 593"/>
                <a:gd name="T38" fmla="*/ 20 w 1676"/>
                <a:gd name="T39" fmla="*/ 128 h 593"/>
                <a:gd name="T40" fmla="*/ 13 w 1676"/>
                <a:gd name="T41" fmla="*/ 107 h 593"/>
                <a:gd name="T42" fmla="*/ 8 w 1676"/>
                <a:gd name="T43" fmla="*/ 85 h 593"/>
                <a:gd name="T44" fmla="*/ 4 w 1676"/>
                <a:gd name="T45" fmla="*/ 66 h 593"/>
                <a:gd name="T46" fmla="*/ 3 w 1676"/>
                <a:gd name="T47" fmla="*/ 44 h 593"/>
                <a:gd name="T48" fmla="*/ 0 w 1676"/>
                <a:gd name="T49" fmla="*/ 21 h 593"/>
                <a:gd name="T50" fmla="*/ 0 w 1676"/>
                <a:gd name="T51" fmla="*/ 0 h 593"/>
                <a:gd name="T52" fmla="*/ 1676 w 1676"/>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3"/>
                <a:gd name="T83" fmla="*/ 1676 w 1676"/>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cs typeface="+mn-ea"/>
                <a:sym typeface="+mn-lt"/>
              </a:endParaRPr>
            </a:p>
          </p:txBody>
        </p:sp>
        <p:sp>
          <p:nvSpPr>
            <p:cNvPr id="16" name="Freeform 22"/>
            <p:cNvSpPr>
              <a:spLocks noChangeArrowheads="1"/>
            </p:cNvSpPr>
            <p:nvPr/>
          </p:nvSpPr>
          <p:spPr bwMode="auto">
            <a:xfrm>
              <a:off x="0" y="0"/>
              <a:ext cx="490" cy="1221"/>
            </a:xfrm>
            <a:custGeom>
              <a:avLst/>
              <a:gdLst>
                <a:gd name="T0" fmla="*/ 490 w 490"/>
                <a:gd name="T1" fmla="*/ 593 h 1221"/>
                <a:gd name="T2" fmla="*/ 490 w 490"/>
                <a:gd name="T3" fmla="*/ 593 h 1221"/>
                <a:gd name="T4" fmla="*/ 436 w 490"/>
                <a:gd name="T5" fmla="*/ 564 h 1221"/>
                <a:gd name="T6" fmla="*/ 383 w 490"/>
                <a:gd name="T7" fmla="*/ 533 h 1221"/>
                <a:gd name="T8" fmla="*/ 333 w 490"/>
                <a:gd name="T9" fmla="*/ 501 h 1221"/>
                <a:gd name="T10" fmla="*/ 286 w 490"/>
                <a:gd name="T11" fmla="*/ 469 h 1221"/>
                <a:gd name="T12" fmla="*/ 242 w 490"/>
                <a:gd name="T13" fmla="*/ 434 h 1221"/>
                <a:gd name="T14" fmla="*/ 202 w 490"/>
                <a:gd name="T15" fmla="*/ 400 h 1221"/>
                <a:gd name="T16" fmla="*/ 165 w 490"/>
                <a:gd name="T17" fmla="*/ 363 h 1221"/>
                <a:gd name="T18" fmla="*/ 131 w 490"/>
                <a:gd name="T19" fmla="*/ 326 h 1221"/>
                <a:gd name="T20" fmla="*/ 101 w 490"/>
                <a:gd name="T21" fmla="*/ 288 h 1221"/>
                <a:gd name="T22" fmla="*/ 88 w 490"/>
                <a:gd name="T23" fmla="*/ 269 h 1221"/>
                <a:gd name="T24" fmla="*/ 75 w 490"/>
                <a:gd name="T25" fmla="*/ 249 h 1221"/>
                <a:gd name="T26" fmla="*/ 64 w 490"/>
                <a:gd name="T27" fmla="*/ 229 h 1221"/>
                <a:gd name="T28" fmla="*/ 53 w 490"/>
                <a:gd name="T29" fmla="*/ 209 h 1221"/>
                <a:gd name="T30" fmla="*/ 43 w 490"/>
                <a:gd name="T31" fmla="*/ 189 h 1221"/>
                <a:gd name="T32" fmla="*/ 34 w 490"/>
                <a:gd name="T33" fmla="*/ 170 h 1221"/>
                <a:gd name="T34" fmla="*/ 25 w 490"/>
                <a:gd name="T35" fmla="*/ 148 h 1221"/>
                <a:gd name="T36" fmla="*/ 20 w 490"/>
                <a:gd name="T37" fmla="*/ 128 h 1221"/>
                <a:gd name="T38" fmla="*/ 13 w 490"/>
                <a:gd name="T39" fmla="*/ 107 h 1221"/>
                <a:gd name="T40" fmla="*/ 8 w 490"/>
                <a:gd name="T41" fmla="*/ 85 h 1221"/>
                <a:gd name="T42" fmla="*/ 4 w 490"/>
                <a:gd name="T43" fmla="*/ 66 h 1221"/>
                <a:gd name="T44" fmla="*/ 3 w 490"/>
                <a:gd name="T45" fmla="*/ 44 h 1221"/>
                <a:gd name="T46" fmla="*/ 0 w 490"/>
                <a:gd name="T47" fmla="*/ 21 h 1221"/>
                <a:gd name="T48" fmla="*/ 0 w 490"/>
                <a:gd name="T49" fmla="*/ 0 h 1221"/>
                <a:gd name="T50" fmla="*/ 0 w 490"/>
                <a:gd name="T51" fmla="*/ 628 h 1221"/>
                <a:gd name="T52" fmla="*/ 0 w 490"/>
                <a:gd name="T53" fmla="*/ 628 h 1221"/>
                <a:gd name="T54" fmla="*/ 0 w 490"/>
                <a:gd name="T55" fmla="*/ 650 h 1221"/>
                <a:gd name="T56" fmla="*/ 3 w 490"/>
                <a:gd name="T57" fmla="*/ 672 h 1221"/>
                <a:gd name="T58" fmla="*/ 4 w 490"/>
                <a:gd name="T59" fmla="*/ 694 h 1221"/>
                <a:gd name="T60" fmla="*/ 8 w 490"/>
                <a:gd name="T61" fmla="*/ 714 h 1221"/>
                <a:gd name="T62" fmla="*/ 13 w 490"/>
                <a:gd name="T63" fmla="*/ 735 h 1221"/>
                <a:gd name="T64" fmla="*/ 20 w 490"/>
                <a:gd name="T65" fmla="*/ 756 h 1221"/>
                <a:gd name="T66" fmla="*/ 25 w 490"/>
                <a:gd name="T67" fmla="*/ 776 h 1221"/>
                <a:gd name="T68" fmla="*/ 34 w 490"/>
                <a:gd name="T69" fmla="*/ 798 h 1221"/>
                <a:gd name="T70" fmla="*/ 43 w 490"/>
                <a:gd name="T71" fmla="*/ 818 h 1221"/>
                <a:gd name="T72" fmla="*/ 53 w 490"/>
                <a:gd name="T73" fmla="*/ 838 h 1221"/>
                <a:gd name="T74" fmla="*/ 64 w 490"/>
                <a:gd name="T75" fmla="*/ 858 h 1221"/>
                <a:gd name="T76" fmla="*/ 75 w 490"/>
                <a:gd name="T77" fmla="*/ 877 h 1221"/>
                <a:gd name="T78" fmla="*/ 88 w 490"/>
                <a:gd name="T79" fmla="*/ 897 h 1221"/>
                <a:gd name="T80" fmla="*/ 101 w 490"/>
                <a:gd name="T81" fmla="*/ 916 h 1221"/>
                <a:gd name="T82" fmla="*/ 131 w 490"/>
                <a:gd name="T83" fmla="*/ 954 h 1221"/>
                <a:gd name="T84" fmla="*/ 165 w 490"/>
                <a:gd name="T85" fmla="*/ 991 h 1221"/>
                <a:gd name="T86" fmla="*/ 202 w 490"/>
                <a:gd name="T87" fmla="*/ 1028 h 1221"/>
                <a:gd name="T88" fmla="*/ 242 w 490"/>
                <a:gd name="T89" fmla="*/ 1063 h 1221"/>
                <a:gd name="T90" fmla="*/ 286 w 490"/>
                <a:gd name="T91" fmla="*/ 1097 h 1221"/>
                <a:gd name="T92" fmla="*/ 333 w 490"/>
                <a:gd name="T93" fmla="*/ 1130 h 1221"/>
                <a:gd name="T94" fmla="*/ 383 w 490"/>
                <a:gd name="T95" fmla="*/ 1161 h 1221"/>
                <a:gd name="T96" fmla="*/ 436 w 490"/>
                <a:gd name="T97" fmla="*/ 1192 h 1221"/>
                <a:gd name="T98" fmla="*/ 490 w 490"/>
                <a:gd name="T99" fmla="*/ 1221 h 1221"/>
                <a:gd name="T100" fmla="*/ 490 w 490"/>
                <a:gd name="T101" fmla="*/ 593 h 1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1221"/>
                <a:gd name="T155" fmla="*/ 490 w 490"/>
                <a:gd name="T156" fmla="*/ 1221 h 1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rgbClr val="6F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cs typeface="+mn-ea"/>
                <a:sym typeface="+mn-lt"/>
              </a:endParaRPr>
            </a:p>
          </p:txBody>
        </p:sp>
        <p:sp>
          <p:nvSpPr>
            <p:cNvPr id="17" name="Freeform 23"/>
            <p:cNvSpPr>
              <a:spLocks noChangeArrowheads="1"/>
            </p:cNvSpPr>
            <p:nvPr/>
          </p:nvSpPr>
          <p:spPr bwMode="auto">
            <a:xfrm>
              <a:off x="490" y="0"/>
              <a:ext cx="1186" cy="1221"/>
            </a:xfrm>
            <a:custGeom>
              <a:avLst/>
              <a:gdLst>
                <a:gd name="T0" fmla="*/ 1186 w 1186"/>
                <a:gd name="T1" fmla="*/ 628 h 1221"/>
                <a:gd name="T2" fmla="*/ 0 w 1186"/>
                <a:gd name="T3" fmla="*/ 1221 h 1221"/>
                <a:gd name="T4" fmla="*/ 0 w 1186"/>
                <a:gd name="T5" fmla="*/ 593 h 1221"/>
                <a:gd name="T6" fmla="*/ 1186 w 1186"/>
                <a:gd name="T7" fmla="*/ 0 h 1221"/>
                <a:gd name="T8" fmla="*/ 1186 w 1186"/>
                <a:gd name="T9" fmla="*/ 628 h 1221"/>
                <a:gd name="T10" fmla="*/ 0 60000 65536"/>
                <a:gd name="T11" fmla="*/ 0 60000 65536"/>
                <a:gd name="T12" fmla="*/ 0 60000 65536"/>
                <a:gd name="T13" fmla="*/ 0 60000 65536"/>
                <a:gd name="T14" fmla="*/ 0 60000 65536"/>
                <a:gd name="T15" fmla="*/ 0 w 1186"/>
                <a:gd name="T16" fmla="*/ 0 h 1221"/>
                <a:gd name="T17" fmla="*/ 1186 w 1186"/>
                <a:gd name="T18" fmla="*/ 1221 h 1221"/>
              </a:gdLst>
              <a:ahLst/>
              <a:cxnLst>
                <a:cxn ang="T10">
                  <a:pos x="T0" y="T1"/>
                </a:cxn>
                <a:cxn ang="T11">
                  <a:pos x="T2" y="T3"/>
                </a:cxn>
                <a:cxn ang="T12">
                  <a:pos x="T4" y="T5"/>
                </a:cxn>
                <a:cxn ang="T13">
                  <a:pos x="T6" y="T7"/>
                </a:cxn>
                <a:cxn ang="T14">
                  <a:pos x="T8" y="T9"/>
                </a:cxn>
              </a:cxnLst>
              <a:rect l="T15" t="T16" r="T17" b="T18"/>
              <a:pathLst>
                <a:path w="1186" h="1221">
                  <a:moveTo>
                    <a:pt x="1186" y="628"/>
                  </a:moveTo>
                  <a:lnTo>
                    <a:pt x="0" y="1221"/>
                  </a:lnTo>
                  <a:lnTo>
                    <a:pt x="0" y="593"/>
                  </a:lnTo>
                  <a:lnTo>
                    <a:pt x="1186" y="0"/>
                  </a:lnTo>
                  <a:lnTo>
                    <a:pt x="1186" y="628"/>
                  </a:lnTo>
                  <a:close/>
                </a:path>
              </a:pathLst>
            </a:custGeom>
            <a:solidFill>
              <a:srgbClr val="6F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cs typeface="+mn-ea"/>
                <a:sym typeface="+mn-lt"/>
              </a:endParaRPr>
            </a:p>
          </p:txBody>
        </p:sp>
      </p:grpSp>
      <p:grpSp>
        <p:nvGrpSpPr>
          <p:cNvPr id="18" name="Group 18"/>
          <p:cNvGrpSpPr/>
          <p:nvPr/>
        </p:nvGrpSpPr>
        <p:grpSpPr bwMode="auto">
          <a:xfrm>
            <a:off x="6107757" y="3695243"/>
            <a:ext cx="2321402" cy="964646"/>
            <a:chOff x="0" y="0"/>
            <a:chExt cx="1675" cy="697"/>
          </a:xfrm>
          <a:solidFill>
            <a:srgbClr val="F39DB0"/>
          </a:solidFill>
        </p:grpSpPr>
        <p:sp>
          <p:nvSpPr>
            <p:cNvPr id="19" name="Freeform 25"/>
            <p:cNvSpPr>
              <a:spLocks noChangeArrowheads="1"/>
            </p:cNvSpPr>
            <p:nvPr/>
          </p:nvSpPr>
          <p:spPr bwMode="auto">
            <a:xfrm>
              <a:off x="0" y="0"/>
              <a:ext cx="1675" cy="593"/>
            </a:xfrm>
            <a:custGeom>
              <a:avLst/>
              <a:gdLst>
                <a:gd name="T0" fmla="*/ 0 w 1675"/>
                <a:gd name="T1" fmla="*/ 0 h 593"/>
                <a:gd name="T2" fmla="*/ 1185 w 1675"/>
                <a:gd name="T3" fmla="*/ 593 h 593"/>
                <a:gd name="T4" fmla="*/ 1185 w 1675"/>
                <a:gd name="T5" fmla="*/ 593 h 593"/>
                <a:gd name="T6" fmla="*/ 1239 w 1675"/>
                <a:gd name="T7" fmla="*/ 563 h 593"/>
                <a:gd name="T8" fmla="*/ 1292 w 1675"/>
                <a:gd name="T9" fmla="*/ 533 h 593"/>
                <a:gd name="T10" fmla="*/ 1342 w 1675"/>
                <a:gd name="T11" fmla="*/ 502 h 593"/>
                <a:gd name="T12" fmla="*/ 1389 w 1675"/>
                <a:gd name="T13" fmla="*/ 469 h 593"/>
                <a:gd name="T14" fmla="*/ 1433 w 1675"/>
                <a:gd name="T15" fmla="*/ 435 h 593"/>
                <a:gd name="T16" fmla="*/ 1473 w 1675"/>
                <a:gd name="T17" fmla="*/ 399 h 593"/>
                <a:gd name="T18" fmla="*/ 1510 w 1675"/>
                <a:gd name="T19" fmla="*/ 363 h 593"/>
                <a:gd name="T20" fmla="*/ 1544 w 1675"/>
                <a:gd name="T21" fmla="*/ 326 h 593"/>
                <a:gd name="T22" fmla="*/ 1574 w 1675"/>
                <a:gd name="T23" fmla="*/ 288 h 593"/>
                <a:gd name="T24" fmla="*/ 1587 w 1675"/>
                <a:gd name="T25" fmla="*/ 268 h 593"/>
                <a:gd name="T26" fmla="*/ 1600 w 1675"/>
                <a:gd name="T27" fmla="*/ 249 h 593"/>
                <a:gd name="T28" fmla="*/ 1611 w 1675"/>
                <a:gd name="T29" fmla="*/ 230 h 593"/>
                <a:gd name="T30" fmla="*/ 1622 w 1675"/>
                <a:gd name="T31" fmla="*/ 210 h 593"/>
                <a:gd name="T32" fmla="*/ 1632 w 1675"/>
                <a:gd name="T33" fmla="*/ 190 h 593"/>
                <a:gd name="T34" fmla="*/ 1641 w 1675"/>
                <a:gd name="T35" fmla="*/ 168 h 593"/>
                <a:gd name="T36" fmla="*/ 1650 w 1675"/>
                <a:gd name="T37" fmla="*/ 148 h 593"/>
                <a:gd name="T38" fmla="*/ 1655 w 1675"/>
                <a:gd name="T39" fmla="*/ 127 h 593"/>
                <a:gd name="T40" fmla="*/ 1662 w 1675"/>
                <a:gd name="T41" fmla="*/ 107 h 593"/>
                <a:gd name="T42" fmla="*/ 1667 w 1675"/>
                <a:gd name="T43" fmla="*/ 86 h 593"/>
                <a:gd name="T44" fmla="*/ 1671 w 1675"/>
                <a:gd name="T45" fmla="*/ 64 h 593"/>
                <a:gd name="T46" fmla="*/ 1672 w 1675"/>
                <a:gd name="T47" fmla="*/ 43 h 593"/>
                <a:gd name="T48" fmla="*/ 1675 w 1675"/>
                <a:gd name="T49" fmla="*/ 22 h 593"/>
                <a:gd name="T50" fmla="*/ 1675 w 1675"/>
                <a:gd name="T51" fmla="*/ 0 h 593"/>
                <a:gd name="T52" fmla="*/ 0 w 1675"/>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3"/>
                <a:gd name="T83" fmla="*/ 1675 w 1675"/>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cs typeface="+mn-ea"/>
                <a:sym typeface="+mn-lt"/>
              </a:endParaRPr>
            </a:p>
          </p:txBody>
        </p:sp>
        <p:sp>
          <p:nvSpPr>
            <p:cNvPr id="20" name="Freeform 26"/>
            <p:cNvSpPr>
              <a:spLocks noChangeArrowheads="1"/>
            </p:cNvSpPr>
            <p:nvPr/>
          </p:nvSpPr>
          <p:spPr bwMode="auto">
            <a:xfrm>
              <a:off x="1185" y="0"/>
              <a:ext cx="490" cy="697"/>
            </a:xfrm>
            <a:custGeom>
              <a:avLst/>
              <a:gdLst>
                <a:gd name="T0" fmla="*/ 0 w 490"/>
                <a:gd name="T1" fmla="*/ 593 h 697"/>
                <a:gd name="T2" fmla="*/ 0 w 490"/>
                <a:gd name="T3" fmla="*/ 593 h 697"/>
                <a:gd name="T4" fmla="*/ 54 w 490"/>
                <a:gd name="T5" fmla="*/ 563 h 697"/>
                <a:gd name="T6" fmla="*/ 107 w 490"/>
                <a:gd name="T7" fmla="*/ 533 h 697"/>
                <a:gd name="T8" fmla="*/ 157 w 490"/>
                <a:gd name="T9" fmla="*/ 502 h 697"/>
                <a:gd name="T10" fmla="*/ 204 w 490"/>
                <a:gd name="T11" fmla="*/ 469 h 697"/>
                <a:gd name="T12" fmla="*/ 248 w 490"/>
                <a:gd name="T13" fmla="*/ 435 h 697"/>
                <a:gd name="T14" fmla="*/ 288 w 490"/>
                <a:gd name="T15" fmla="*/ 399 h 697"/>
                <a:gd name="T16" fmla="*/ 325 w 490"/>
                <a:gd name="T17" fmla="*/ 363 h 697"/>
                <a:gd name="T18" fmla="*/ 359 w 490"/>
                <a:gd name="T19" fmla="*/ 326 h 697"/>
                <a:gd name="T20" fmla="*/ 389 w 490"/>
                <a:gd name="T21" fmla="*/ 288 h 697"/>
                <a:gd name="T22" fmla="*/ 402 w 490"/>
                <a:gd name="T23" fmla="*/ 268 h 697"/>
                <a:gd name="T24" fmla="*/ 415 w 490"/>
                <a:gd name="T25" fmla="*/ 249 h 697"/>
                <a:gd name="T26" fmla="*/ 426 w 490"/>
                <a:gd name="T27" fmla="*/ 230 h 697"/>
                <a:gd name="T28" fmla="*/ 437 w 490"/>
                <a:gd name="T29" fmla="*/ 210 h 697"/>
                <a:gd name="T30" fmla="*/ 447 w 490"/>
                <a:gd name="T31" fmla="*/ 190 h 697"/>
                <a:gd name="T32" fmla="*/ 456 w 490"/>
                <a:gd name="T33" fmla="*/ 168 h 697"/>
                <a:gd name="T34" fmla="*/ 465 w 490"/>
                <a:gd name="T35" fmla="*/ 148 h 697"/>
                <a:gd name="T36" fmla="*/ 470 w 490"/>
                <a:gd name="T37" fmla="*/ 127 h 697"/>
                <a:gd name="T38" fmla="*/ 477 w 490"/>
                <a:gd name="T39" fmla="*/ 107 h 697"/>
                <a:gd name="T40" fmla="*/ 482 w 490"/>
                <a:gd name="T41" fmla="*/ 86 h 697"/>
                <a:gd name="T42" fmla="*/ 486 w 490"/>
                <a:gd name="T43" fmla="*/ 64 h 697"/>
                <a:gd name="T44" fmla="*/ 487 w 490"/>
                <a:gd name="T45" fmla="*/ 43 h 697"/>
                <a:gd name="T46" fmla="*/ 490 w 490"/>
                <a:gd name="T47" fmla="*/ 22 h 697"/>
                <a:gd name="T48" fmla="*/ 490 w 490"/>
                <a:gd name="T49" fmla="*/ 0 h 697"/>
                <a:gd name="T50" fmla="*/ 490 w 490"/>
                <a:gd name="T51" fmla="*/ 104 h 697"/>
                <a:gd name="T52" fmla="*/ 490 w 490"/>
                <a:gd name="T53" fmla="*/ 104 h 697"/>
                <a:gd name="T54" fmla="*/ 490 w 490"/>
                <a:gd name="T55" fmla="*/ 126 h 697"/>
                <a:gd name="T56" fmla="*/ 487 w 490"/>
                <a:gd name="T57" fmla="*/ 148 h 697"/>
                <a:gd name="T58" fmla="*/ 486 w 490"/>
                <a:gd name="T59" fmla="*/ 170 h 697"/>
                <a:gd name="T60" fmla="*/ 482 w 490"/>
                <a:gd name="T61" fmla="*/ 190 h 697"/>
                <a:gd name="T62" fmla="*/ 477 w 490"/>
                <a:gd name="T63" fmla="*/ 211 h 697"/>
                <a:gd name="T64" fmla="*/ 470 w 490"/>
                <a:gd name="T65" fmla="*/ 232 h 697"/>
                <a:gd name="T66" fmla="*/ 465 w 490"/>
                <a:gd name="T67" fmla="*/ 252 h 697"/>
                <a:gd name="T68" fmla="*/ 456 w 490"/>
                <a:gd name="T69" fmla="*/ 274 h 697"/>
                <a:gd name="T70" fmla="*/ 447 w 490"/>
                <a:gd name="T71" fmla="*/ 294 h 697"/>
                <a:gd name="T72" fmla="*/ 437 w 490"/>
                <a:gd name="T73" fmla="*/ 314 h 697"/>
                <a:gd name="T74" fmla="*/ 426 w 490"/>
                <a:gd name="T75" fmla="*/ 334 h 697"/>
                <a:gd name="T76" fmla="*/ 415 w 490"/>
                <a:gd name="T77" fmla="*/ 353 h 697"/>
                <a:gd name="T78" fmla="*/ 402 w 490"/>
                <a:gd name="T79" fmla="*/ 373 h 697"/>
                <a:gd name="T80" fmla="*/ 389 w 490"/>
                <a:gd name="T81" fmla="*/ 392 h 697"/>
                <a:gd name="T82" fmla="*/ 359 w 490"/>
                <a:gd name="T83" fmla="*/ 430 h 697"/>
                <a:gd name="T84" fmla="*/ 325 w 490"/>
                <a:gd name="T85" fmla="*/ 467 h 697"/>
                <a:gd name="T86" fmla="*/ 288 w 490"/>
                <a:gd name="T87" fmla="*/ 504 h 697"/>
                <a:gd name="T88" fmla="*/ 248 w 490"/>
                <a:gd name="T89" fmla="*/ 539 h 697"/>
                <a:gd name="T90" fmla="*/ 204 w 490"/>
                <a:gd name="T91" fmla="*/ 573 h 697"/>
                <a:gd name="T92" fmla="*/ 157 w 490"/>
                <a:gd name="T93" fmla="*/ 606 h 697"/>
                <a:gd name="T94" fmla="*/ 107 w 490"/>
                <a:gd name="T95" fmla="*/ 637 h 697"/>
                <a:gd name="T96" fmla="*/ 54 w 490"/>
                <a:gd name="T97" fmla="*/ 668 h 697"/>
                <a:gd name="T98" fmla="*/ 0 w 490"/>
                <a:gd name="T99" fmla="*/ 697 h 697"/>
                <a:gd name="T100" fmla="*/ 0 w 490"/>
                <a:gd name="T101" fmla="*/ 593 h 6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697"/>
                <a:gd name="T155" fmla="*/ 490 w 490"/>
                <a:gd name="T156" fmla="*/ 697 h 6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cs typeface="+mn-ea"/>
                <a:sym typeface="+mn-lt"/>
              </a:endParaRPr>
            </a:p>
          </p:txBody>
        </p:sp>
        <p:sp>
          <p:nvSpPr>
            <p:cNvPr id="21" name="Freeform 27"/>
            <p:cNvSpPr>
              <a:spLocks noChangeArrowheads="1"/>
            </p:cNvSpPr>
            <p:nvPr/>
          </p:nvSpPr>
          <p:spPr bwMode="auto">
            <a:xfrm>
              <a:off x="0" y="0"/>
              <a:ext cx="1185" cy="697"/>
            </a:xfrm>
            <a:custGeom>
              <a:avLst/>
              <a:gdLst>
                <a:gd name="T0" fmla="*/ 0 w 1185"/>
                <a:gd name="T1" fmla="*/ 104 h 697"/>
                <a:gd name="T2" fmla="*/ 1185 w 1185"/>
                <a:gd name="T3" fmla="*/ 697 h 697"/>
                <a:gd name="T4" fmla="*/ 1185 w 1185"/>
                <a:gd name="T5" fmla="*/ 593 h 697"/>
                <a:gd name="T6" fmla="*/ 0 w 1185"/>
                <a:gd name="T7" fmla="*/ 0 h 697"/>
                <a:gd name="T8" fmla="*/ 0 w 1185"/>
                <a:gd name="T9" fmla="*/ 104 h 697"/>
                <a:gd name="T10" fmla="*/ 0 60000 65536"/>
                <a:gd name="T11" fmla="*/ 0 60000 65536"/>
                <a:gd name="T12" fmla="*/ 0 60000 65536"/>
                <a:gd name="T13" fmla="*/ 0 60000 65536"/>
                <a:gd name="T14" fmla="*/ 0 60000 65536"/>
                <a:gd name="T15" fmla="*/ 0 w 1185"/>
                <a:gd name="T16" fmla="*/ 0 h 697"/>
                <a:gd name="T17" fmla="*/ 1185 w 1185"/>
                <a:gd name="T18" fmla="*/ 697 h 697"/>
              </a:gdLst>
              <a:ahLst/>
              <a:cxnLst>
                <a:cxn ang="T10">
                  <a:pos x="T0" y="T1"/>
                </a:cxn>
                <a:cxn ang="T11">
                  <a:pos x="T2" y="T3"/>
                </a:cxn>
                <a:cxn ang="T12">
                  <a:pos x="T4" y="T5"/>
                </a:cxn>
                <a:cxn ang="T13">
                  <a:pos x="T6" y="T7"/>
                </a:cxn>
                <a:cxn ang="T14">
                  <a:pos x="T8" y="T9"/>
                </a:cxn>
              </a:cxnLst>
              <a:rect l="T15" t="T16" r="T17" b="T18"/>
              <a:pathLst>
                <a:path w="1185" h="697">
                  <a:moveTo>
                    <a:pt x="0" y="104"/>
                  </a:moveTo>
                  <a:lnTo>
                    <a:pt x="1185" y="697"/>
                  </a:lnTo>
                  <a:lnTo>
                    <a:pt x="1185" y="593"/>
                  </a:lnTo>
                  <a:lnTo>
                    <a:pt x="0" y="0"/>
                  </a:lnTo>
                  <a:lnTo>
                    <a:pt x="0" y="104"/>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cs typeface="+mn-ea"/>
                <a:sym typeface="+mn-lt"/>
              </a:endParaRPr>
            </a:p>
          </p:txBody>
        </p:sp>
      </p:grpSp>
      <p:sp>
        <p:nvSpPr>
          <p:cNvPr id="22" name="Text Box 30"/>
          <p:cNvSpPr>
            <a:spLocks noChangeArrowheads="1"/>
          </p:cNvSpPr>
          <p:nvPr/>
        </p:nvSpPr>
        <p:spPr bwMode="auto">
          <a:xfrm>
            <a:off x="7152167" y="3812323"/>
            <a:ext cx="1154672"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5" rIns="68553" bIns="34275">
            <a:spAutoFit/>
          </a:bodyPr>
          <a:lstStyle/>
          <a:p>
            <a:pPr algn="ctr" latinLnBrk="1"/>
            <a:r>
              <a:rPr lang="zh-CN" altLang="en-US" sz="1200" dirty="0">
                <a:solidFill>
                  <a:schemeClr val="bg1"/>
                </a:solidFill>
                <a:cs typeface="+mn-ea"/>
                <a:sym typeface="+mn-lt"/>
              </a:rPr>
              <a:t>在此插入内容</a:t>
            </a:r>
            <a:endParaRPr lang="zh-CN" altLang="en-US" sz="1200" dirty="0">
              <a:solidFill>
                <a:schemeClr val="bg1"/>
              </a:solidFill>
              <a:cs typeface="+mn-ea"/>
              <a:sym typeface="+mn-lt"/>
            </a:endParaRPr>
          </a:p>
        </p:txBody>
      </p:sp>
      <p:sp>
        <p:nvSpPr>
          <p:cNvPr id="23" name="Text Box 31"/>
          <p:cNvSpPr>
            <a:spLocks noChangeArrowheads="1"/>
          </p:cNvSpPr>
          <p:nvPr/>
        </p:nvSpPr>
        <p:spPr bwMode="auto">
          <a:xfrm>
            <a:off x="7076435" y="3094484"/>
            <a:ext cx="1079054"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5" rIns="68553" bIns="34275">
            <a:spAutoFit/>
          </a:bodyPr>
          <a:lstStyle/>
          <a:p>
            <a:r>
              <a:rPr lang="zh-CN" altLang="en-US" sz="1200" dirty="0">
                <a:solidFill>
                  <a:schemeClr val="bg1"/>
                </a:solidFill>
                <a:cs typeface="+mn-ea"/>
                <a:sym typeface="+mn-lt"/>
              </a:rPr>
              <a:t>在此插入内容</a:t>
            </a:r>
            <a:endParaRPr lang="en-US" sz="1200" dirty="0">
              <a:solidFill>
                <a:schemeClr val="bg1"/>
              </a:solidFill>
              <a:cs typeface="+mn-ea"/>
              <a:sym typeface="+mn-lt"/>
            </a:endParaRPr>
          </a:p>
        </p:txBody>
      </p:sp>
      <p:sp>
        <p:nvSpPr>
          <p:cNvPr id="24" name="Text Box 32"/>
          <p:cNvSpPr>
            <a:spLocks noChangeArrowheads="1"/>
          </p:cNvSpPr>
          <p:nvPr/>
        </p:nvSpPr>
        <p:spPr bwMode="auto">
          <a:xfrm>
            <a:off x="4184153" y="3110590"/>
            <a:ext cx="1169471"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5" rIns="68553" bIns="34275">
            <a:spAutoFit/>
          </a:bodyPr>
          <a:lstStyle/>
          <a:p>
            <a:r>
              <a:rPr lang="zh-CN" altLang="en-US" sz="1200" dirty="0">
                <a:solidFill>
                  <a:schemeClr val="tx1">
                    <a:lumMod val="75000"/>
                    <a:lumOff val="25000"/>
                  </a:schemeClr>
                </a:solidFill>
                <a:cs typeface="+mn-ea"/>
                <a:sym typeface="+mn-lt"/>
              </a:rPr>
              <a:t>在此插入内容</a:t>
            </a:r>
            <a:endParaRPr lang="en-US" sz="1200" dirty="0">
              <a:solidFill>
                <a:schemeClr val="tx1">
                  <a:lumMod val="75000"/>
                  <a:lumOff val="25000"/>
                </a:schemeClr>
              </a:solidFill>
              <a:cs typeface="+mn-ea"/>
              <a:sym typeface="+mn-lt"/>
            </a:endParaRPr>
          </a:p>
        </p:txBody>
      </p:sp>
      <p:sp>
        <p:nvSpPr>
          <p:cNvPr id="25" name="Text Box 33"/>
          <p:cNvSpPr>
            <a:spLocks noChangeArrowheads="1"/>
          </p:cNvSpPr>
          <p:nvPr/>
        </p:nvSpPr>
        <p:spPr bwMode="auto">
          <a:xfrm>
            <a:off x="4992644" y="2313877"/>
            <a:ext cx="1080244"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5" rIns="68553" bIns="34275">
            <a:spAutoFit/>
          </a:bodyPr>
          <a:lstStyle/>
          <a:p>
            <a:r>
              <a:rPr lang="zh-CN" altLang="en-US" sz="1200" dirty="0">
                <a:solidFill>
                  <a:schemeClr val="bg1"/>
                </a:solidFill>
                <a:cs typeface="+mn-ea"/>
                <a:sym typeface="+mn-lt"/>
              </a:rPr>
              <a:t>在此插入内容</a:t>
            </a:r>
            <a:endParaRPr lang="en-US" sz="1200" dirty="0">
              <a:solidFill>
                <a:schemeClr val="bg1"/>
              </a:solidFill>
              <a:cs typeface="+mn-ea"/>
              <a:sym typeface="+mn-lt"/>
            </a:endParaRPr>
          </a:p>
        </p:txBody>
      </p:sp>
      <p:sp>
        <p:nvSpPr>
          <p:cNvPr id="26" name="Text Box 34"/>
          <p:cNvSpPr>
            <a:spLocks noChangeArrowheads="1"/>
          </p:cNvSpPr>
          <p:nvPr/>
        </p:nvSpPr>
        <p:spPr bwMode="auto">
          <a:xfrm>
            <a:off x="4022262" y="2624776"/>
            <a:ext cx="1218249"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5" rIns="68553" bIns="34275">
            <a:spAutoFit/>
          </a:bodyPr>
          <a:lstStyle/>
          <a:p>
            <a:pPr algn="ctr" latinLnBrk="1"/>
            <a:r>
              <a:rPr lang="zh-CN" altLang="en-US" sz="1200" dirty="0">
                <a:solidFill>
                  <a:schemeClr val="bg1"/>
                </a:solidFill>
                <a:cs typeface="+mn-ea"/>
                <a:sym typeface="+mn-lt"/>
              </a:rPr>
              <a:t>在此插入内容</a:t>
            </a:r>
            <a:endParaRPr lang="zh-CN" altLang="en-US" sz="1200" dirty="0">
              <a:solidFill>
                <a:schemeClr val="bg1"/>
              </a:solidFill>
              <a:cs typeface="+mn-ea"/>
              <a:sym typeface="+mn-lt"/>
            </a:endParaRPr>
          </a:p>
        </p:txBody>
      </p:sp>
      <p:sp>
        <p:nvSpPr>
          <p:cNvPr id="27" name="Text Box 35"/>
          <p:cNvSpPr>
            <a:spLocks noChangeArrowheads="1"/>
          </p:cNvSpPr>
          <p:nvPr/>
        </p:nvSpPr>
        <p:spPr bwMode="auto">
          <a:xfrm>
            <a:off x="6234780" y="2500710"/>
            <a:ext cx="1100672"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5" rIns="68553" bIns="34275">
            <a:spAutoFit/>
          </a:bodyPr>
          <a:lstStyle/>
          <a:p>
            <a:pPr algn="ctr" latinLnBrk="1"/>
            <a:r>
              <a:rPr lang="zh-CN" altLang="en-US" sz="1200" dirty="0">
                <a:solidFill>
                  <a:schemeClr val="bg1"/>
                </a:solidFill>
                <a:cs typeface="+mn-ea"/>
                <a:sym typeface="+mn-lt"/>
              </a:rPr>
              <a:t>在此插入内容</a:t>
            </a:r>
            <a:endParaRPr lang="zh-CN" altLang="en-US" sz="1200" dirty="0">
              <a:solidFill>
                <a:schemeClr val="bg1"/>
              </a:solidFill>
              <a:cs typeface="+mn-ea"/>
              <a:sym typeface="+mn-lt"/>
            </a:endParaRPr>
          </a:p>
        </p:txBody>
      </p:sp>
      <p:sp>
        <p:nvSpPr>
          <p:cNvPr id="28" name="Text Box 36"/>
          <p:cNvSpPr>
            <a:spLocks noChangeArrowheads="1"/>
          </p:cNvSpPr>
          <p:nvPr/>
        </p:nvSpPr>
        <p:spPr bwMode="auto">
          <a:xfrm>
            <a:off x="3827161" y="1025990"/>
            <a:ext cx="4815237" cy="77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5" rIns="68553" bIns="34275">
            <a:spAutoFit/>
          </a:bodyPr>
          <a:lstStyle/>
          <a:p>
            <a:r>
              <a:rPr lang="zh-CN" altLang="en-US" b="1" dirty="0">
                <a:solidFill>
                  <a:schemeClr val="tx1">
                    <a:lumMod val="50000"/>
                    <a:lumOff val="50000"/>
                  </a:schemeClr>
                </a:solidFill>
                <a:cs typeface="+mn-ea"/>
                <a:sym typeface="+mn-lt"/>
              </a:rPr>
              <a:t>在此添加标题内容</a:t>
            </a:r>
            <a:endParaRPr lang="en-US" b="1" dirty="0">
              <a:solidFill>
                <a:schemeClr val="tx1">
                  <a:lumMod val="50000"/>
                  <a:lumOff val="50000"/>
                </a:schemeClr>
              </a:solidFill>
              <a:cs typeface="+mn-ea"/>
              <a:sym typeface="+mn-lt"/>
            </a:endParaRPr>
          </a:p>
          <a:p>
            <a:r>
              <a:rPr lang="zh-CN" altLang="en-US" sz="1400" dirty="0">
                <a:solidFill>
                  <a:schemeClr val="tx1">
                    <a:lumMod val="50000"/>
                    <a:lumOff val="50000"/>
                  </a:schemeClr>
                </a:solidFill>
                <a:cs typeface="+mn-ea"/>
                <a:sym typeface="+mn-lt"/>
              </a:rPr>
              <a:t>在此插入内容在此插入内容在此插入内容在此插入内容</a:t>
            </a:r>
            <a:endParaRPr lang="en-US" sz="1400" dirty="0">
              <a:solidFill>
                <a:schemeClr val="tx1">
                  <a:lumMod val="50000"/>
                  <a:lumOff val="50000"/>
                </a:schemeClr>
              </a:solidFill>
              <a:cs typeface="+mn-ea"/>
              <a:sym typeface="+mn-lt"/>
            </a:endParaRPr>
          </a:p>
          <a:p>
            <a:r>
              <a:rPr lang="zh-CN" altLang="en-US" sz="1400" dirty="0">
                <a:solidFill>
                  <a:schemeClr val="tx1">
                    <a:lumMod val="50000"/>
                    <a:lumOff val="50000"/>
                  </a:schemeClr>
                </a:solidFill>
                <a:cs typeface="+mn-ea"/>
                <a:sym typeface="+mn-lt"/>
              </a:rPr>
              <a:t>在此插入内容在此插入内容在此插入内容在此插入内容</a:t>
            </a:r>
            <a:endParaRPr lang="en-US" sz="1400" dirty="0">
              <a:solidFill>
                <a:schemeClr val="tx1">
                  <a:lumMod val="50000"/>
                  <a:lumOff val="50000"/>
                </a:schemeClr>
              </a:solidFill>
              <a:cs typeface="+mn-ea"/>
              <a:sym typeface="+mn-lt"/>
            </a:endParaRPr>
          </a:p>
        </p:txBody>
      </p:sp>
      <p:sp>
        <p:nvSpPr>
          <p:cNvPr id="29" name="圆角矩形 28"/>
          <p:cNvSpPr/>
          <p:nvPr/>
        </p:nvSpPr>
        <p:spPr>
          <a:xfrm>
            <a:off x="612592" y="1276394"/>
            <a:ext cx="2447635" cy="3340732"/>
          </a:xfrm>
          <a:prstGeom prst="round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sym typeface="+mn-lt"/>
            </a:endParaRPr>
          </a:p>
        </p:txBody>
      </p:sp>
      <p:sp>
        <p:nvSpPr>
          <p:cNvPr id="30" name="TextBox 29"/>
          <p:cNvSpPr txBox="1"/>
          <p:nvPr/>
        </p:nvSpPr>
        <p:spPr>
          <a:xfrm>
            <a:off x="820418" y="1862577"/>
            <a:ext cx="2095829" cy="1979295"/>
          </a:xfrm>
          <a:prstGeom prst="rect">
            <a:avLst/>
          </a:prstGeom>
          <a:noFill/>
        </p:spPr>
        <p:txBody>
          <a:bodyPr wrap="square" lIns="0" tIns="0" rIns="0" bIns="0" rtlCol="0">
            <a:spAutoFit/>
          </a:bodyPr>
          <a:lstStyle/>
          <a:p>
            <a:pPr>
              <a:lnSpc>
                <a:spcPct val="130000"/>
              </a:lnSpc>
            </a:pPr>
            <a:r>
              <a:rPr lang="zh-CN" altLang="en-US" sz="1100" dirty="0">
                <a:solidFill>
                  <a:schemeClr val="tx1">
                    <a:lumMod val="50000"/>
                    <a:lumOff val="50000"/>
                  </a:schemeClr>
                </a:solidFill>
                <a:cs typeface="+mn-ea"/>
                <a:sym typeface="+mn-lt"/>
              </a:rPr>
              <a:t>       </a:t>
            </a:r>
            <a:r>
              <a:rPr lang="zh-CN" altLang="en-US" sz="1100" dirty="0" smtClean="0">
                <a:solidFill>
                  <a:schemeClr val="tx1">
                    <a:lumMod val="50000"/>
                    <a:lumOff val="50000"/>
                  </a:schemeClr>
                </a:solidFill>
                <a:cs typeface="+mn-ea"/>
                <a:sym typeface="+mn-lt"/>
              </a:rPr>
              <a:t>  点击添加文字说明  点击添加文字说明  点击添加文字说明  点击添加文字说明</a:t>
            </a:r>
            <a:endParaRPr lang="en-US" altLang="zh-CN" sz="1100" dirty="0">
              <a:solidFill>
                <a:schemeClr val="tx1">
                  <a:lumMod val="50000"/>
                  <a:lumOff val="50000"/>
                </a:schemeClr>
              </a:solidFill>
              <a:cs typeface="+mn-ea"/>
              <a:sym typeface="+mn-lt"/>
            </a:endParaRPr>
          </a:p>
          <a:p>
            <a:pPr>
              <a:lnSpc>
                <a:spcPct val="130000"/>
              </a:lnSpc>
            </a:pPr>
            <a:r>
              <a:rPr lang="zh-CN" altLang="en-US" sz="1100" dirty="0">
                <a:solidFill>
                  <a:schemeClr val="tx1">
                    <a:lumMod val="50000"/>
                    <a:lumOff val="50000"/>
                  </a:schemeClr>
                </a:solidFill>
                <a:cs typeface="+mn-ea"/>
                <a:sym typeface="+mn-lt"/>
              </a:rPr>
              <a:t>       </a:t>
            </a:r>
            <a:r>
              <a:rPr lang="zh-CN" altLang="en-US" sz="1100" dirty="0" smtClean="0">
                <a:solidFill>
                  <a:schemeClr val="tx1">
                    <a:lumMod val="50000"/>
                    <a:lumOff val="50000"/>
                  </a:schemeClr>
                </a:solidFill>
                <a:cs typeface="+mn-ea"/>
                <a:sym typeface="+mn-lt"/>
              </a:rPr>
              <a:t>  点击添加文字说明  点击添加文字说明  点击添加文字说明  点击添加文字说明  点击添加文字说明  点击添加文字说明</a:t>
            </a:r>
            <a:endParaRPr lang="en-US" altLang="zh-CN" sz="1100" dirty="0">
              <a:solidFill>
                <a:schemeClr val="tx1">
                  <a:lumMod val="50000"/>
                  <a:lumOff val="50000"/>
                </a:schemeClr>
              </a:solidFill>
              <a:cs typeface="+mn-ea"/>
              <a:sym typeface="+mn-lt"/>
            </a:endParaRPr>
          </a:p>
          <a:p>
            <a:pPr>
              <a:lnSpc>
                <a:spcPct val="130000"/>
              </a:lnSpc>
            </a:pPr>
            <a:r>
              <a:rPr lang="zh-CN" altLang="en-US" sz="1100" dirty="0" smtClean="0">
                <a:solidFill>
                  <a:schemeClr val="tx1">
                    <a:lumMod val="50000"/>
                    <a:lumOff val="50000"/>
                  </a:schemeClr>
                </a:solidFill>
                <a:cs typeface="+mn-ea"/>
                <a:sym typeface="+mn-lt"/>
              </a:rPr>
              <a:t>  点击添加文字说明  点击添加文字说明</a:t>
            </a:r>
            <a:endParaRPr lang="zh-CN" altLang="en-US" sz="1100" b="1" dirty="0">
              <a:solidFill>
                <a:schemeClr val="tx1">
                  <a:lumMod val="50000"/>
                  <a:lumOff val="50000"/>
                </a:schemeClr>
              </a:solidFill>
              <a:cs typeface="+mn-ea"/>
              <a:sym typeface="+mn-lt"/>
            </a:endParaRPr>
          </a:p>
        </p:txBody>
      </p:sp>
      <p:sp>
        <p:nvSpPr>
          <p:cNvPr id="31" name="Text Placeholder 2"/>
          <p:cNvSpPr txBox="1"/>
          <p:nvPr/>
        </p:nvSpPr>
        <p:spPr bwMode="auto">
          <a:xfrm>
            <a:off x="1476463" y="1564352"/>
            <a:ext cx="1523295" cy="26835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500" b="1" dirty="0">
                <a:solidFill>
                  <a:schemeClr val="tx1">
                    <a:lumMod val="50000"/>
                    <a:lumOff val="50000"/>
                  </a:schemeClr>
                </a:solidFill>
                <a:latin typeface="+mn-lt"/>
                <a:ea typeface="+mn-ea"/>
                <a:cs typeface="+mn-ea"/>
                <a:sym typeface="+mn-lt"/>
              </a:rPr>
              <a:t>添加会议主题</a:t>
            </a:r>
            <a:endParaRPr lang="en-AU" sz="1500" b="1" dirty="0">
              <a:solidFill>
                <a:schemeClr val="tx1">
                  <a:lumMod val="50000"/>
                  <a:lumOff val="50000"/>
                </a:schemeClr>
              </a:solidFill>
              <a:latin typeface="+mn-lt"/>
              <a:ea typeface="+mn-ea"/>
              <a:cs typeface="+mn-ea"/>
              <a:sym typeface="+mn-lt"/>
            </a:endParaRPr>
          </a:p>
        </p:txBody>
      </p:sp>
      <p:sp>
        <p:nvSpPr>
          <p:cNvPr id="33" name="标题 32"/>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34" name="矩形 33"/>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6500"/>
                                </p:stCondLst>
                                <p:childTnLst>
                                  <p:par>
                                    <p:cTn id="57" presetID="2" presetClass="entr" presetSubtype="1" fill="hold" grpId="0" nodeType="afterEffect" p14:presetBounceEnd="30000">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14:bounceEnd="30000">
                                          <p:cBhvr additive="base">
                                            <p:cTn id="59" dur="1000" fill="hold"/>
                                            <p:tgtEl>
                                              <p:spTgt spid="29"/>
                                            </p:tgtEl>
                                            <p:attrNameLst>
                                              <p:attrName>ppt_x</p:attrName>
                                            </p:attrNameLst>
                                          </p:cBhvr>
                                          <p:tavLst>
                                            <p:tav tm="0">
                                              <p:val>
                                                <p:strVal val="#ppt_x"/>
                                              </p:val>
                                            </p:tav>
                                            <p:tav tm="100000">
                                              <p:val>
                                                <p:strVal val="#ppt_x"/>
                                              </p:val>
                                            </p:tav>
                                          </p:tavLst>
                                        </p:anim>
                                        <p:anim calcmode="lin" valueType="num" p14:bounceEnd="30000">
                                          <p:cBhvr additive="base">
                                            <p:cTn id="60" dur="1000" fill="hold"/>
                                            <p:tgtEl>
                                              <p:spTgt spid="29"/>
                                            </p:tgtEl>
                                            <p:attrNameLst>
                                              <p:attrName>ppt_y</p:attrName>
                                            </p:attrNameLst>
                                          </p:cBhvr>
                                          <p:tavLst>
                                            <p:tav tm="0">
                                              <p:val>
                                                <p:strVal val="0-#ppt_h/2"/>
                                              </p:val>
                                            </p:tav>
                                            <p:tav tm="100000">
                                              <p:val>
                                                <p:strVal val="#ppt_y"/>
                                              </p:val>
                                            </p:tav>
                                          </p:tavLst>
                                        </p:anim>
                                      </p:childTnLst>
                                    </p:cTn>
                                  </p:par>
                                  <p:par>
                                    <p:cTn id="61" presetID="50" presetClass="entr" presetSubtype="0" decel="100000" fill="hold" grpId="0" nodeType="withEffect">
                                      <p:stCondLst>
                                        <p:cond delay="200"/>
                                      </p:stCondLst>
                                      <p:iterate type="lt">
                                        <p:tmPct val="10000"/>
                                      </p:iterate>
                                      <p:childTnLst>
                                        <p:set>
                                          <p:cBhvr>
                                            <p:cTn id="62" dur="1" fill="hold">
                                              <p:stCondLst>
                                                <p:cond delay="0"/>
                                              </p:stCondLst>
                                            </p:cTn>
                                            <p:tgtEl>
                                              <p:spTgt spid="31"/>
                                            </p:tgtEl>
                                            <p:attrNameLst>
                                              <p:attrName>style.visibility</p:attrName>
                                            </p:attrNameLst>
                                          </p:cBhvr>
                                          <p:to>
                                            <p:strVal val="visible"/>
                                          </p:to>
                                        </p:set>
                                        <p:anim calcmode="lin" valueType="num">
                                          <p:cBhvr>
                                            <p:cTn id="63" dur="500" fill="hold"/>
                                            <p:tgtEl>
                                              <p:spTgt spid="31"/>
                                            </p:tgtEl>
                                            <p:attrNameLst>
                                              <p:attrName>ppt_w</p:attrName>
                                            </p:attrNameLst>
                                          </p:cBhvr>
                                          <p:tavLst>
                                            <p:tav tm="0">
                                              <p:val>
                                                <p:strVal val="#ppt_w+.3"/>
                                              </p:val>
                                            </p:tav>
                                            <p:tav tm="100000">
                                              <p:val>
                                                <p:strVal val="#ppt_w"/>
                                              </p:val>
                                            </p:tav>
                                          </p:tavLst>
                                        </p:anim>
                                        <p:anim calcmode="lin" valueType="num">
                                          <p:cBhvr>
                                            <p:cTn id="64" dur="500" fill="hold"/>
                                            <p:tgtEl>
                                              <p:spTgt spid="31"/>
                                            </p:tgtEl>
                                            <p:attrNameLst>
                                              <p:attrName>ppt_h</p:attrName>
                                            </p:attrNameLst>
                                          </p:cBhvr>
                                          <p:tavLst>
                                            <p:tav tm="0">
                                              <p:val>
                                                <p:strVal val="#ppt_h"/>
                                              </p:val>
                                            </p:tav>
                                            <p:tav tm="100000">
                                              <p:val>
                                                <p:strVal val="#ppt_h"/>
                                              </p:val>
                                            </p:tav>
                                          </p:tavLst>
                                        </p:anim>
                                        <p:animEffect transition="in" filter="fade">
                                          <p:cBhvr>
                                            <p:cTn id="65" dur="500"/>
                                            <p:tgtEl>
                                              <p:spTgt spid="31"/>
                                            </p:tgtEl>
                                          </p:cBhvr>
                                        </p:animEffect>
                                      </p:childTnLst>
                                    </p:cTn>
                                  </p:par>
                                  <p:par>
                                    <p:cTn id="66" presetID="22" presetClass="entr" presetSubtype="8" fill="hold" grpId="0" nodeType="withEffect">
                                      <p:stCondLst>
                                        <p:cond delay="300"/>
                                      </p:stCondLst>
                                      <p:iterate type="lt">
                                        <p:tmPct val="30000"/>
                                      </p:iterate>
                                      <p:childTnLst>
                                        <p:set>
                                          <p:cBhvr>
                                            <p:cTn id="67" dur="1" fill="hold">
                                              <p:stCondLst>
                                                <p:cond delay="0"/>
                                              </p:stCondLst>
                                            </p:cTn>
                                            <p:tgtEl>
                                              <p:spTgt spid="30"/>
                                            </p:tgtEl>
                                            <p:attrNameLst>
                                              <p:attrName>style.visibility</p:attrName>
                                            </p:attrNameLst>
                                          </p:cBhvr>
                                          <p:to>
                                            <p:strVal val="visible"/>
                                          </p:to>
                                        </p:set>
                                        <p:animEffect transition="in" filter="wipe(left)">
                                          <p:cBhvr>
                                            <p:cTn id="68" dur="50"/>
                                            <p:tgtEl>
                                              <p:spTgt spid="30"/>
                                            </p:tgtEl>
                                          </p:cBhvr>
                                        </p:animEffect>
                                      </p:childTnLst>
                                    </p:cTn>
                                  </p:par>
                                  <p:par>
                                    <p:cTn id="69" presetID="36" presetClass="emph" presetSubtype="0" fill="hold" grpId="1" nodeType="withEffect">
                                      <p:stCondLst>
                                        <p:cond delay="300"/>
                                      </p:stCondLst>
                                      <p:iterate type="lt">
                                        <p:tmPct val="30000"/>
                                      </p:iterate>
                                      <p:childTnLst>
                                        <p:animScale>
                                          <p:cBhvr>
                                            <p:cTn id="70" dur="25" autoRev="1" fill="hold">
                                              <p:stCondLst>
                                                <p:cond delay="0"/>
                                              </p:stCondLst>
                                            </p:cTn>
                                            <p:tgtEl>
                                              <p:spTgt spid="30"/>
                                            </p:tgtEl>
                                          </p:cBhvr>
                                          <p:to x="80000" y="100000"/>
                                        </p:animScale>
                                        <p:anim by="(#ppt_w*0.10)" calcmode="lin" valueType="num">
                                          <p:cBhvr>
                                            <p:cTn id="71" dur="25" autoRev="1" fill="hold">
                                              <p:stCondLst>
                                                <p:cond delay="0"/>
                                              </p:stCondLst>
                                            </p:cTn>
                                            <p:tgtEl>
                                              <p:spTgt spid="30"/>
                                            </p:tgtEl>
                                            <p:attrNameLst>
                                              <p:attrName>ppt_x</p:attrName>
                                            </p:attrNameLst>
                                          </p:cBhvr>
                                        </p:anim>
                                        <p:anim by="(-#ppt_w*0.10)" calcmode="lin" valueType="num">
                                          <p:cBhvr>
                                            <p:cTn id="72" dur="25" autoRev="1" fill="hold">
                                              <p:stCondLst>
                                                <p:cond delay="0"/>
                                              </p:stCondLst>
                                            </p:cTn>
                                            <p:tgtEl>
                                              <p:spTgt spid="30"/>
                                            </p:tgtEl>
                                            <p:attrNameLst>
                                              <p:attrName>ppt_y</p:attrName>
                                            </p:attrNameLst>
                                          </p:cBhvr>
                                        </p:anim>
                                        <p:animRot by="-480000">
                                          <p:cBhvr>
                                            <p:cTn id="73" dur="25" autoRev="1" fill="hold">
                                              <p:stCondLst>
                                                <p:cond delay="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bldLvl="0" animBg="1"/>
          <p:bldP spid="30" grpId="0"/>
          <p:bldP spid="30" grpId="1"/>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6500"/>
                                </p:stCondLst>
                                <p:childTnLst>
                                  <p:par>
                                    <p:cTn id="57" presetID="2" presetClass="entr" presetSubtype="1"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1000" fill="hold"/>
                                            <p:tgtEl>
                                              <p:spTgt spid="29"/>
                                            </p:tgtEl>
                                            <p:attrNameLst>
                                              <p:attrName>ppt_x</p:attrName>
                                            </p:attrNameLst>
                                          </p:cBhvr>
                                          <p:tavLst>
                                            <p:tav tm="0">
                                              <p:val>
                                                <p:strVal val="#ppt_x"/>
                                              </p:val>
                                            </p:tav>
                                            <p:tav tm="100000">
                                              <p:val>
                                                <p:strVal val="#ppt_x"/>
                                              </p:val>
                                            </p:tav>
                                          </p:tavLst>
                                        </p:anim>
                                        <p:anim calcmode="lin" valueType="num">
                                          <p:cBhvr additive="base">
                                            <p:cTn id="60" dur="1000" fill="hold"/>
                                            <p:tgtEl>
                                              <p:spTgt spid="29"/>
                                            </p:tgtEl>
                                            <p:attrNameLst>
                                              <p:attrName>ppt_y</p:attrName>
                                            </p:attrNameLst>
                                          </p:cBhvr>
                                          <p:tavLst>
                                            <p:tav tm="0">
                                              <p:val>
                                                <p:strVal val="0-#ppt_h/2"/>
                                              </p:val>
                                            </p:tav>
                                            <p:tav tm="100000">
                                              <p:val>
                                                <p:strVal val="#ppt_y"/>
                                              </p:val>
                                            </p:tav>
                                          </p:tavLst>
                                        </p:anim>
                                      </p:childTnLst>
                                    </p:cTn>
                                  </p:par>
                                  <p:par>
                                    <p:cTn id="61" presetID="50" presetClass="entr" presetSubtype="0" decel="100000" fill="hold" grpId="0" nodeType="withEffect">
                                      <p:stCondLst>
                                        <p:cond delay="200"/>
                                      </p:stCondLst>
                                      <p:iterate type="lt">
                                        <p:tmPct val="10000"/>
                                      </p:iterate>
                                      <p:childTnLst>
                                        <p:set>
                                          <p:cBhvr>
                                            <p:cTn id="62" dur="1" fill="hold">
                                              <p:stCondLst>
                                                <p:cond delay="0"/>
                                              </p:stCondLst>
                                            </p:cTn>
                                            <p:tgtEl>
                                              <p:spTgt spid="31"/>
                                            </p:tgtEl>
                                            <p:attrNameLst>
                                              <p:attrName>style.visibility</p:attrName>
                                            </p:attrNameLst>
                                          </p:cBhvr>
                                          <p:to>
                                            <p:strVal val="visible"/>
                                          </p:to>
                                        </p:set>
                                        <p:anim calcmode="lin" valueType="num">
                                          <p:cBhvr>
                                            <p:cTn id="63" dur="500" fill="hold"/>
                                            <p:tgtEl>
                                              <p:spTgt spid="31"/>
                                            </p:tgtEl>
                                            <p:attrNameLst>
                                              <p:attrName>ppt_w</p:attrName>
                                            </p:attrNameLst>
                                          </p:cBhvr>
                                          <p:tavLst>
                                            <p:tav tm="0">
                                              <p:val>
                                                <p:strVal val="#ppt_w+.3"/>
                                              </p:val>
                                            </p:tav>
                                            <p:tav tm="100000">
                                              <p:val>
                                                <p:strVal val="#ppt_w"/>
                                              </p:val>
                                            </p:tav>
                                          </p:tavLst>
                                        </p:anim>
                                        <p:anim calcmode="lin" valueType="num">
                                          <p:cBhvr>
                                            <p:cTn id="64" dur="500" fill="hold"/>
                                            <p:tgtEl>
                                              <p:spTgt spid="31"/>
                                            </p:tgtEl>
                                            <p:attrNameLst>
                                              <p:attrName>ppt_h</p:attrName>
                                            </p:attrNameLst>
                                          </p:cBhvr>
                                          <p:tavLst>
                                            <p:tav tm="0">
                                              <p:val>
                                                <p:strVal val="#ppt_h"/>
                                              </p:val>
                                            </p:tav>
                                            <p:tav tm="100000">
                                              <p:val>
                                                <p:strVal val="#ppt_h"/>
                                              </p:val>
                                            </p:tav>
                                          </p:tavLst>
                                        </p:anim>
                                        <p:animEffect transition="in" filter="fade">
                                          <p:cBhvr>
                                            <p:cTn id="65" dur="500"/>
                                            <p:tgtEl>
                                              <p:spTgt spid="31"/>
                                            </p:tgtEl>
                                          </p:cBhvr>
                                        </p:animEffect>
                                      </p:childTnLst>
                                    </p:cTn>
                                  </p:par>
                                  <p:par>
                                    <p:cTn id="66" presetID="22" presetClass="entr" presetSubtype="8" fill="hold" grpId="0" nodeType="withEffect">
                                      <p:stCondLst>
                                        <p:cond delay="300"/>
                                      </p:stCondLst>
                                      <p:iterate type="lt">
                                        <p:tmPct val="30000"/>
                                      </p:iterate>
                                      <p:childTnLst>
                                        <p:set>
                                          <p:cBhvr>
                                            <p:cTn id="67" dur="1" fill="hold">
                                              <p:stCondLst>
                                                <p:cond delay="0"/>
                                              </p:stCondLst>
                                            </p:cTn>
                                            <p:tgtEl>
                                              <p:spTgt spid="30"/>
                                            </p:tgtEl>
                                            <p:attrNameLst>
                                              <p:attrName>style.visibility</p:attrName>
                                            </p:attrNameLst>
                                          </p:cBhvr>
                                          <p:to>
                                            <p:strVal val="visible"/>
                                          </p:to>
                                        </p:set>
                                        <p:animEffect transition="in" filter="wipe(left)">
                                          <p:cBhvr>
                                            <p:cTn id="68" dur="50"/>
                                            <p:tgtEl>
                                              <p:spTgt spid="30"/>
                                            </p:tgtEl>
                                          </p:cBhvr>
                                        </p:animEffect>
                                      </p:childTnLst>
                                    </p:cTn>
                                  </p:par>
                                  <p:par>
                                    <p:cTn id="69" presetID="36" presetClass="emph" presetSubtype="0" fill="hold" grpId="1" nodeType="withEffect">
                                      <p:stCondLst>
                                        <p:cond delay="300"/>
                                      </p:stCondLst>
                                      <p:iterate type="lt">
                                        <p:tmPct val="30000"/>
                                      </p:iterate>
                                      <p:childTnLst>
                                        <p:animScale>
                                          <p:cBhvr>
                                            <p:cTn id="70" dur="25" autoRev="1" fill="hold">
                                              <p:stCondLst>
                                                <p:cond delay="0"/>
                                              </p:stCondLst>
                                            </p:cTn>
                                            <p:tgtEl>
                                              <p:spTgt spid="30"/>
                                            </p:tgtEl>
                                          </p:cBhvr>
                                          <p:to x="80000" y="100000"/>
                                        </p:animScale>
                                        <p:anim by="(#ppt_w*0.10)" calcmode="lin" valueType="num">
                                          <p:cBhvr>
                                            <p:cTn id="71" dur="25" autoRev="1" fill="hold">
                                              <p:stCondLst>
                                                <p:cond delay="0"/>
                                              </p:stCondLst>
                                            </p:cTn>
                                            <p:tgtEl>
                                              <p:spTgt spid="30"/>
                                            </p:tgtEl>
                                            <p:attrNameLst>
                                              <p:attrName>ppt_x</p:attrName>
                                            </p:attrNameLst>
                                          </p:cBhvr>
                                        </p:anim>
                                        <p:anim by="(-#ppt_w*0.10)" calcmode="lin" valueType="num">
                                          <p:cBhvr>
                                            <p:cTn id="72" dur="25" autoRev="1" fill="hold">
                                              <p:stCondLst>
                                                <p:cond delay="0"/>
                                              </p:stCondLst>
                                            </p:cTn>
                                            <p:tgtEl>
                                              <p:spTgt spid="30"/>
                                            </p:tgtEl>
                                            <p:attrNameLst>
                                              <p:attrName>ppt_y</p:attrName>
                                            </p:attrNameLst>
                                          </p:cBhvr>
                                        </p:anim>
                                        <p:animRot by="-480000">
                                          <p:cBhvr>
                                            <p:cTn id="73" dur="25" autoRev="1" fill="hold">
                                              <p:stCondLst>
                                                <p:cond delay="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bldLvl="0" animBg="1"/>
          <p:bldP spid="30" grpId="0"/>
          <p:bldP spid="30" grpId="1"/>
          <p:bldP spid="3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81109"/>
          <p:cNvPicPr>
            <a:picLocks noChangeAspect="1"/>
          </p:cNvPicPr>
          <p:nvPr/>
        </p:nvPicPr>
        <p:blipFill>
          <a:blip r:embed="rId1"/>
          <a:srcRect r="2083"/>
          <a:stretch>
            <a:fillRect/>
          </a:stretch>
        </p:blipFill>
        <p:spPr>
          <a:xfrm rot="5400000">
            <a:off x="1979295" y="-2025491"/>
            <a:ext cx="5188268" cy="9165431"/>
          </a:xfrm>
          <a:prstGeom prst="rect">
            <a:avLst/>
          </a:prstGeom>
        </p:spPr>
      </p:pic>
      <p:sp>
        <p:nvSpPr>
          <p:cNvPr id="4" name="矩形 3"/>
          <p:cNvSpPr/>
          <p:nvPr/>
        </p:nvSpPr>
        <p:spPr>
          <a:xfrm>
            <a:off x="775335" y="600710"/>
            <a:ext cx="7495540" cy="3942080"/>
          </a:xfrm>
          <a:prstGeom prst="rect">
            <a:avLst/>
          </a:prstGeom>
          <a:solidFill>
            <a:schemeClr val="bg1"/>
          </a:solidFill>
          <a:ln w="60325">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5252936" y="479973"/>
            <a:ext cx="1535656" cy="22125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6275963" y="805796"/>
            <a:ext cx="512630" cy="7804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a:spLocks noChangeArrowheads="1"/>
          </p:cNvSpPr>
          <p:nvPr>
            <p:custDataLst>
              <p:tags r:id="rId2"/>
            </p:custDataLst>
          </p:nvPr>
        </p:nvSpPr>
        <p:spPr bwMode="auto">
          <a:xfrm>
            <a:off x="1409065" y="1670685"/>
            <a:ext cx="2384425"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solidFill>
                  <a:srgbClr val="FFE083"/>
                </a:solidFill>
                <a:latin typeface="+mj-ea"/>
                <a:ea typeface="+mj-ea"/>
                <a:cs typeface="+mn-ea"/>
                <a:sym typeface="+mn-lt"/>
              </a:rPr>
              <a:t>03</a:t>
            </a:r>
            <a:endParaRPr lang="en-US" altLang="zh-CN" sz="9600" b="1" dirty="0" smtClean="0">
              <a:solidFill>
                <a:srgbClr val="FFE083"/>
              </a:solidFill>
              <a:latin typeface="+mj-ea"/>
              <a:ea typeface="+mj-ea"/>
              <a:cs typeface="+mn-ea"/>
              <a:sym typeface="+mn-lt"/>
            </a:endParaRPr>
          </a:p>
        </p:txBody>
      </p:sp>
      <p:sp>
        <p:nvSpPr>
          <p:cNvPr id="20" name="矩形 19"/>
          <p:cNvSpPr/>
          <p:nvPr/>
        </p:nvSpPr>
        <p:spPr>
          <a:xfrm>
            <a:off x="3793490" y="1986915"/>
            <a:ext cx="3177540" cy="591185"/>
          </a:xfrm>
          <a:prstGeom prst="rect">
            <a:avLst/>
          </a:prstGeom>
        </p:spPr>
        <p:txBody>
          <a:bodyPr wrap="square" lIns="0" tIns="0" rIns="0" bIns="0">
            <a:spAutoFit/>
          </a:bodyPr>
          <a:lstStyle/>
          <a:p>
            <a:r>
              <a:rPr lang="zh-CN" altLang="en-US" sz="3840" b="1" dirty="0" smtClean="0">
                <a:solidFill>
                  <a:srgbClr val="6FC6C0"/>
                </a:solidFill>
                <a:cs typeface="+mn-ea"/>
                <a:sym typeface="+mn-lt"/>
              </a:rPr>
              <a:t>点击输入标题</a:t>
            </a:r>
            <a:endParaRPr lang="zh-CN" altLang="en-US" sz="3840" b="1" dirty="0" smtClean="0">
              <a:solidFill>
                <a:srgbClr val="6FC6C0"/>
              </a:solidFill>
              <a:cs typeface="+mn-ea"/>
              <a:sym typeface="+mn-lt"/>
            </a:endParaRPr>
          </a:p>
        </p:txBody>
      </p:sp>
      <p:sp>
        <p:nvSpPr>
          <p:cNvPr id="21" name="TextBox 11"/>
          <p:cNvSpPr txBox="1"/>
          <p:nvPr/>
        </p:nvSpPr>
        <p:spPr>
          <a:xfrm>
            <a:off x="3705860" y="2686685"/>
            <a:ext cx="3177540" cy="460375"/>
          </a:xfrm>
          <a:prstGeom prst="rect">
            <a:avLst/>
          </a:prstGeom>
          <a:noFill/>
        </p:spPr>
        <p:txBody>
          <a:bodyPr wrap="square" rtlCol="0">
            <a:spAutoFit/>
          </a:bodyPr>
          <a:lstStyle/>
          <a:p>
            <a:pPr marL="0" lvl="1"/>
            <a:r>
              <a:rPr lang="zh-CN" altLang="en-US" sz="1200" dirty="0" smtClean="0"/>
              <a:t> </a:t>
            </a:r>
            <a:r>
              <a:rPr lang="zh-CN" altLang="zh-CN" sz="1200" dirty="0" smtClean="0"/>
              <a:t> </a:t>
            </a:r>
            <a:r>
              <a:rPr lang="zh-CN" altLang="zh-CN" sz="1200" dirty="0"/>
              <a:t>点击添加文字说明</a:t>
            </a:r>
            <a:r>
              <a:rPr lang="zh-CN" altLang="en-US" sz="1200" dirty="0" smtClean="0"/>
              <a:t> </a:t>
            </a:r>
            <a:r>
              <a:rPr lang="zh-CN" altLang="zh-CN" sz="1200" dirty="0" smtClean="0"/>
              <a:t> </a:t>
            </a:r>
            <a:r>
              <a:rPr lang="zh-CN" altLang="zh-CN" sz="1200" dirty="0"/>
              <a:t>点击添加文字说明</a:t>
            </a:r>
            <a:r>
              <a:rPr lang="zh-CN" altLang="en-US" sz="1200" dirty="0" smtClean="0"/>
              <a:t> </a:t>
            </a:r>
            <a:r>
              <a:rPr lang="zh-CN" altLang="zh-CN" sz="1200" dirty="0" smtClean="0"/>
              <a:t> </a:t>
            </a:r>
            <a:r>
              <a:rPr lang="zh-CN" altLang="zh-CN" sz="1200" dirty="0"/>
              <a:t>点击添加文字说明</a:t>
            </a:r>
            <a:endParaRPr lang="en-US" altLang="zh-CN" sz="1135" dirty="0">
              <a:solidFill>
                <a:srgbClr val="3D3B3F"/>
              </a:solidFill>
              <a:cs typeface="+mn-ea"/>
              <a:sym typeface="+mn-lt"/>
            </a:endParaRPr>
          </a:p>
        </p:txBody>
      </p:sp>
      <p:cxnSp>
        <p:nvCxnSpPr>
          <p:cNvPr id="22" name="直接连接符 21"/>
          <p:cNvCxnSpPr/>
          <p:nvPr/>
        </p:nvCxnSpPr>
        <p:spPr>
          <a:xfrm flipH="1">
            <a:off x="3793490" y="2638425"/>
            <a:ext cx="331343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6496050" y="480060"/>
            <a:ext cx="193040" cy="294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a:spLocks noChangeArrowheads="1"/>
          </p:cNvSpPr>
          <p:nvPr>
            <p:custDataLst>
              <p:tags r:id="rId3"/>
            </p:custDataLst>
          </p:nvPr>
        </p:nvSpPr>
        <p:spPr bwMode="auto">
          <a:xfrm>
            <a:off x="1460500" y="1670685"/>
            <a:ext cx="2384425"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solidFill>
                  <a:srgbClr val="F39DB0"/>
                </a:solidFill>
                <a:latin typeface="+mj-ea"/>
                <a:ea typeface="+mj-ea"/>
                <a:cs typeface="+mn-ea"/>
                <a:sym typeface="+mn-lt"/>
              </a:rPr>
              <a:t>03</a:t>
            </a:r>
            <a:endParaRPr lang="en-US" altLang="zh-CN" sz="9600" b="1" dirty="0" smtClean="0">
              <a:solidFill>
                <a:srgbClr val="F39DB0"/>
              </a:solidFill>
              <a:latin typeface="+mj-ea"/>
              <a:ea typeface="+mj-ea"/>
              <a:cs typeface="+mn-ea"/>
              <a:sym typeface="+mn-lt"/>
            </a:endParaRPr>
          </a:p>
        </p:txBody>
      </p:sp>
      <p:sp>
        <p:nvSpPr>
          <p:cNvPr id="9" name="文本框 8"/>
          <p:cNvSpPr txBox="1">
            <a:spLocks noChangeArrowheads="1"/>
          </p:cNvSpPr>
          <p:nvPr>
            <p:custDataLst>
              <p:tags r:id="rId4"/>
            </p:custDataLst>
          </p:nvPr>
        </p:nvSpPr>
        <p:spPr bwMode="auto">
          <a:xfrm>
            <a:off x="1515745" y="1671320"/>
            <a:ext cx="2384425"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pattFill prst="pct5">
                  <a:fgClr>
                    <a:schemeClr val="bg1"/>
                  </a:fgClr>
                  <a:bgClr>
                    <a:srgbClr val="ACE1DE"/>
                  </a:bgClr>
                </a:pattFill>
                <a:latin typeface="+mj-ea"/>
                <a:ea typeface="+mj-ea"/>
                <a:cs typeface="+mn-ea"/>
                <a:sym typeface="+mn-lt"/>
              </a:rPr>
              <a:t>03</a:t>
            </a:r>
            <a:endParaRPr lang="en-US" altLang="zh-CN" sz="9600" b="1" dirty="0" smtClean="0">
              <a:pattFill prst="pct5">
                <a:fgClr>
                  <a:schemeClr val="bg1"/>
                </a:fgClr>
                <a:bgClr>
                  <a:srgbClr val="ACE1DE"/>
                </a:bgClr>
              </a:pattFill>
              <a:latin typeface="+mj-ea"/>
              <a:ea typeface="+mj-ea"/>
              <a:cs typeface="+mn-ea"/>
              <a:sym typeface="+mn-lt"/>
            </a:endParaRPr>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32124" y="1110064"/>
            <a:ext cx="2879551" cy="347573"/>
          </a:xfrm>
          <a:prstGeom prst="rect">
            <a:avLst/>
          </a:prstGeom>
          <a:solidFill>
            <a:srgbClr val="6FC6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7" rIns="68577" bIns="34287" rtlCol="0" anchor="ctr"/>
          <a:lstStyle/>
          <a:p>
            <a:pPr algn="ctr"/>
            <a:r>
              <a:rPr lang="zh-CN" altLang="en-US" sz="1350" dirty="0">
                <a:cs typeface="+mn-ea"/>
                <a:sym typeface="+mn-lt"/>
              </a:rPr>
              <a:t>点击添加小标题</a:t>
            </a:r>
            <a:endParaRPr lang="zh-CN" altLang="en-US" sz="1350" dirty="0">
              <a:cs typeface="+mn-ea"/>
              <a:sym typeface="+mn-lt"/>
            </a:endParaRPr>
          </a:p>
        </p:txBody>
      </p:sp>
      <p:sp>
        <p:nvSpPr>
          <p:cNvPr id="3" name="椭圆 2"/>
          <p:cNvSpPr/>
          <p:nvPr/>
        </p:nvSpPr>
        <p:spPr>
          <a:xfrm>
            <a:off x="1267826" y="2100670"/>
            <a:ext cx="1263413" cy="1263413"/>
          </a:xfrm>
          <a:prstGeom prst="ellipse">
            <a:avLst/>
          </a:prstGeom>
          <a:solidFill>
            <a:schemeClr val="bg1"/>
          </a:solidFill>
          <a:ln>
            <a:solidFill>
              <a:srgbClr val="765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cs typeface="+mn-ea"/>
                <a:sym typeface="+mn-lt"/>
              </a:rPr>
              <a:t> </a:t>
            </a:r>
            <a:endParaRPr lang="zh-CN" altLang="en-US" sz="1350" dirty="0">
              <a:cs typeface="+mn-ea"/>
              <a:sym typeface="+mn-lt"/>
            </a:endParaRPr>
          </a:p>
        </p:txBody>
      </p:sp>
      <p:sp>
        <p:nvSpPr>
          <p:cNvPr id="4" name="Freeform 5"/>
          <p:cNvSpPr/>
          <p:nvPr/>
        </p:nvSpPr>
        <p:spPr bwMode="auto">
          <a:xfrm>
            <a:off x="1312047" y="2865946"/>
            <a:ext cx="1174970" cy="469111"/>
          </a:xfrm>
          <a:custGeom>
            <a:avLst/>
            <a:gdLst>
              <a:gd name="T0" fmla="*/ 536 w 536"/>
              <a:gd name="T1" fmla="*/ 0 h 214"/>
              <a:gd name="T2" fmla="*/ 536 w 536"/>
              <a:gd name="T3" fmla="*/ 0 h 214"/>
              <a:gd name="T4" fmla="*/ 530 w 536"/>
              <a:gd name="T5" fmla="*/ 22 h 214"/>
              <a:gd name="T6" fmla="*/ 522 w 536"/>
              <a:gd name="T7" fmla="*/ 44 h 214"/>
              <a:gd name="T8" fmla="*/ 512 w 536"/>
              <a:gd name="T9" fmla="*/ 66 h 214"/>
              <a:gd name="T10" fmla="*/ 500 w 536"/>
              <a:gd name="T11" fmla="*/ 86 h 214"/>
              <a:gd name="T12" fmla="*/ 488 w 536"/>
              <a:gd name="T13" fmla="*/ 104 h 214"/>
              <a:gd name="T14" fmla="*/ 472 w 536"/>
              <a:gd name="T15" fmla="*/ 122 h 214"/>
              <a:gd name="T16" fmla="*/ 458 w 536"/>
              <a:gd name="T17" fmla="*/ 138 h 214"/>
              <a:gd name="T18" fmla="*/ 440 w 536"/>
              <a:gd name="T19" fmla="*/ 152 h 214"/>
              <a:gd name="T20" fmla="*/ 422 w 536"/>
              <a:gd name="T21" fmla="*/ 166 h 214"/>
              <a:gd name="T22" fmla="*/ 402 w 536"/>
              <a:gd name="T23" fmla="*/ 178 h 214"/>
              <a:gd name="T24" fmla="*/ 382 w 536"/>
              <a:gd name="T25" fmla="*/ 188 h 214"/>
              <a:gd name="T26" fmla="*/ 360 w 536"/>
              <a:gd name="T27" fmla="*/ 198 h 214"/>
              <a:gd name="T28" fmla="*/ 338 w 536"/>
              <a:gd name="T29" fmla="*/ 204 h 214"/>
              <a:gd name="T30" fmla="*/ 316 w 536"/>
              <a:gd name="T31" fmla="*/ 210 h 214"/>
              <a:gd name="T32" fmla="*/ 292 w 536"/>
              <a:gd name="T33" fmla="*/ 212 h 214"/>
              <a:gd name="T34" fmla="*/ 268 w 536"/>
              <a:gd name="T35" fmla="*/ 214 h 214"/>
              <a:gd name="T36" fmla="*/ 268 w 536"/>
              <a:gd name="T37" fmla="*/ 214 h 214"/>
              <a:gd name="T38" fmla="*/ 244 w 536"/>
              <a:gd name="T39" fmla="*/ 212 h 214"/>
              <a:gd name="T40" fmla="*/ 220 w 536"/>
              <a:gd name="T41" fmla="*/ 210 h 214"/>
              <a:gd name="T42" fmla="*/ 196 w 536"/>
              <a:gd name="T43" fmla="*/ 204 h 214"/>
              <a:gd name="T44" fmla="*/ 174 w 536"/>
              <a:gd name="T45" fmla="*/ 198 h 214"/>
              <a:gd name="T46" fmla="*/ 154 w 536"/>
              <a:gd name="T47" fmla="*/ 188 h 214"/>
              <a:gd name="T48" fmla="*/ 132 w 536"/>
              <a:gd name="T49" fmla="*/ 178 h 214"/>
              <a:gd name="T50" fmla="*/ 114 w 536"/>
              <a:gd name="T51" fmla="*/ 166 h 214"/>
              <a:gd name="T52" fmla="*/ 94 w 536"/>
              <a:gd name="T53" fmla="*/ 152 h 214"/>
              <a:gd name="T54" fmla="*/ 78 w 536"/>
              <a:gd name="T55" fmla="*/ 138 h 214"/>
              <a:gd name="T56" fmla="*/ 62 w 536"/>
              <a:gd name="T57" fmla="*/ 122 h 214"/>
              <a:gd name="T58" fmla="*/ 48 w 536"/>
              <a:gd name="T59" fmla="*/ 104 h 214"/>
              <a:gd name="T60" fmla="*/ 34 w 536"/>
              <a:gd name="T61" fmla="*/ 86 h 214"/>
              <a:gd name="T62" fmla="*/ 24 w 536"/>
              <a:gd name="T63" fmla="*/ 66 h 214"/>
              <a:gd name="T64" fmla="*/ 14 w 536"/>
              <a:gd name="T65" fmla="*/ 44 h 214"/>
              <a:gd name="T66" fmla="*/ 6 w 536"/>
              <a:gd name="T67" fmla="*/ 22 h 214"/>
              <a:gd name="T68" fmla="*/ 0 w 536"/>
              <a:gd name="T69" fmla="*/ 0 h 214"/>
              <a:gd name="T70" fmla="*/ 536 w 536"/>
              <a:gd name="T7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6" h="214">
                <a:moveTo>
                  <a:pt x="536" y="0"/>
                </a:moveTo>
                <a:lnTo>
                  <a:pt x="536" y="0"/>
                </a:lnTo>
                <a:lnTo>
                  <a:pt x="530" y="22"/>
                </a:lnTo>
                <a:lnTo>
                  <a:pt x="522" y="44"/>
                </a:lnTo>
                <a:lnTo>
                  <a:pt x="512" y="66"/>
                </a:lnTo>
                <a:lnTo>
                  <a:pt x="500" y="86"/>
                </a:lnTo>
                <a:lnTo>
                  <a:pt x="488" y="104"/>
                </a:lnTo>
                <a:lnTo>
                  <a:pt x="472" y="122"/>
                </a:lnTo>
                <a:lnTo>
                  <a:pt x="458" y="138"/>
                </a:lnTo>
                <a:lnTo>
                  <a:pt x="440" y="152"/>
                </a:lnTo>
                <a:lnTo>
                  <a:pt x="422" y="166"/>
                </a:lnTo>
                <a:lnTo>
                  <a:pt x="402" y="178"/>
                </a:lnTo>
                <a:lnTo>
                  <a:pt x="382" y="188"/>
                </a:lnTo>
                <a:lnTo>
                  <a:pt x="360" y="198"/>
                </a:lnTo>
                <a:lnTo>
                  <a:pt x="338" y="204"/>
                </a:lnTo>
                <a:lnTo>
                  <a:pt x="316" y="210"/>
                </a:lnTo>
                <a:lnTo>
                  <a:pt x="292" y="212"/>
                </a:lnTo>
                <a:lnTo>
                  <a:pt x="268" y="214"/>
                </a:lnTo>
                <a:lnTo>
                  <a:pt x="268" y="214"/>
                </a:lnTo>
                <a:lnTo>
                  <a:pt x="244" y="212"/>
                </a:lnTo>
                <a:lnTo>
                  <a:pt x="220" y="210"/>
                </a:lnTo>
                <a:lnTo>
                  <a:pt x="196" y="204"/>
                </a:lnTo>
                <a:lnTo>
                  <a:pt x="174" y="198"/>
                </a:lnTo>
                <a:lnTo>
                  <a:pt x="154" y="188"/>
                </a:lnTo>
                <a:lnTo>
                  <a:pt x="132" y="178"/>
                </a:lnTo>
                <a:lnTo>
                  <a:pt x="114" y="166"/>
                </a:lnTo>
                <a:lnTo>
                  <a:pt x="94" y="152"/>
                </a:lnTo>
                <a:lnTo>
                  <a:pt x="78" y="138"/>
                </a:lnTo>
                <a:lnTo>
                  <a:pt x="62" y="122"/>
                </a:lnTo>
                <a:lnTo>
                  <a:pt x="48" y="104"/>
                </a:lnTo>
                <a:lnTo>
                  <a:pt x="34" y="86"/>
                </a:lnTo>
                <a:lnTo>
                  <a:pt x="24" y="66"/>
                </a:lnTo>
                <a:lnTo>
                  <a:pt x="14" y="44"/>
                </a:lnTo>
                <a:lnTo>
                  <a:pt x="6" y="22"/>
                </a:lnTo>
                <a:lnTo>
                  <a:pt x="0" y="0"/>
                </a:lnTo>
                <a:lnTo>
                  <a:pt x="536" y="0"/>
                </a:lnTo>
                <a:close/>
              </a:path>
            </a:pathLst>
          </a:custGeom>
          <a:solidFill>
            <a:srgbClr val="6FC6C0"/>
          </a:solidFill>
          <a:ln>
            <a:noFill/>
          </a:ln>
        </p:spPr>
        <p:txBody>
          <a:bodyPr vert="horz" wrap="square" lIns="91416" tIns="45708" rIns="91416" bIns="45708" numCol="1" anchor="t" anchorCtr="0" compatLnSpc="1"/>
          <a:lstStyle/>
          <a:p>
            <a:endParaRPr lang="zh-CN" altLang="en-US" sz="1350">
              <a:solidFill>
                <a:schemeClr val="tx1">
                  <a:lumMod val="50000"/>
                  <a:lumOff val="50000"/>
                </a:schemeClr>
              </a:solidFill>
              <a:cs typeface="+mn-ea"/>
              <a:sym typeface="+mn-lt"/>
            </a:endParaRPr>
          </a:p>
        </p:txBody>
      </p:sp>
      <p:sp>
        <p:nvSpPr>
          <p:cNvPr id="5" name="TextBox 4"/>
          <p:cNvSpPr txBox="1"/>
          <p:nvPr/>
        </p:nvSpPr>
        <p:spPr>
          <a:xfrm>
            <a:off x="1344873" y="2547758"/>
            <a:ext cx="878840" cy="299085"/>
          </a:xfrm>
          <a:prstGeom prst="rect">
            <a:avLst/>
          </a:prstGeom>
          <a:noFill/>
        </p:spPr>
        <p:txBody>
          <a:bodyPr wrap="none" rtlCol="0">
            <a:spAutoFit/>
          </a:bodyPr>
          <a:lstStyle/>
          <a:p>
            <a:r>
              <a:rPr lang="zh-CN" altLang="en-US" sz="1350" dirty="0">
                <a:solidFill>
                  <a:schemeClr val="tx1">
                    <a:lumMod val="75000"/>
                    <a:lumOff val="25000"/>
                  </a:schemeClr>
                </a:solidFill>
                <a:cs typeface="+mn-ea"/>
                <a:sym typeface="+mn-lt"/>
              </a:rPr>
              <a:t>投入</a:t>
            </a:r>
            <a:r>
              <a:rPr lang="en-US" altLang="zh-CN" sz="1350" dirty="0">
                <a:solidFill>
                  <a:schemeClr val="tx1">
                    <a:lumMod val="75000"/>
                    <a:lumOff val="25000"/>
                  </a:schemeClr>
                </a:solidFill>
                <a:cs typeface="+mn-ea"/>
                <a:sym typeface="+mn-lt"/>
              </a:rPr>
              <a:t>20%</a:t>
            </a:r>
            <a:endParaRPr lang="en-US" altLang="zh-CN" sz="1350" dirty="0">
              <a:solidFill>
                <a:schemeClr val="tx1">
                  <a:lumMod val="75000"/>
                  <a:lumOff val="25000"/>
                </a:schemeClr>
              </a:solidFill>
              <a:cs typeface="+mn-ea"/>
              <a:sym typeface="+mn-lt"/>
            </a:endParaRPr>
          </a:p>
        </p:txBody>
      </p:sp>
      <p:sp>
        <p:nvSpPr>
          <p:cNvPr id="6" name="椭圆 5"/>
          <p:cNvSpPr/>
          <p:nvPr/>
        </p:nvSpPr>
        <p:spPr>
          <a:xfrm>
            <a:off x="3049472" y="2100670"/>
            <a:ext cx="1263413" cy="1263413"/>
          </a:xfrm>
          <a:prstGeom prst="ellipse">
            <a:avLst/>
          </a:prstGeom>
          <a:solidFill>
            <a:schemeClr val="bg1"/>
          </a:solidFill>
          <a:ln>
            <a:solidFill>
              <a:srgbClr val="765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cs typeface="+mn-ea"/>
                <a:sym typeface="+mn-lt"/>
              </a:rPr>
              <a:t> </a:t>
            </a:r>
            <a:endParaRPr lang="zh-CN" altLang="en-US" sz="1350" dirty="0">
              <a:cs typeface="+mn-ea"/>
              <a:sym typeface="+mn-lt"/>
            </a:endParaRPr>
          </a:p>
        </p:txBody>
      </p:sp>
      <p:sp>
        <p:nvSpPr>
          <p:cNvPr id="7" name="Freeform 6"/>
          <p:cNvSpPr/>
          <p:nvPr/>
        </p:nvSpPr>
        <p:spPr bwMode="auto">
          <a:xfrm>
            <a:off x="3078349" y="2743185"/>
            <a:ext cx="1205659" cy="591870"/>
          </a:xfrm>
          <a:custGeom>
            <a:avLst/>
            <a:gdLst>
              <a:gd name="T0" fmla="*/ 550 w 550"/>
              <a:gd name="T1" fmla="*/ 0 h 270"/>
              <a:gd name="T2" fmla="*/ 550 w 550"/>
              <a:gd name="T3" fmla="*/ 0 h 270"/>
              <a:gd name="T4" fmla="*/ 548 w 550"/>
              <a:gd name="T5" fmla="*/ 26 h 270"/>
              <a:gd name="T6" fmla="*/ 544 w 550"/>
              <a:gd name="T7" fmla="*/ 54 h 270"/>
              <a:gd name="T8" fmla="*/ 536 w 550"/>
              <a:gd name="T9" fmla="*/ 80 h 270"/>
              <a:gd name="T10" fmla="*/ 526 w 550"/>
              <a:gd name="T11" fmla="*/ 104 h 270"/>
              <a:gd name="T12" fmla="*/ 514 w 550"/>
              <a:gd name="T13" fmla="*/ 128 h 270"/>
              <a:gd name="T14" fmla="*/ 502 w 550"/>
              <a:gd name="T15" fmla="*/ 150 h 270"/>
              <a:gd name="T16" fmla="*/ 486 w 550"/>
              <a:gd name="T17" fmla="*/ 172 h 270"/>
              <a:gd name="T18" fmla="*/ 468 w 550"/>
              <a:gd name="T19" fmla="*/ 190 h 270"/>
              <a:gd name="T20" fmla="*/ 448 w 550"/>
              <a:gd name="T21" fmla="*/ 208 h 270"/>
              <a:gd name="T22" fmla="*/ 428 w 550"/>
              <a:gd name="T23" fmla="*/ 224 h 270"/>
              <a:gd name="T24" fmla="*/ 404 w 550"/>
              <a:gd name="T25" fmla="*/ 238 h 270"/>
              <a:gd name="T26" fmla="*/ 380 w 550"/>
              <a:gd name="T27" fmla="*/ 248 h 270"/>
              <a:gd name="T28" fmla="*/ 356 w 550"/>
              <a:gd name="T29" fmla="*/ 258 h 270"/>
              <a:gd name="T30" fmla="*/ 330 w 550"/>
              <a:gd name="T31" fmla="*/ 264 h 270"/>
              <a:gd name="T32" fmla="*/ 302 w 550"/>
              <a:gd name="T33" fmla="*/ 268 h 270"/>
              <a:gd name="T34" fmla="*/ 274 w 550"/>
              <a:gd name="T35" fmla="*/ 270 h 270"/>
              <a:gd name="T36" fmla="*/ 274 w 550"/>
              <a:gd name="T37" fmla="*/ 270 h 270"/>
              <a:gd name="T38" fmla="*/ 246 w 550"/>
              <a:gd name="T39" fmla="*/ 268 h 270"/>
              <a:gd name="T40" fmla="*/ 220 w 550"/>
              <a:gd name="T41" fmla="*/ 264 h 270"/>
              <a:gd name="T42" fmla="*/ 194 w 550"/>
              <a:gd name="T43" fmla="*/ 258 h 270"/>
              <a:gd name="T44" fmla="*/ 168 w 550"/>
              <a:gd name="T45" fmla="*/ 248 h 270"/>
              <a:gd name="T46" fmla="*/ 144 w 550"/>
              <a:gd name="T47" fmla="*/ 238 h 270"/>
              <a:gd name="T48" fmla="*/ 122 w 550"/>
              <a:gd name="T49" fmla="*/ 224 h 270"/>
              <a:gd name="T50" fmla="*/ 102 w 550"/>
              <a:gd name="T51" fmla="*/ 208 h 270"/>
              <a:gd name="T52" fmla="*/ 82 w 550"/>
              <a:gd name="T53" fmla="*/ 190 h 270"/>
              <a:gd name="T54" fmla="*/ 64 w 550"/>
              <a:gd name="T55" fmla="*/ 172 h 270"/>
              <a:gd name="T56" fmla="*/ 48 w 550"/>
              <a:gd name="T57" fmla="*/ 150 h 270"/>
              <a:gd name="T58" fmla="*/ 34 w 550"/>
              <a:gd name="T59" fmla="*/ 128 h 270"/>
              <a:gd name="T60" fmla="*/ 22 w 550"/>
              <a:gd name="T61" fmla="*/ 104 h 270"/>
              <a:gd name="T62" fmla="*/ 14 w 550"/>
              <a:gd name="T63" fmla="*/ 80 h 270"/>
              <a:gd name="T64" fmla="*/ 6 w 550"/>
              <a:gd name="T65" fmla="*/ 54 h 270"/>
              <a:gd name="T66" fmla="*/ 2 w 550"/>
              <a:gd name="T67" fmla="*/ 26 h 270"/>
              <a:gd name="T68" fmla="*/ 0 w 550"/>
              <a:gd name="T69" fmla="*/ 0 h 270"/>
              <a:gd name="T70" fmla="*/ 550 w 550"/>
              <a:gd name="T71"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 h="270">
                <a:moveTo>
                  <a:pt x="550" y="0"/>
                </a:moveTo>
                <a:lnTo>
                  <a:pt x="550" y="0"/>
                </a:lnTo>
                <a:lnTo>
                  <a:pt x="548" y="26"/>
                </a:lnTo>
                <a:lnTo>
                  <a:pt x="544" y="54"/>
                </a:lnTo>
                <a:lnTo>
                  <a:pt x="536" y="80"/>
                </a:lnTo>
                <a:lnTo>
                  <a:pt x="526" y="104"/>
                </a:lnTo>
                <a:lnTo>
                  <a:pt x="514" y="128"/>
                </a:lnTo>
                <a:lnTo>
                  <a:pt x="502" y="150"/>
                </a:lnTo>
                <a:lnTo>
                  <a:pt x="486" y="172"/>
                </a:lnTo>
                <a:lnTo>
                  <a:pt x="468" y="190"/>
                </a:lnTo>
                <a:lnTo>
                  <a:pt x="448" y="208"/>
                </a:lnTo>
                <a:lnTo>
                  <a:pt x="428" y="224"/>
                </a:lnTo>
                <a:lnTo>
                  <a:pt x="404" y="238"/>
                </a:lnTo>
                <a:lnTo>
                  <a:pt x="380" y="248"/>
                </a:lnTo>
                <a:lnTo>
                  <a:pt x="356" y="258"/>
                </a:lnTo>
                <a:lnTo>
                  <a:pt x="330" y="264"/>
                </a:lnTo>
                <a:lnTo>
                  <a:pt x="302" y="268"/>
                </a:lnTo>
                <a:lnTo>
                  <a:pt x="274" y="270"/>
                </a:lnTo>
                <a:lnTo>
                  <a:pt x="274" y="270"/>
                </a:lnTo>
                <a:lnTo>
                  <a:pt x="246" y="268"/>
                </a:lnTo>
                <a:lnTo>
                  <a:pt x="220" y="264"/>
                </a:lnTo>
                <a:lnTo>
                  <a:pt x="194" y="258"/>
                </a:lnTo>
                <a:lnTo>
                  <a:pt x="168" y="248"/>
                </a:lnTo>
                <a:lnTo>
                  <a:pt x="144" y="238"/>
                </a:lnTo>
                <a:lnTo>
                  <a:pt x="122" y="224"/>
                </a:lnTo>
                <a:lnTo>
                  <a:pt x="102" y="208"/>
                </a:lnTo>
                <a:lnTo>
                  <a:pt x="82" y="190"/>
                </a:lnTo>
                <a:lnTo>
                  <a:pt x="64" y="172"/>
                </a:lnTo>
                <a:lnTo>
                  <a:pt x="48" y="150"/>
                </a:lnTo>
                <a:lnTo>
                  <a:pt x="34" y="128"/>
                </a:lnTo>
                <a:lnTo>
                  <a:pt x="22" y="104"/>
                </a:lnTo>
                <a:lnTo>
                  <a:pt x="14" y="80"/>
                </a:lnTo>
                <a:lnTo>
                  <a:pt x="6" y="54"/>
                </a:lnTo>
                <a:lnTo>
                  <a:pt x="2" y="26"/>
                </a:lnTo>
                <a:lnTo>
                  <a:pt x="0" y="0"/>
                </a:lnTo>
                <a:lnTo>
                  <a:pt x="550" y="0"/>
                </a:lnTo>
                <a:close/>
              </a:path>
            </a:pathLst>
          </a:custGeom>
          <a:solidFill>
            <a:srgbClr val="FFE083"/>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8" name="TextBox 7"/>
          <p:cNvSpPr txBox="1"/>
          <p:nvPr/>
        </p:nvSpPr>
        <p:spPr>
          <a:xfrm>
            <a:off x="3149907" y="2547758"/>
            <a:ext cx="878840" cy="299085"/>
          </a:xfrm>
          <a:prstGeom prst="rect">
            <a:avLst/>
          </a:prstGeom>
          <a:noFill/>
        </p:spPr>
        <p:txBody>
          <a:bodyPr wrap="none" rtlCol="0">
            <a:spAutoFit/>
          </a:bodyPr>
          <a:lstStyle/>
          <a:p>
            <a:r>
              <a:rPr lang="zh-CN" altLang="en-US" sz="1350" dirty="0">
                <a:solidFill>
                  <a:schemeClr val="tx1">
                    <a:lumMod val="75000"/>
                    <a:lumOff val="25000"/>
                  </a:schemeClr>
                </a:solidFill>
                <a:cs typeface="+mn-ea"/>
                <a:sym typeface="+mn-lt"/>
              </a:rPr>
              <a:t>支出</a:t>
            </a:r>
            <a:r>
              <a:rPr lang="en-US" altLang="zh-CN" sz="1350" dirty="0">
                <a:solidFill>
                  <a:schemeClr val="tx1">
                    <a:lumMod val="75000"/>
                    <a:lumOff val="25000"/>
                  </a:schemeClr>
                </a:solidFill>
                <a:cs typeface="+mn-ea"/>
                <a:sym typeface="+mn-lt"/>
              </a:rPr>
              <a:t>40%</a:t>
            </a:r>
            <a:endParaRPr lang="en-US" altLang="zh-CN" sz="1350" dirty="0">
              <a:solidFill>
                <a:schemeClr val="tx1">
                  <a:lumMod val="75000"/>
                  <a:lumOff val="25000"/>
                </a:schemeClr>
              </a:solidFill>
              <a:cs typeface="+mn-ea"/>
              <a:sym typeface="+mn-lt"/>
            </a:endParaRPr>
          </a:p>
        </p:txBody>
      </p:sp>
      <p:sp>
        <p:nvSpPr>
          <p:cNvPr id="9" name="椭圆 8"/>
          <p:cNvSpPr/>
          <p:nvPr/>
        </p:nvSpPr>
        <p:spPr>
          <a:xfrm>
            <a:off x="4831117" y="2100670"/>
            <a:ext cx="1263413" cy="1263413"/>
          </a:xfrm>
          <a:prstGeom prst="ellipse">
            <a:avLst/>
          </a:prstGeom>
          <a:solidFill>
            <a:schemeClr val="bg1"/>
          </a:solidFill>
          <a:ln>
            <a:solidFill>
              <a:srgbClr val="765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cs typeface="+mn-ea"/>
                <a:sym typeface="+mn-lt"/>
              </a:rPr>
              <a:t> </a:t>
            </a:r>
            <a:endParaRPr lang="zh-CN" altLang="en-US" sz="1350" dirty="0">
              <a:cs typeface="+mn-ea"/>
              <a:sym typeface="+mn-lt"/>
            </a:endParaRPr>
          </a:p>
        </p:txBody>
      </p:sp>
      <p:sp>
        <p:nvSpPr>
          <p:cNvPr id="10" name="Freeform 7"/>
          <p:cNvSpPr/>
          <p:nvPr/>
        </p:nvSpPr>
        <p:spPr bwMode="auto">
          <a:xfrm>
            <a:off x="4859996" y="2572202"/>
            <a:ext cx="1205659" cy="762854"/>
          </a:xfrm>
          <a:custGeom>
            <a:avLst/>
            <a:gdLst>
              <a:gd name="T0" fmla="*/ 540 w 550"/>
              <a:gd name="T1" fmla="*/ 0 h 348"/>
              <a:gd name="T2" fmla="*/ 540 w 550"/>
              <a:gd name="T3" fmla="*/ 0 h 348"/>
              <a:gd name="T4" fmla="*/ 544 w 550"/>
              <a:gd name="T5" fmla="*/ 18 h 348"/>
              <a:gd name="T6" fmla="*/ 546 w 550"/>
              <a:gd name="T7" fmla="*/ 36 h 348"/>
              <a:gd name="T8" fmla="*/ 548 w 550"/>
              <a:gd name="T9" fmla="*/ 54 h 348"/>
              <a:gd name="T10" fmla="*/ 550 w 550"/>
              <a:gd name="T11" fmla="*/ 74 h 348"/>
              <a:gd name="T12" fmla="*/ 550 w 550"/>
              <a:gd name="T13" fmla="*/ 74 h 348"/>
              <a:gd name="T14" fmla="*/ 548 w 550"/>
              <a:gd name="T15" fmla="*/ 102 h 348"/>
              <a:gd name="T16" fmla="*/ 544 w 550"/>
              <a:gd name="T17" fmla="*/ 128 h 348"/>
              <a:gd name="T18" fmla="*/ 536 w 550"/>
              <a:gd name="T19" fmla="*/ 154 h 348"/>
              <a:gd name="T20" fmla="*/ 528 w 550"/>
              <a:gd name="T21" fmla="*/ 180 h 348"/>
              <a:gd name="T22" fmla="*/ 516 w 550"/>
              <a:gd name="T23" fmla="*/ 204 h 348"/>
              <a:gd name="T24" fmla="*/ 502 w 550"/>
              <a:gd name="T25" fmla="*/ 226 h 348"/>
              <a:gd name="T26" fmla="*/ 486 w 550"/>
              <a:gd name="T27" fmla="*/ 248 h 348"/>
              <a:gd name="T28" fmla="*/ 468 w 550"/>
              <a:gd name="T29" fmla="*/ 268 h 348"/>
              <a:gd name="T30" fmla="*/ 450 w 550"/>
              <a:gd name="T31" fmla="*/ 286 h 348"/>
              <a:gd name="T32" fmla="*/ 428 w 550"/>
              <a:gd name="T33" fmla="*/ 300 h 348"/>
              <a:gd name="T34" fmla="*/ 406 w 550"/>
              <a:gd name="T35" fmla="*/ 314 h 348"/>
              <a:gd name="T36" fmla="*/ 382 w 550"/>
              <a:gd name="T37" fmla="*/ 326 h 348"/>
              <a:gd name="T38" fmla="*/ 356 w 550"/>
              <a:gd name="T39" fmla="*/ 336 h 348"/>
              <a:gd name="T40" fmla="*/ 330 w 550"/>
              <a:gd name="T41" fmla="*/ 342 h 348"/>
              <a:gd name="T42" fmla="*/ 302 w 550"/>
              <a:gd name="T43" fmla="*/ 346 h 348"/>
              <a:gd name="T44" fmla="*/ 274 w 550"/>
              <a:gd name="T45" fmla="*/ 348 h 348"/>
              <a:gd name="T46" fmla="*/ 274 w 550"/>
              <a:gd name="T47" fmla="*/ 348 h 348"/>
              <a:gd name="T48" fmla="*/ 246 w 550"/>
              <a:gd name="T49" fmla="*/ 346 h 348"/>
              <a:gd name="T50" fmla="*/ 220 w 550"/>
              <a:gd name="T51" fmla="*/ 342 h 348"/>
              <a:gd name="T52" fmla="*/ 192 w 550"/>
              <a:gd name="T53" fmla="*/ 336 h 348"/>
              <a:gd name="T54" fmla="*/ 168 w 550"/>
              <a:gd name="T55" fmla="*/ 326 h 348"/>
              <a:gd name="T56" fmla="*/ 144 w 550"/>
              <a:gd name="T57" fmla="*/ 314 h 348"/>
              <a:gd name="T58" fmla="*/ 120 w 550"/>
              <a:gd name="T59" fmla="*/ 300 h 348"/>
              <a:gd name="T60" fmla="*/ 100 w 550"/>
              <a:gd name="T61" fmla="*/ 286 h 348"/>
              <a:gd name="T62" fmla="*/ 80 w 550"/>
              <a:gd name="T63" fmla="*/ 268 h 348"/>
              <a:gd name="T64" fmla="*/ 62 w 550"/>
              <a:gd name="T65" fmla="*/ 248 h 348"/>
              <a:gd name="T66" fmla="*/ 46 w 550"/>
              <a:gd name="T67" fmla="*/ 226 h 348"/>
              <a:gd name="T68" fmla="*/ 32 w 550"/>
              <a:gd name="T69" fmla="*/ 204 h 348"/>
              <a:gd name="T70" fmla="*/ 22 w 550"/>
              <a:gd name="T71" fmla="*/ 180 h 348"/>
              <a:gd name="T72" fmla="*/ 12 w 550"/>
              <a:gd name="T73" fmla="*/ 154 h 348"/>
              <a:gd name="T74" fmla="*/ 6 w 550"/>
              <a:gd name="T75" fmla="*/ 128 h 348"/>
              <a:gd name="T76" fmla="*/ 2 w 550"/>
              <a:gd name="T77" fmla="*/ 102 h 348"/>
              <a:gd name="T78" fmla="*/ 0 w 550"/>
              <a:gd name="T79" fmla="*/ 74 h 348"/>
              <a:gd name="T80" fmla="*/ 0 w 550"/>
              <a:gd name="T81" fmla="*/ 74 h 348"/>
              <a:gd name="T82" fmla="*/ 0 w 550"/>
              <a:gd name="T83" fmla="*/ 54 h 348"/>
              <a:gd name="T84" fmla="*/ 2 w 550"/>
              <a:gd name="T85" fmla="*/ 36 h 348"/>
              <a:gd name="T86" fmla="*/ 6 w 550"/>
              <a:gd name="T87" fmla="*/ 18 h 348"/>
              <a:gd name="T88" fmla="*/ 10 w 550"/>
              <a:gd name="T89" fmla="*/ 0 h 348"/>
              <a:gd name="T90" fmla="*/ 540 w 550"/>
              <a:gd name="T91"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0" h="348">
                <a:moveTo>
                  <a:pt x="540" y="0"/>
                </a:moveTo>
                <a:lnTo>
                  <a:pt x="540" y="0"/>
                </a:lnTo>
                <a:lnTo>
                  <a:pt x="544" y="18"/>
                </a:lnTo>
                <a:lnTo>
                  <a:pt x="546" y="36"/>
                </a:lnTo>
                <a:lnTo>
                  <a:pt x="548" y="54"/>
                </a:lnTo>
                <a:lnTo>
                  <a:pt x="550" y="74"/>
                </a:lnTo>
                <a:lnTo>
                  <a:pt x="550" y="74"/>
                </a:lnTo>
                <a:lnTo>
                  <a:pt x="548" y="102"/>
                </a:lnTo>
                <a:lnTo>
                  <a:pt x="544" y="128"/>
                </a:lnTo>
                <a:lnTo>
                  <a:pt x="536" y="154"/>
                </a:lnTo>
                <a:lnTo>
                  <a:pt x="528" y="180"/>
                </a:lnTo>
                <a:lnTo>
                  <a:pt x="516" y="204"/>
                </a:lnTo>
                <a:lnTo>
                  <a:pt x="502" y="226"/>
                </a:lnTo>
                <a:lnTo>
                  <a:pt x="486" y="248"/>
                </a:lnTo>
                <a:lnTo>
                  <a:pt x="468" y="268"/>
                </a:lnTo>
                <a:lnTo>
                  <a:pt x="450" y="286"/>
                </a:lnTo>
                <a:lnTo>
                  <a:pt x="428" y="300"/>
                </a:lnTo>
                <a:lnTo>
                  <a:pt x="406" y="314"/>
                </a:lnTo>
                <a:lnTo>
                  <a:pt x="382" y="326"/>
                </a:lnTo>
                <a:lnTo>
                  <a:pt x="356" y="336"/>
                </a:lnTo>
                <a:lnTo>
                  <a:pt x="330" y="342"/>
                </a:lnTo>
                <a:lnTo>
                  <a:pt x="302" y="346"/>
                </a:lnTo>
                <a:lnTo>
                  <a:pt x="274" y="348"/>
                </a:lnTo>
                <a:lnTo>
                  <a:pt x="274" y="348"/>
                </a:lnTo>
                <a:lnTo>
                  <a:pt x="246" y="346"/>
                </a:lnTo>
                <a:lnTo>
                  <a:pt x="220" y="342"/>
                </a:lnTo>
                <a:lnTo>
                  <a:pt x="192" y="336"/>
                </a:lnTo>
                <a:lnTo>
                  <a:pt x="168" y="326"/>
                </a:lnTo>
                <a:lnTo>
                  <a:pt x="144" y="314"/>
                </a:lnTo>
                <a:lnTo>
                  <a:pt x="120" y="300"/>
                </a:lnTo>
                <a:lnTo>
                  <a:pt x="100" y="286"/>
                </a:lnTo>
                <a:lnTo>
                  <a:pt x="80" y="268"/>
                </a:lnTo>
                <a:lnTo>
                  <a:pt x="62" y="248"/>
                </a:lnTo>
                <a:lnTo>
                  <a:pt x="46" y="226"/>
                </a:lnTo>
                <a:lnTo>
                  <a:pt x="32" y="204"/>
                </a:lnTo>
                <a:lnTo>
                  <a:pt x="22" y="180"/>
                </a:lnTo>
                <a:lnTo>
                  <a:pt x="12" y="154"/>
                </a:lnTo>
                <a:lnTo>
                  <a:pt x="6" y="128"/>
                </a:lnTo>
                <a:lnTo>
                  <a:pt x="2" y="102"/>
                </a:lnTo>
                <a:lnTo>
                  <a:pt x="0" y="74"/>
                </a:lnTo>
                <a:lnTo>
                  <a:pt x="0" y="74"/>
                </a:lnTo>
                <a:lnTo>
                  <a:pt x="0" y="54"/>
                </a:lnTo>
                <a:lnTo>
                  <a:pt x="2" y="36"/>
                </a:lnTo>
                <a:lnTo>
                  <a:pt x="6" y="18"/>
                </a:lnTo>
                <a:lnTo>
                  <a:pt x="10" y="0"/>
                </a:lnTo>
                <a:lnTo>
                  <a:pt x="540" y="0"/>
                </a:lnTo>
                <a:close/>
              </a:path>
            </a:pathLst>
          </a:custGeom>
          <a:solidFill>
            <a:srgbClr val="F39DB0"/>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11" name="TextBox 10"/>
          <p:cNvSpPr txBox="1"/>
          <p:nvPr/>
        </p:nvSpPr>
        <p:spPr>
          <a:xfrm>
            <a:off x="4914254" y="2547758"/>
            <a:ext cx="878840" cy="299085"/>
          </a:xfrm>
          <a:prstGeom prst="rect">
            <a:avLst/>
          </a:prstGeom>
          <a:noFill/>
        </p:spPr>
        <p:txBody>
          <a:bodyPr wrap="none" rtlCol="0">
            <a:spAutoFit/>
          </a:bodyPr>
          <a:lstStyle/>
          <a:p>
            <a:r>
              <a:rPr lang="zh-CN" altLang="en-US" sz="1350" dirty="0">
                <a:solidFill>
                  <a:schemeClr val="bg1"/>
                </a:solidFill>
                <a:cs typeface="+mn-ea"/>
                <a:sym typeface="+mn-lt"/>
              </a:rPr>
              <a:t>利润</a:t>
            </a:r>
            <a:r>
              <a:rPr lang="en-US" altLang="zh-CN" sz="1350" dirty="0">
                <a:solidFill>
                  <a:schemeClr val="bg1"/>
                </a:solidFill>
                <a:cs typeface="+mn-ea"/>
                <a:sym typeface="+mn-lt"/>
              </a:rPr>
              <a:t>60%</a:t>
            </a:r>
            <a:endParaRPr lang="en-US" altLang="zh-CN" sz="1350" dirty="0">
              <a:solidFill>
                <a:schemeClr val="bg1"/>
              </a:solidFill>
              <a:cs typeface="+mn-ea"/>
              <a:sym typeface="+mn-lt"/>
            </a:endParaRPr>
          </a:p>
        </p:txBody>
      </p:sp>
      <p:sp>
        <p:nvSpPr>
          <p:cNvPr id="12" name="椭圆 11"/>
          <p:cNvSpPr/>
          <p:nvPr/>
        </p:nvSpPr>
        <p:spPr>
          <a:xfrm>
            <a:off x="6612764" y="2100670"/>
            <a:ext cx="1263413" cy="1263413"/>
          </a:xfrm>
          <a:prstGeom prst="ellipse">
            <a:avLst/>
          </a:prstGeom>
          <a:solidFill>
            <a:schemeClr val="bg1"/>
          </a:solidFill>
          <a:ln>
            <a:solidFill>
              <a:srgbClr val="765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cs typeface="+mn-ea"/>
                <a:sym typeface="+mn-lt"/>
              </a:rPr>
              <a:t> </a:t>
            </a:r>
            <a:endParaRPr lang="zh-CN" altLang="en-US" sz="1350" dirty="0">
              <a:cs typeface="+mn-ea"/>
              <a:sym typeface="+mn-lt"/>
            </a:endParaRPr>
          </a:p>
        </p:txBody>
      </p:sp>
      <p:sp>
        <p:nvSpPr>
          <p:cNvPr id="13" name="Freeform 8"/>
          <p:cNvSpPr/>
          <p:nvPr/>
        </p:nvSpPr>
        <p:spPr bwMode="auto">
          <a:xfrm>
            <a:off x="6641643" y="2335453"/>
            <a:ext cx="1205659" cy="999602"/>
          </a:xfrm>
          <a:custGeom>
            <a:avLst/>
            <a:gdLst>
              <a:gd name="T0" fmla="*/ 482 w 550"/>
              <a:gd name="T1" fmla="*/ 0 h 456"/>
              <a:gd name="T2" fmla="*/ 482 w 550"/>
              <a:gd name="T3" fmla="*/ 0 h 456"/>
              <a:gd name="T4" fmla="*/ 496 w 550"/>
              <a:gd name="T5" fmla="*/ 18 h 456"/>
              <a:gd name="T6" fmla="*/ 510 w 550"/>
              <a:gd name="T7" fmla="*/ 38 h 456"/>
              <a:gd name="T8" fmla="*/ 522 w 550"/>
              <a:gd name="T9" fmla="*/ 60 h 456"/>
              <a:gd name="T10" fmla="*/ 532 w 550"/>
              <a:gd name="T11" fmla="*/ 82 h 456"/>
              <a:gd name="T12" fmla="*/ 540 w 550"/>
              <a:gd name="T13" fmla="*/ 106 h 456"/>
              <a:gd name="T14" fmla="*/ 546 w 550"/>
              <a:gd name="T15" fmla="*/ 130 h 456"/>
              <a:gd name="T16" fmla="*/ 550 w 550"/>
              <a:gd name="T17" fmla="*/ 156 h 456"/>
              <a:gd name="T18" fmla="*/ 550 w 550"/>
              <a:gd name="T19" fmla="*/ 182 h 456"/>
              <a:gd name="T20" fmla="*/ 550 w 550"/>
              <a:gd name="T21" fmla="*/ 182 h 456"/>
              <a:gd name="T22" fmla="*/ 548 w 550"/>
              <a:gd name="T23" fmla="*/ 210 h 456"/>
              <a:gd name="T24" fmla="*/ 544 w 550"/>
              <a:gd name="T25" fmla="*/ 236 h 456"/>
              <a:gd name="T26" fmla="*/ 538 w 550"/>
              <a:gd name="T27" fmla="*/ 262 h 456"/>
              <a:gd name="T28" fmla="*/ 528 w 550"/>
              <a:gd name="T29" fmla="*/ 288 h 456"/>
              <a:gd name="T30" fmla="*/ 518 w 550"/>
              <a:gd name="T31" fmla="*/ 312 h 456"/>
              <a:gd name="T32" fmla="*/ 504 w 550"/>
              <a:gd name="T33" fmla="*/ 334 h 456"/>
              <a:gd name="T34" fmla="*/ 488 w 550"/>
              <a:gd name="T35" fmla="*/ 356 h 456"/>
              <a:gd name="T36" fmla="*/ 470 w 550"/>
              <a:gd name="T37" fmla="*/ 376 h 456"/>
              <a:gd name="T38" fmla="*/ 450 w 550"/>
              <a:gd name="T39" fmla="*/ 394 h 456"/>
              <a:gd name="T40" fmla="*/ 430 w 550"/>
              <a:gd name="T41" fmla="*/ 408 h 456"/>
              <a:gd name="T42" fmla="*/ 406 w 550"/>
              <a:gd name="T43" fmla="*/ 422 h 456"/>
              <a:gd name="T44" fmla="*/ 382 w 550"/>
              <a:gd name="T45" fmla="*/ 434 h 456"/>
              <a:gd name="T46" fmla="*/ 358 w 550"/>
              <a:gd name="T47" fmla="*/ 444 h 456"/>
              <a:gd name="T48" fmla="*/ 330 w 550"/>
              <a:gd name="T49" fmla="*/ 450 h 456"/>
              <a:gd name="T50" fmla="*/ 304 w 550"/>
              <a:gd name="T51" fmla="*/ 454 h 456"/>
              <a:gd name="T52" fmla="*/ 276 w 550"/>
              <a:gd name="T53" fmla="*/ 456 h 456"/>
              <a:gd name="T54" fmla="*/ 276 w 550"/>
              <a:gd name="T55" fmla="*/ 456 h 456"/>
              <a:gd name="T56" fmla="*/ 248 w 550"/>
              <a:gd name="T57" fmla="*/ 454 h 456"/>
              <a:gd name="T58" fmla="*/ 220 w 550"/>
              <a:gd name="T59" fmla="*/ 450 h 456"/>
              <a:gd name="T60" fmla="*/ 194 w 550"/>
              <a:gd name="T61" fmla="*/ 444 h 456"/>
              <a:gd name="T62" fmla="*/ 168 w 550"/>
              <a:gd name="T63" fmla="*/ 434 h 456"/>
              <a:gd name="T64" fmla="*/ 144 w 550"/>
              <a:gd name="T65" fmla="*/ 422 h 456"/>
              <a:gd name="T66" fmla="*/ 122 w 550"/>
              <a:gd name="T67" fmla="*/ 408 h 456"/>
              <a:gd name="T68" fmla="*/ 100 w 550"/>
              <a:gd name="T69" fmla="*/ 394 h 456"/>
              <a:gd name="T70" fmla="*/ 82 w 550"/>
              <a:gd name="T71" fmla="*/ 376 h 456"/>
              <a:gd name="T72" fmla="*/ 64 w 550"/>
              <a:gd name="T73" fmla="*/ 356 h 456"/>
              <a:gd name="T74" fmla="*/ 48 w 550"/>
              <a:gd name="T75" fmla="*/ 334 h 456"/>
              <a:gd name="T76" fmla="*/ 34 w 550"/>
              <a:gd name="T77" fmla="*/ 312 h 456"/>
              <a:gd name="T78" fmla="*/ 22 w 550"/>
              <a:gd name="T79" fmla="*/ 288 h 456"/>
              <a:gd name="T80" fmla="*/ 14 w 550"/>
              <a:gd name="T81" fmla="*/ 262 h 456"/>
              <a:gd name="T82" fmla="*/ 6 w 550"/>
              <a:gd name="T83" fmla="*/ 236 h 456"/>
              <a:gd name="T84" fmla="*/ 2 w 550"/>
              <a:gd name="T85" fmla="*/ 210 h 456"/>
              <a:gd name="T86" fmla="*/ 0 w 550"/>
              <a:gd name="T87" fmla="*/ 182 h 456"/>
              <a:gd name="T88" fmla="*/ 0 w 550"/>
              <a:gd name="T89" fmla="*/ 182 h 456"/>
              <a:gd name="T90" fmla="*/ 2 w 550"/>
              <a:gd name="T91" fmla="*/ 156 h 456"/>
              <a:gd name="T92" fmla="*/ 6 w 550"/>
              <a:gd name="T93" fmla="*/ 130 h 456"/>
              <a:gd name="T94" fmla="*/ 12 w 550"/>
              <a:gd name="T95" fmla="*/ 106 h 456"/>
              <a:gd name="T96" fmla="*/ 20 w 550"/>
              <a:gd name="T97" fmla="*/ 82 h 456"/>
              <a:gd name="T98" fmla="*/ 30 w 550"/>
              <a:gd name="T99" fmla="*/ 60 h 456"/>
              <a:gd name="T100" fmla="*/ 40 w 550"/>
              <a:gd name="T101" fmla="*/ 38 h 456"/>
              <a:gd name="T102" fmla="*/ 54 w 550"/>
              <a:gd name="T103" fmla="*/ 18 h 456"/>
              <a:gd name="T104" fmla="*/ 70 w 550"/>
              <a:gd name="T105" fmla="*/ 0 h 456"/>
              <a:gd name="T106" fmla="*/ 482 w 550"/>
              <a:gd name="T10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 h="456">
                <a:moveTo>
                  <a:pt x="482" y="0"/>
                </a:moveTo>
                <a:lnTo>
                  <a:pt x="482" y="0"/>
                </a:lnTo>
                <a:lnTo>
                  <a:pt x="496" y="18"/>
                </a:lnTo>
                <a:lnTo>
                  <a:pt x="510" y="38"/>
                </a:lnTo>
                <a:lnTo>
                  <a:pt x="522" y="60"/>
                </a:lnTo>
                <a:lnTo>
                  <a:pt x="532" y="82"/>
                </a:lnTo>
                <a:lnTo>
                  <a:pt x="540" y="106"/>
                </a:lnTo>
                <a:lnTo>
                  <a:pt x="546" y="130"/>
                </a:lnTo>
                <a:lnTo>
                  <a:pt x="550" y="156"/>
                </a:lnTo>
                <a:lnTo>
                  <a:pt x="550" y="182"/>
                </a:lnTo>
                <a:lnTo>
                  <a:pt x="550" y="182"/>
                </a:lnTo>
                <a:lnTo>
                  <a:pt x="548" y="210"/>
                </a:lnTo>
                <a:lnTo>
                  <a:pt x="544" y="236"/>
                </a:lnTo>
                <a:lnTo>
                  <a:pt x="538" y="262"/>
                </a:lnTo>
                <a:lnTo>
                  <a:pt x="528" y="288"/>
                </a:lnTo>
                <a:lnTo>
                  <a:pt x="518" y="312"/>
                </a:lnTo>
                <a:lnTo>
                  <a:pt x="504" y="334"/>
                </a:lnTo>
                <a:lnTo>
                  <a:pt x="488" y="356"/>
                </a:lnTo>
                <a:lnTo>
                  <a:pt x="470" y="376"/>
                </a:lnTo>
                <a:lnTo>
                  <a:pt x="450" y="394"/>
                </a:lnTo>
                <a:lnTo>
                  <a:pt x="430" y="408"/>
                </a:lnTo>
                <a:lnTo>
                  <a:pt x="406" y="422"/>
                </a:lnTo>
                <a:lnTo>
                  <a:pt x="382" y="434"/>
                </a:lnTo>
                <a:lnTo>
                  <a:pt x="358" y="444"/>
                </a:lnTo>
                <a:lnTo>
                  <a:pt x="330" y="450"/>
                </a:lnTo>
                <a:lnTo>
                  <a:pt x="304" y="454"/>
                </a:lnTo>
                <a:lnTo>
                  <a:pt x="276" y="456"/>
                </a:lnTo>
                <a:lnTo>
                  <a:pt x="276" y="456"/>
                </a:lnTo>
                <a:lnTo>
                  <a:pt x="248" y="454"/>
                </a:lnTo>
                <a:lnTo>
                  <a:pt x="220" y="450"/>
                </a:lnTo>
                <a:lnTo>
                  <a:pt x="194" y="444"/>
                </a:lnTo>
                <a:lnTo>
                  <a:pt x="168" y="434"/>
                </a:lnTo>
                <a:lnTo>
                  <a:pt x="144" y="422"/>
                </a:lnTo>
                <a:lnTo>
                  <a:pt x="122" y="408"/>
                </a:lnTo>
                <a:lnTo>
                  <a:pt x="100" y="394"/>
                </a:lnTo>
                <a:lnTo>
                  <a:pt x="82" y="376"/>
                </a:lnTo>
                <a:lnTo>
                  <a:pt x="64" y="356"/>
                </a:lnTo>
                <a:lnTo>
                  <a:pt x="48" y="334"/>
                </a:lnTo>
                <a:lnTo>
                  <a:pt x="34" y="312"/>
                </a:lnTo>
                <a:lnTo>
                  <a:pt x="22" y="288"/>
                </a:lnTo>
                <a:lnTo>
                  <a:pt x="14" y="262"/>
                </a:lnTo>
                <a:lnTo>
                  <a:pt x="6" y="236"/>
                </a:lnTo>
                <a:lnTo>
                  <a:pt x="2" y="210"/>
                </a:lnTo>
                <a:lnTo>
                  <a:pt x="0" y="182"/>
                </a:lnTo>
                <a:lnTo>
                  <a:pt x="0" y="182"/>
                </a:lnTo>
                <a:lnTo>
                  <a:pt x="2" y="156"/>
                </a:lnTo>
                <a:lnTo>
                  <a:pt x="6" y="130"/>
                </a:lnTo>
                <a:lnTo>
                  <a:pt x="12" y="106"/>
                </a:lnTo>
                <a:lnTo>
                  <a:pt x="20" y="82"/>
                </a:lnTo>
                <a:lnTo>
                  <a:pt x="30" y="60"/>
                </a:lnTo>
                <a:lnTo>
                  <a:pt x="40" y="38"/>
                </a:lnTo>
                <a:lnTo>
                  <a:pt x="54" y="18"/>
                </a:lnTo>
                <a:lnTo>
                  <a:pt x="70" y="0"/>
                </a:lnTo>
                <a:lnTo>
                  <a:pt x="482" y="0"/>
                </a:lnTo>
                <a:close/>
              </a:path>
            </a:pathLst>
          </a:custGeom>
          <a:solidFill>
            <a:srgbClr val="6FC6C0"/>
          </a:solidFill>
          <a:ln>
            <a:noFill/>
          </a:ln>
        </p:spPr>
        <p:txBody>
          <a:bodyPr vert="horz" wrap="square" lIns="91416" tIns="45708" rIns="91416" bIns="45708" numCol="1" anchor="t" anchorCtr="0" compatLnSpc="1"/>
          <a:lstStyle/>
          <a:p>
            <a:endParaRPr lang="zh-CN" altLang="en-US" sz="1350">
              <a:cs typeface="+mn-ea"/>
              <a:sym typeface="+mn-lt"/>
            </a:endParaRPr>
          </a:p>
        </p:txBody>
      </p:sp>
      <p:sp>
        <p:nvSpPr>
          <p:cNvPr id="14" name="TextBox 13"/>
          <p:cNvSpPr txBox="1"/>
          <p:nvPr/>
        </p:nvSpPr>
        <p:spPr>
          <a:xfrm>
            <a:off x="6709901" y="2547758"/>
            <a:ext cx="878840" cy="299085"/>
          </a:xfrm>
          <a:prstGeom prst="rect">
            <a:avLst/>
          </a:prstGeom>
          <a:noFill/>
        </p:spPr>
        <p:txBody>
          <a:bodyPr wrap="none" rtlCol="0">
            <a:spAutoFit/>
          </a:bodyPr>
          <a:lstStyle/>
          <a:p>
            <a:r>
              <a:rPr lang="zh-CN" altLang="en-US" sz="1350" dirty="0">
                <a:solidFill>
                  <a:schemeClr val="bg1"/>
                </a:solidFill>
                <a:cs typeface="+mn-ea"/>
                <a:sym typeface="+mn-lt"/>
              </a:rPr>
              <a:t>完成</a:t>
            </a:r>
            <a:r>
              <a:rPr lang="en-US" altLang="zh-CN" sz="1350" dirty="0">
                <a:solidFill>
                  <a:schemeClr val="bg1"/>
                </a:solidFill>
                <a:cs typeface="+mn-ea"/>
                <a:sym typeface="+mn-lt"/>
              </a:rPr>
              <a:t>90%</a:t>
            </a:r>
            <a:endParaRPr lang="en-US" altLang="zh-CN" sz="1350" dirty="0">
              <a:solidFill>
                <a:schemeClr val="bg1"/>
              </a:solidFill>
              <a:cs typeface="+mn-ea"/>
              <a:sym typeface="+mn-lt"/>
            </a:endParaRPr>
          </a:p>
        </p:txBody>
      </p:sp>
      <p:grpSp>
        <p:nvGrpSpPr>
          <p:cNvPr id="15" name="组合 14"/>
          <p:cNvGrpSpPr/>
          <p:nvPr/>
        </p:nvGrpSpPr>
        <p:grpSpPr>
          <a:xfrm>
            <a:off x="812114" y="3549139"/>
            <a:ext cx="2120579" cy="678815"/>
            <a:chOff x="794684" y="3476935"/>
            <a:chExt cx="2121132" cy="678991"/>
          </a:xfrm>
        </p:grpSpPr>
        <p:sp>
          <p:nvSpPr>
            <p:cNvPr id="16" name="Text Placeholder 2"/>
            <p:cNvSpPr txBox="1"/>
            <p:nvPr/>
          </p:nvSpPr>
          <p:spPr bwMode="auto">
            <a:xfrm>
              <a:off x="1093404" y="3476935"/>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500" b="1" dirty="0">
                  <a:solidFill>
                    <a:schemeClr val="tx1">
                      <a:lumMod val="50000"/>
                      <a:lumOff val="50000"/>
                    </a:schemeClr>
                  </a:solidFill>
                  <a:latin typeface="+mn-lt"/>
                  <a:ea typeface="+mn-ea"/>
                  <a:cs typeface="+mn-ea"/>
                  <a:sym typeface="+mn-lt"/>
                </a:rPr>
                <a:t>添加会议主题</a:t>
              </a:r>
              <a:endParaRPr lang="en-AU" sz="1500" b="1" dirty="0">
                <a:solidFill>
                  <a:schemeClr val="tx1">
                    <a:lumMod val="50000"/>
                    <a:lumOff val="50000"/>
                  </a:schemeClr>
                </a:solidFill>
                <a:latin typeface="+mn-lt"/>
                <a:ea typeface="+mn-ea"/>
                <a:cs typeface="+mn-ea"/>
                <a:sym typeface="+mn-lt"/>
              </a:endParaRPr>
            </a:p>
          </p:txBody>
        </p:sp>
        <p:sp>
          <p:nvSpPr>
            <p:cNvPr id="17" name="Text Placeholder 2"/>
            <p:cNvSpPr txBox="1"/>
            <p:nvPr/>
          </p:nvSpPr>
          <p:spPr bwMode="auto">
            <a:xfrm>
              <a:off x="794684" y="3734008"/>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100" dirty="0">
                  <a:solidFill>
                    <a:schemeClr val="tx1">
                      <a:lumMod val="50000"/>
                      <a:lumOff val="50000"/>
                    </a:schemeClr>
                  </a:solidFill>
                  <a:latin typeface="+mn-lt"/>
                  <a:ea typeface="+mn-ea"/>
                  <a:cs typeface="+mn-ea"/>
                  <a:sym typeface="+mn-lt"/>
                </a:rPr>
                <a:t>点击输入简要文字内容文字</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内容需概括精炼不用多</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余的文字修饰</a:t>
              </a:r>
              <a:endParaRPr lang="en-US" altLang="zh-CN" sz="1100" dirty="0">
                <a:solidFill>
                  <a:schemeClr val="tx1">
                    <a:lumMod val="50000"/>
                    <a:lumOff val="50000"/>
                  </a:schemeClr>
                </a:solidFill>
                <a:latin typeface="+mn-lt"/>
                <a:ea typeface="+mn-ea"/>
                <a:cs typeface="+mn-ea"/>
                <a:sym typeface="+mn-lt"/>
              </a:endParaRPr>
            </a:p>
          </p:txBody>
        </p:sp>
      </p:grpSp>
      <p:grpSp>
        <p:nvGrpSpPr>
          <p:cNvPr id="18" name="组合 17"/>
          <p:cNvGrpSpPr/>
          <p:nvPr/>
        </p:nvGrpSpPr>
        <p:grpSpPr>
          <a:xfrm>
            <a:off x="2611846" y="3549139"/>
            <a:ext cx="2120579" cy="678815"/>
            <a:chOff x="2627784" y="3476935"/>
            <a:chExt cx="2121132" cy="678991"/>
          </a:xfrm>
        </p:grpSpPr>
        <p:sp>
          <p:nvSpPr>
            <p:cNvPr id="19" name="Text Placeholder 2"/>
            <p:cNvSpPr txBox="1"/>
            <p:nvPr/>
          </p:nvSpPr>
          <p:spPr bwMode="auto">
            <a:xfrm>
              <a:off x="2926504" y="3476935"/>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500" b="1" dirty="0">
                  <a:solidFill>
                    <a:schemeClr val="tx1">
                      <a:lumMod val="50000"/>
                      <a:lumOff val="50000"/>
                    </a:schemeClr>
                  </a:solidFill>
                  <a:latin typeface="+mn-lt"/>
                  <a:ea typeface="+mn-ea"/>
                  <a:cs typeface="+mn-ea"/>
                  <a:sym typeface="+mn-lt"/>
                </a:rPr>
                <a:t>添加会议主题</a:t>
              </a:r>
              <a:endParaRPr lang="en-AU" sz="1500" b="1" dirty="0">
                <a:solidFill>
                  <a:schemeClr val="tx1">
                    <a:lumMod val="50000"/>
                    <a:lumOff val="50000"/>
                  </a:schemeClr>
                </a:solidFill>
                <a:latin typeface="+mn-lt"/>
                <a:ea typeface="+mn-ea"/>
                <a:cs typeface="+mn-ea"/>
                <a:sym typeface="+mn-lt"/>
              </a:endParaRPr>
            </a:p>
          </p:txBody>
        </p:sp>
        <p:sp>
          <p:nvSpPr>
            <p:cNvPr id="20" name="Text Placeholder 2"/>
            <p:cNvSpPr txBox="1"/>
            <p:nvPr/>
          </p:nvSpPr>
          <p:spPr bwMode="auto">
            <a:xfrm>
              <a:off x="2627784" y="3734008"/>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100" dirty="0">
                  <a:solidFill>
                    <a:schemeClr val="tx1">
                      <a:lumMod val="50000"/>
                      <a:lumOff val="50000"/>
                    </a:schemeClr>
                  </a:solidFill>
                  <a:latin typeface="+mn-lt"/>
                  <a:ea typeface="+mn-ea"/>
                  <a:cs typeface="+mn-ea"/>
                  <a:sym typeface="+mn-lt"/>
                </a:rPr>
                <a:t>点击输入简要文字内容文字</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内容需概括精炼不用多</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余的文字修饰</a:t>
              </a:r>
              <a:endParaRPr lang="en-US" altLang="zh-CN" sz="1100" dirty="0">
                <a:solidFill>
                  <a:schemeClr val="tx1">
                    <a:lumMod val="50000"/>
                    <a:lumOff val="50000"/>
                  </a:schemeClr>
                </a:solidFill>
                <a:latin typeface="+mn-lt"/>
                <a:ea typeface="+mn-ea"/>
                <a:cs typeface="+mn-ea"/>
                <a:sym typeface="+mn-lt"/>
              </a:endParaRPr>
            </a:p>
          </p:txBody>
        </p:sp>
      </p:grpSp>
      <p:grpSp>
        <p:nvGrpSpPr>
          <p:cNvPr id="21" name="组合 20"/>
          <p:cNvGrpSpPr/>
          <p:nvPr/>
        </p:nvGrpSpPr>
        <p:grpSpPr>
          <a:xfrm>
            <a:off x="4411577" y="3549139"/>
            <a:ext cx="2120579" cy="678815"/>
            <a:chOff x="4427984" y="3476935"/>
            <a:chExt cx="2121132" cy="678991"/>
          </a:xfrm>
        </p:grpSpPr>
        <p:sp>
          <p:nvSpPr>
            <p:cNvPr id="22" name="Text Placeholder 2"/>
            <p:cNvSpPr txBox="1"/>
            <p:nvPr/>
          </p:nvSpPr>
          <p:spPr bwMode="auto">
            <a:xfrm>
              <a:off x="4726704" y="3476935"/>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500" b="1" dirty="0">
                  <a:solidFill>
                    <a:schemeClr val="tx1">
                      <a:lumMod val="50000"/>
                      <a:lumOff val="50000"/>
                    </a:schemeClr>
                  </a:solidFill>
                  <a:latin typeface="+mn-lt"/>
                  <a:ea typeface="+mn-ea"/>
                  <a:cs typeface="+mn-ea"/>
                  <a:sym typeface="+mn-lt"/>
                </a:rPr>
                <a:t>添加会议主题</a:t>
              </a:r>
              <a:endParaRPr lang="en-AU" sz="1500" b="1" dirty="0">
                <a:solidFill>
                  <a:schemeClr val="tx1">
                    <a:lumMod val="50000"/>
                    <a:lumOff val="50000"/>
                  </a:schemeClr>
                </a:solidFill>
                <a:latin typeface="+mn-lt"/>
                <a:ea typeface="+mn-ea"/>
                <a:cs typeface="+mn-ea"/>
                <a:sym typeface="+mn-lt"/>
              </a:endParaRPr>
            </a:p>
          </p:txBody>
        </p:sp>
        <p:sp>
          <p:nvSpPr>
            <p:cNvPr id="23" name="Text Placeholder 2"/>
            <p:cNvSpPr txBox="1"/>
            <p:nvPr/>
          </p:nvSpPr>
          <p:spPr bwMode="auto">
            <a:xfrm>
              <a:off x="4427984" y="3734008"/>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100" dirty="0">
                  <a:solidFill>
                    <a:schemeClr val="tx1">
                      <a:lumMod val="50000"/>
                      <a:lumOff val="50000"/>
                    </a:schemeClr>
                  </a:solidFill>
                  <a:latin typeface="+mn-lt"/>
                  <a:ea typeface="+mn-ea"/>
                  <a:cs typeface="+mn-ea"/>
                  <a:sym typeface="+mn-lt"/>
                </a:rPr>
                <a:t>点击输入简要文字内容文字</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内容需概括精炼不用多</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余的文字修饰</a:t>
              </a:r>
              <a:endParaRPr lang="en-US" altLang="zh-CN" sz="1100" dirty="0">
                <a:solidFill>
                  <a:schemeClr val="tx1">
                    <a:lumMod val="50000"/>
                    <a:lumOff val="50000"/>
                  </a:schemeClr>
                </a:solidFill>
                <a:latin typeface="+mn-lt"/>
                <a:ea typeface="+mn-ea"/>
                <a:cs typeface="+mn-ea"/>
                <a:sym typeface="+mn-lt"/>
              </a:endParaRPr>
            </a:p>
          </p:txBody>
        </p:sp>
      </p:grpSp>
      <p:grpSp>
        <p:nvGrpSpPr>
          <p:cNvPr id="24" name="组合 23"/>
          <p:cNvGrpSpPr/>
          <p:nvPr/>
        </p:nvGrpSpPr>
        <p:grpSpPr>
          <a:xfrm>
            <a:off x="6211308" y="3549139"/>
            <a:ext cx="2120579" cy="678815"/>
            <a:chOff x="6195284" y="3476935"/>
            <a:chExt cx="2121132" cy="678991"/>
          </a:xfrm>
        </p:grpSpPr>
        <p:sp>
          <p:nvSpPr>
            <p:cNvPr id="25" name="Text Placeholder 2"/>
            <p:cNvSpPr txBox="1"/>
            <p:nvPr/>
          </p:nvSpPr>
          <p:spPr bwMode="auto">
            <a:xfrm>
              <a:off x="6494004" y="3476935"/>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500" b="1" dirty="0">
                  <a:solidFill>
                    <a:schemeClr val="tx1">
                      <a:lumMod val="50000"/>
                      <a:lumOff val="50000"/>
                    </a:schemeClr>
                  </a:solidFill>
                  <a:latin typeface="+mn-lt"/>
                  <a:ea typeface="+mn-ea"/>
                  <a:cs typeface="+mn-ea"/>
                  <a:sym typeface="+mn-lt"/>
                </a:rPr>
                <a:t>添加会议主题</a:t>
              </a:r>
              <a:endParaRPr lang="en-AU" sz="1500" b="1" dirty="0">
                <a:solidFill>
                  <a:schemeClr val="tx1">
                    <a:lumMod val="50000"/>
                    <a:lumOff val="50000"/>
                  </a:schemeClr>
                </a:solidFill>
                <a:latin typeface="+mn-lt"/>
                <a:ea typeface="+mn-ea"/>
                <a:cs typeface="+mn-ea"/>
                <a:sym typeface="+mn-lt"/>
              </a:endParaRPr>
            </a:p>
          </p:txBody>
        </p:sp>
        <p:sp>
          <p:nvSpPr>
            <p:cNvPr id="26" name="Text Placeholder 2"/>
            <p:cNvSpPr txBox="1"/>
            <p:nvPr/>
          </p:nvSpPr>
          <p:spPr bwMode="auto">
            <a:xfrm>
              <a:off x="6195284" y="3734008"/>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100" dirty="0">
                  <a:solidFill>
                    <a:schemeClr val="tx1">
                      <a:lumMod val="50000"/>
                      <a:lumOff val="50000"/>
                    </a:schemeClr>
                  </a:solidFill>
                  <a:latin typeface="+mn-lt"/>
                  <a:ea typeface="+mn-ea"/>
                  <a:cs typeface="+mn-ea"/>
                  <a:sym typeface="+mn-lt"/>
                </a:rPr>
                <a:t>点击输入简要文字内容文字</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内容需概括精炼不用多</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余的文字修饰</a:t>
              </a:r>
              <a:endParaRPr lang="en-US" altLang="zh-CN" sz="1100" dirty="0">
                <a:solidFill>
                  <a:schemeClr val="tx1">
                    <a:lumMod val="50000"/>
                    <a:lumOff val="50000"/>
                  </a:schemeClr>
                </a:solidFill>
                <a:latin typeface="+mn-lt"/>
                <a:ea typeface="+mn-ea"/>
                <a:cs typeface="+mn-ea"/>
                <a:sym typeface="+mn-lt"/>
              </a:endParaRPr>
            </a:p>
          </p:txBody>
        </p:sp>
      </p:grpSp>
      <p:sp>
        <p:nvSpPr>
          <p:cNvPr id="28" name="标题 27"/>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29" name="矩形 28"/>
          <p:cNvSpPr/>
          <p:nvPr/>
        </p:nvSpPr>
        <p:spPr>
          <a:xfrm>
            <a:off x="161290" y="163830"/>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6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2500"/>
                            </p:stCondLst>
                            <p:childTnLst>
                              <p:par>
                                <p:cTn id="42" presetID="22" presetClass="entr" presetSubtype="4"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par>
                          <p:cTn id="49" fill="hold">
                            <p:stCondLst>
                              <p:cond delay="3500"/>
                            </p:stCondLst>
                            <p:childTnLst>
                              <p:par>
                                <p:cTn id="50" presetID="22" presetClass="entr" presetSubtype="4"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par>
                          <p:cTn id="57" fill="hold">
                            <p:stCondLst>
                              <p:cond delay="4500"/>
                            </p:stCondLst>
                            <p:childTnLst>
                              <p:par>
                                <p:cTn id="58" presetID="22" presetClass="entr" presetSubtype="4"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par>
                          <p:cTn id="65" fill="hold">
                            <p:stCondLst>
                              <p:cond delay="5500"/>
                            </p:stCondLst>
                            <p:childTnLst>
                              <p:par>
                                <p:cTn id="66" presetID="42"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2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40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6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p:bldP spid="6" grpId="0" bldLvl="0" animBg="1"/>
      <p:bldP spid="7" grpId="0" bldLvl="0" animBg="1"/>
      <p:bldP spid="8" grpId="0"/>
      <p:bldP spid="9" grpId="0" bldLvl="0" animBg="1"/>
      <p:bldP spid="10" grpId="0" bldLvl="0" animBg="1"/>
      <p:bldP spid="11" grpId="0"/>
      <p:bldP spid="12" grpId="0" bldLvl="0" animBg="1"/>
      <p:bldP spid="13" grpId="0" bldLvl="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952"/>
          <p:cNvSpPr>
            <a:spLocks noChangeArrowheads="1"/>
          </p:cNvSpPr>
          <p:nvPr/>
        </p:nvSpPr>
        <p:spPr bwMode="auto">
          <a:xfrm>
            <a:off x="5325324" y="2897880"/>
            <a:ext cx="279248" cy="279524"/>
          </a:xfrm>
          <a:prstGeom prst="ellipse">
            <a:avLst/>
          </a:prstGeom>
          <a:solidFill>
            <a:srgbClr val="6FC6C0"/>
          </a:solidFill>
          <a:ln>
            <a:noFill/>
          </a:ln>
        </p:spPr>
        <p:txBody>
          <a:bodyPr/>
          <a:lstStyle/>
          <a:p>
            <a:endParaRPr lang="zh-CN" altLang="zh-CN" sz="2400">
              <a:cs typeface="+mn-ea"/>
              <a:sym typeface="+mn-lt"/>
            </a:endParaRPr>
          </a:p>
        </p:txBody>
      </p:sp>
      <p:sp>
        <p:nvSpPr>
          <p:cNvPr id="20" name="Oval 952"/>
          <p:cNvSpPr>
            <a:spLocks noChangeArrowheads="1"/>
          </p:cNvSpPr>
          <p:nvPr/>
        </p:nvSpPr>
        <p:spPr bwMode="auto">
          <a:xfrm>
            <a:off x="5325324" y="3305818"/>
            <a:ext cx="279248" cy="279524"/>
          </a:xfrm>
          <a:prstGeom prst="ellipse">
            <a:avLst/>
          </a:prstGeom>
          <a:solidFill>
            <a:srgbClr val="FFE083"/>
          </a:solidFill>
          <a:ln>
            <a:noFill/>
          </a:ln>
        </p:spPr>
        <p:txBody>
          <a:bodyPr/>
          <a:lstStyle/>
          <a:p>
            <a:endParaRPr lang="zh-CN" altLang="zh-CN" sz="2400">
              <a:cs typeface="+mn-ea"/>
              <a:sym typeface="+mn-lt"/>
            </a:endParaRPr>
          </a:p>
        </p:txBody>
      </p:sp>
      <p:sp>
        <p:nvSpPr>
          <p:cNvPr id="21" name="Oval 952"/>
          <p:cNvSpPr>
            <a:spLocks noChangeArrowheads="1"/>
          </p:cNvSpPr>
          <p:nvPr/>
        </p:nvSpPr>
        <p:spPr bwMode="auto">
          <a:xfrm>
            <a:off x="5325324" y="3713758"/>
            <a:ext cx="279248" cy="279524"/>
          </a:xfrm>
          <a:prstGeom prst="ellipse">
            <a:avLst/>
          </a:prstGeom>
          <a:solidFill>
            <a:srgbClr val="F39DB0"/>
          </a:solidFill>
          <a:ln>
            <a:noFill/>
          </a:ln>
        </p:spPr>
        <p:txBody>
          <a:bodyPr/>
          <a:lstStyle/>
          <a:p>
            <a:endParaRPr lang="zh-CN" altLang="zh-CN" sz="2400">
              <a:cs typeface="+mn-ea"/>
              <a:sym typeface="+mn-lt"/>
            </a:endParaRPr>
          </a:p>
        </p:txBody>
      </p:sp>
      <p:sp>
        <p:nvSpPr>
          <p:cNvPr id="22" name="Oval 952"/>
          <p:cNvSpPr>
            <a:spLocks noChangeArrowheads="1"/>
          </p:cNvSpPr>
          <p:nvPr/>
        </p:nvSpPr>
        <p:spPr bwMode="auto">
          <a:xfrm>
            <a:off x="5325324" y="4121697"/>
            <a:ext cx="279248" cy="279524"/>
          </a:xfrm>
          <a:prstGeom prst="ellipse">
            <a:avLst/>
          </a:prstGeom>
          <a:solidFill>
            <a:srgbClr val="6FC6C0"/>
          </a:solidFill>
          <a:ln>
            <a:noFill/>
          </a:ln>
        </p:spPr>
        <p:txBody>
          <a:bodyPr/>
          <a:lstStyle/>
          <a:p>
            <a:endParaRPr lang="zh-CN" altLang="zh-CN" sz="2400">
              <a:cs typeface="+mn-ea"/>
              <a:sym typeface="+mn-lt"/>
            </a:endParaRPr>
          </a:p>
        </p:txBody>
      </p:sp>
      <p:sp>
        <p:nvSpPr>
          <p:cNvPr id="23" name="Rectangle 971"/>
          <p:cNvSpPr/>
          <p:nvPr/>
        </p:nvSpPr>
        <p:spPr>
          <a:xfrm>
            <a:off x="4643762" y="988437"/>
            <a:ext cx="3544416" cy="491750"/>
          </a:xfrm>
          <a:prstGeom prst="rect">
            <a:avLst/>
          </a:prstGeom>
          <a:solidFill>
            <a:srgbClr val="F39DB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Bef>
                <a:spcPts val="800"/>
              </a:spcBef>
            </a:pPr>
            <a:endParaRPr lang="bg-BG" altLang="zh-CN" sz="4000" dirty="0">
              <a:solidFill>
                <a:schemeClr val="bg1"/>
              </a:solidFill>
              <a:cs typeface="+mn-ea"/>
              <a:sym typeface="+mn-lt"/>
            </a:endParaRPr>
          </a:p>
        </p:txBody>
      </p:sp>
      <p:sp>
        <p:nvSpPr>
          <p:cNvPr id="24" name="Rectangle 972"/>
          <p:cNvSpPr/>
          <p:nvPr/>
        </p:nvSpPr>
        <p:spPr>
          <a:xfrm>
            <a:off x="6288710" y="1553745"/>
            <a:ext cx="1727254" cy="418191"/>
          </a:xfrm>
          <a:prstGeom prst="rect">
            <a:avLst/>
          </a:prstGeom>
          <a:solidFill>
            <a:srgbClr val="FFE08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800"/>
              </a:spcBef>
            </a:pPr>
            <a:endParaRPr lang="bg-BG" altLang="zh-CN" sz="4000" i="1" dirty="0">
              <a:solidFill>
                <a:schemeClr val="bg1"/>
              </a:solidFill>
              <a:cs typeface="+mn-ea"/>
              <a:sym typeface="+mn-lt"/>
            </a:endParaRPr>
          </a:p>
        </p:txBody>
      </p:sp>
      <p:sp>
        <p:nvSpPr>
          <p:cNvPr id="29" name="TextBox 28"/>
          <p:cNvSpPr txBox="1"/>
          <p:nvPr/>
        </p:nvSpPr>
        <p:spPr>
          <a:xfrm>
            <a:off x="5604572" y="2860156"/>
            <a:ext cx="2511365" cy="386080"/>
          </a:xfrm>
          <a:prstGeom prst="rect">
            <a:avLst/>
          </a:prstGeom>
          <a:noFill/>
        </p:spPr>
        <p:txBody>
          <a:bodyPr wrap="square" lIns="68562" tIns="34281" rIns="68562" bIns="34281" rtlCol="0">
            <a:spAutoFit/>
          </a:bodyPr>
          <a:lstStyle/>
          <a:p>
            <a:pPr>
              <a:lnSpc>
                <a:spcPct val="130000"/>
              </a:lnSpc>
            </a:pPr>
            <a:r>
              <a:rPr lang="zh-CN" altLang="en-US" sz="800" dirty="0">
                <a:solidFill>
                  <a:schemeClr val="tx1">
                    <a:lumMod val="50000"/>
                    <a:lumOff val="50000"/>
                  </a:schemeClr>
                </a:solidFill>
                <a:cs typeface="+mn-ea"/>
                <a:sym typeface="+mn-lt"/>
              </a:rPr>
              <a:t>您的内容打在这里 或者通过复制您的文本后 在此框中选择粘贴 并选择只保留文字。</a:t>
            </a:r>
            <a:endParaRPr lang="zh-CN" altLang="en-US" sz="800" dirty="0">
              <a:solidFill>
                <a:schemeClr val="tx1">
                  <a:lumMod val="50000"/>
                  <a:lumOff val="50000"/>
                </a:schemeClr>
              </a:solidFill>
              <a:cs typeface="+mn-ea"/>
              <a:sym typeface="+mn-lt"/>
            </a:endParaRPr>
          </a:p>
        </p:txBody>
      </p:sp>
      <p:sp>
        <p:nvSpPr>
          <p:cNvPr id="30" name="Text Placeholder 2"/>
          <p:cNvSpPr txBox="1"/>
          <p:nvPr/>
        </p:nvSpPr>
        <p:spPr bwMode="auto">
          <a:xfrm>
            <a:off x="6333173" y="1636341"/>
            <a:ext cx="1523295" cy="26835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500" dirty="0">
                <a:solidFill>
                  <a:schemeClr val="bg1"/>
                </a:solidFill>
                <a:latin typeface="+mn-lt"/>
                <a:ea typeface="+mn-ea"/>
                <a:cs typeface="+mn-ea"/>
                <a:sym typeface="+mn-lt"/>
              </a:rPr>
              <a:t>添加会议副标题</a:t>
            </a:r>
            <a:endParaRPr lang="en-AU" sz="1500" dirty="0">
              <a:solidFill>
                <a:schemeClr val="bg1"/>
              </a:solidFill>
              <a:latin typeface="+mn-lt"/>
              <a:ea typeface="+mn-ea"/>
              <a:cs typeface="+mn-ea"/>
              <a:sym typeface="+mn-lt"/>
            </a:endParaRPr>
          </a:p>
        </p:txBody>
      </p:sp>
      <p:sp>
        <p:nvSpPr>
          <p:cNvPr id="31" name="TextBox 30"/>
          <p:cNvSpPr txBox="1"/>
          <p:nvPr/>
        </p:nvSpPr>
        <p:spPr>
          <a:xfrm>
            <a:off x="5604572" y="3268096"/>
            <a:ext cx="2511365" cy="386080"/>
          </a:xfrm>
          <a:prstGeom prst="rect">
            <a:avLst/>
          </a:prstGeom>
          <a:noFill/>
        </p:spPr>
        <p:txBody>
          <a:bodyPr wrap="square" lIns="68562" tIns="34281" rIns="68562" bIns="34281" rtlCol="0">
            <a:spAutoFit/>
          </a:bodyPr>
          <a:lstStyle/>
          <a:p>
            <a:pPr>
              <a:lnSpc>
                <a:spcPct val="130000"/>
              </a:lnSpc>
            </a:pPr>
            <a:r>
              <a:rPr lang="zh-CN" altLang="en-US" sz="800" dirty="0">
                <a:solidFill>
                  <a:schemeClr val="tx1">
                    <a:lumMod val="50000"/>
                    <a:lumOff val="50000"/>
                  </a:schemeClr>
                </a:solidFill>
                <a:cs typeface="+mn-ea"/>
                <a:sym typeface="+mn-lt"/>
              </a:rPr>
              <a:t>您的内容打在这里 或者通过复制您的文本后 在此框中选择粘贴 并选择只保留文字。</a:t>
            </a:r>
            <a:endParaRPr lang="zh-CN" altLang="en-US" sz="800" dirty="0">
              <a:solidFill>
                <a:schemeClr val="tx1">
                  <a:lumMod val="50000"/>
                  <a:lumOff val="50000"/>
                </a:schemeClr>
              </a:solidFill>
              <a:cs typeface="+mn-ea"/>
              <a:sym typeface="+mn-lt"/>
            </a:endParaRPr>
          </a:p>
        </p:txBody>
      </p:sp>
      <p:sp>
        <p:nvSpPr>
          <p:cNvPr id="32" name="TextBox 31"/>
          <p:cNvSpPr txBox="1"/>
          <p:nvPr/>
        </p:nvSpPr>
        <p:spPr>
          <a:xfrm>
            <a:off x="5604572" y="3676034"/>
            <a:ext cx="2511365" cy="386080"/>
          </a:xfrm>
          <a:prstGeom prst="rect">
            <a:avLst/>
          </a:prstGeom>
          <a:noFill/>
        </p:spPr>
        <p:txBody>
          <a:bodyPr wrap="square" lIns="68562" tIns="34281" rIns="68562" bIns="34281" rtlCol="0">
            <a:spAutoFit/>
          </a:bodyPr>
          <a:lstStyle/>
          <a:p>
            <a:pPr>
              <a:lnSpc>
                <a:spcPct val="130000"/>
              </a:lnSpc>
            </a:pPr>
            <a:r>
              <a:rPr lang="zh-CN" altLang="en-US" sz="800" dirty="0">
                <a:solidFill>
                  <a:schemeClr val="tx1">
                    <a:lumMod val="50000"/>
                    <a:lumOff val="50000"/>
                  </a:schemeClr>
                </a:solidFill>
                <a:cs typeface="+mn-ea"/>
                <a:sym typeface="+mn-lt"/>
              </a:rPr>
              <a:t>您的内容打在这里 或者通过复制您的文本后 在此框中选择粘贴 并选择只保留文字。</a:t>
            </a:r>
            <a:endParaRPr lang="zh-CN" altLang="en-US" sz="800" dirty="0">
              <a:solidFill>
                <a:schemeClr val="tx1">
                  <a:lumMod val="50000"/>
                  <a:lumOff val="50000"/>
                </a:schemeClr>
              </a:solidFill>
              <a:cs typeface="+mn-ea"/>
              <a:sym typeface="+mn-lt"/>
            </a:endParaRPr>
          </a:p>
        </p:txBody>
      </p:sp>
      <p:sp>
        <p:nvSpPr>
          <p:cNvPr id="33" name="TextBox 32"/>
          <p:cNvSpPr txBox="1"/>
          <p:nvPr/>
        </p:nvSpPr>
        <p:spPr>
          <a:xfrm>
            <a:off x="5604572" y="4083974"/>
            <a:ext cx="2511365" cy="386080"/>
          </a:xfrm>
          <a:prstGeom prst="rect">
            <a:avLst/>
          </a:prstGeom>
          <a:noFill/>
        </p:spPr>
        <p:txBody>
          <a:bodyPr wrap="square" lIns="68562" tIns="34281" rIns="68562" bIns="34281" rtlCol="0">
            <a:spAutoFit/>
          </a:bodyPr>
          <a:lstStyle/>
          <a:p>
            <a:pPr>
              <a:lnSpc>
                <a:spcPct val="130000"/>
              </a:lnSpc>
            </a:pPr>
            <a:r>
              <a:rPr lang="zh-CN" altLang="en-US" sz="800" dirty="0">
                <a:solidFill>
                  <a:schemeClr val="tx1">
                    <a:lumMod val="50000"/>
                    <a:lumOff val="50000"/>
                  </a:schemeClr>
                </a:solidFill>
                <a:cs typeface="+mn-ea"/>
                <a:sym typeface="+mn-lt"/>
              </a:rPr>
              <a:t>您的内容打在这里 或者通过复制您的文本后 在此框中选择粘贴 并选择只保留文字。</a:t>
            </a:r>
            <a:endParaRPr lang="zh-CN" altLang="en-US" sz="800" dirty="0">
              <a:solidFill>
                <a:schemeClr val="tx1">
                  <a:lumMod val="50000"/>
                  <a:lumOff val="50000"/>
                </a:schemeClr>
              </a:solidFill>
              <a:cs typeface="+mn-ea"/>
              <a:sym typeface="+mn-lt"/>
            </a:endParaRPr>
          </a:p>
        </p:txBody>
      </p:sp>
      <p:sp>
        <p:nvSpPr>
          <p:cNvPr id="34" name="Text Placeholder 2"/>
          <p:cNvSpPr txBox="1"/>
          <p:nvPr/>
        </p:nvSpPr>
        <p:spPr bwMode="auto">
          <a:xfrm>
            <a:off x="4776935" y="1007706"/>
            <a:ext cx="3278074" cy="26835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en-US" altLang="zh-CN" sz="2400" b="1" dirty="0">
                <a:solidFill>
                  <a:schemeClr val="bg1"/>
                </a:solidFill>
                <a:latin typeface="+mn-lt"/>
                <a:ea typeface="+mn-ea"/>
                <a:cs typeface="+mn-ea"/>
                <a:sym typeface="+mn-lt"/>
              </a:rPr>
              <a:t>2021</a:t>
            </a:r>
            <a:r>
              <a:rPr lang="zh-CN" altLang="en-US" sz="2400" b="1" dirty="0">
                <a:solidFill>
                  <a:schemeClr val="bg1"/>
                </a:solidFill>
                <a:latin typeface="+mn-lt"/>
                <a:ea typeface="+mn-ea"/>
                <a:cs typeface="+mn-ea"/>
                <a:sym typeface="+mn-lt"/>
              </a:rPr>
              <a:t>年度利润对比表</a:t>
            </a:r>
            <a:endParaRPr lang="en-AU" sz="2400" b="1" dirty="0">
              <a:solidFill>
                <a:schemeClr val="bg1"/>
              </a:solidFill>
              <a:latin typeface="+mn-lt"/>
              <a:ea typeface="+mn-ea"/>
              <a:cs typeface="+mn-ea"/>
              <a:sym typeface="+mn-lt"/>
            </a:endParaRPr>
          </a:p>
        </p:txBody>
      </p:sp>
      <p:pic>
        <p:nvPicPr>
          <p:cNvPr id="36" name="图片 35" descr="400516095"/>
          <p:cNvPicPr>
            <a:picLocks noChangeAspect="1"/>
          </p:cNvPicPr>
          <p:nvPr/>
        </p:nvPicPr>
        <p:blipFill>
          <a:blip r:embed="rId1"/>
          <a:stretch>
            <a:fillRect/>
          </a:stretch>
        </p:blipFill>
        <p:spPr>
          <a:xfrm>
            <a:off x="702945" y="1480185"/>
            <a:ext cx="4456430" cy="2900680"/>
          </a:xfrm>
          <a:prstGeom prst="rect">
            <a:avLst/>
          </a:prstGeom>
        </p:spPr>
      </p:pic>
      <p:sp>
        <p:nvSpPr>
          <p:cNvPr id="37" name="标题 36"/>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38" name="矩形 37"/>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55" presetClass="entr" presetSubtype="0" fill="hold" grpId="0" nodeType="withEffect">
                                  <p:stCondLst>
                                    <p:cond delay="20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0.70"/>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strVal val="#ppt_w+.3"/>
                                          </p:val>
                                        </p:tav>
                                        <p:tav tm="100000">
                                          <p:val>
                                            <p:strVal val="#ppt_w"/>
                                          </p:val>
                                        </p:tav>
                                      </p:tavLst>
                                    </p:anim>
                                    <p:anim calcmode="lin" valueType="num">
                                      <p:cBhvr>
                                        <p:cTn id="19" dur="500" fill="hold"/>
                                        <p:tgtEl>
                                          <p:spTgt spid="34"/>
                                        </p:tgtEl>
                                        <p:attrNameLst>
                                          <p:attrName>ppt_h</p:attrName>
                                        </p:attrNameLst>
                                      </p:cBhvr>
                                      <p:tavLst>
                                        <p:tav tm="0">
                                          <p:val>
                                            <p:strVal val="#ppt_h"/>
                                          </p:val>
                                        </p:tav>
                                        <p:tav tm="100000">
                                          <p:val>
                                            <p:strVal val="#ppt_h"/>
                                          </p:val>
                                        </p:tav>
                                      </p:tavLst>
                                    </p:anim>
                                    <p:animEffect transition="in" filter="fade">
                                      <p:cBhvr>
                                        <p:cTn id="20" dur="500"/>
                                        <p:tgtEl>
                                          <p:spTgt spid="34"/>
                                        </p:tgtEl>
                                      </p:cBhvr>
                                    </p:animEffect>
                                  </p:childTnLst>
                                </p:cTn>
                              </p:par>
                            </p:childTnLst>
                          </p:cTn>
                        </p:par>
                        <p:par>
                          <p:cTn id="21" fill="hold">
                            <p:stCondLst>
                              <p:cond delay="2200"/>
                            </p:stCondLst>
                            <p:childTnLst>
                              <p:par>
                                <p:cTn id="22" presetID="50" presetClass="entr" presetSubtype="0" decel="100000" fill="hold" grpId="0" nodeType="afterEffect">
                                  <p:stCondLst>
                                    <p:cond delay="0"/>
                                  </p:stCondLst>
                                  <p:iterate type="lt">
                                    <p:tmPct val="10000"/>
                                  </p:iterate>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strVal val="#ppt_w+.3"/>
                                          </p:val>
                                        </p:tav>
                                        <p:tav tm="100000">
                                          <p:val>
                                            <p:strVal val="#ppt_w"/>
                                          </p:val>
                                        </p:tav>
                                      </p:tavLst>
                                    </p:anim>
                                    <p:anim calcmode="lin" valueType="num">
                                      <p:cBhvr>
                                        <p:cTn id="25" dur="500" fill="hold"/>
                                        <p:tgtEl>
                                          <p:spTgt spid="30"/>
                                        </p:tgtEl>
                                        <p:attrNameLst>
                                          <p:attrName>ppt_h</p:attrName>
                                        </p:attrNameLst>
                                      </p:cBhvr>
                                      <p:tavLst>
                                        <p:tav tm="0">
                                          <p:val>
                                            <p:strVal val="#ppt_h"/>
                                          </p:val>
                                        </p:tav>
                                        <p:tav tm="100000">
                                          <p:val>
                                            <p:strVal val="#ppt_h"/>
                                          </p:val>
                                        </p:tav>
                                      </p:tavLst>
                                    </p:anim>
                                    <p:animEffect transition="in" filter="fade">
                                      <p:cBhvr>
                                        <p:cTn id="26" dur="500"/>
                                        <p:tgtEl>
                                          <p:spTgt spid="30"/>
                                        </p:tgtEl>
                                      </p:cBhvr>
                                    </p:animEffect>
                                  </p:childTnLst>
                                </p:cTn>
                              </p:par>
                            </p:childTnLst>
                          </p:cTn>
                        </p:par>
                        <p:par>
                          <p:cTn id="27" fill="hold">
                            <p:stCondLst>
                              <p:cond delay="3000"/>
                            </p:stCondLst>
                            <p:childTnLst>
                              <p:par>
                                <p:cTn id="28" presetID="23" presetClass="entr" presetSubtype="52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 calcmode="lin" valueType="num">
                                      <p:cBhvr>
                                        <p:cTn id="32" dur="500" fill="hold"/>
                                        <p:tgtEl>
                                          <p:spTgt spid="19"/>
                                        </p:tgtEl>
                                        <p:attrNameLst>
                                          <p:attrName>ppt_x</p:attrName>
                                        </p:attrNameLst>
                                      </p:cBhvr>
                                      <p:tavLst>
                                        <p:tav tm="0">
                                          <p:val>
                                            <p:fltVal val="0.5"/>
                                          </p:val>
                                        </p:tav>
                                        <p:tav tm="100000">
                                          <p:val>
                                            <p:strVal val="#ppt_x"/>
                                          </p:val>
                                        </p:tav>
                                      </p:tavLst>
                                    </p:anim>
                                    <p:anim calcmode="lin" valueType="num">
                                      <p:cBhvr>
                                        <p:cTn id="33" dur="500" fill="hold"/>
                                        <p:tgtEl>
                                          <p:spTgt spid="19"/>
                                        </p:tgtEl>
                                        <p:attrNameLst>
                                          <p:attrName>ppt_y</p:attrName>
                                        </p:attrNameLst>
                                      </p:cBhvr>
                                      <p:tavLst>
                                        <p:tav tm="0">
                                          <p:val>
                                            <p:fltVal val="0.5"/>
                                          </p:val>
                                        </p:tav>
                                        <p:tav tm="100000">
                                          <p:val>
                                            <p:strVal val="#ppt_y"/>
                                          </p:val>
                                        </p:tav>
                                      </p:tavLst>
                                    </p:anim>
                                  </p:childTnLst>
                                </p:cTn>
                              </p:par>
                              <p:par>
                                <p:cTn id="34" presetID="23" presetClass="entr" presetSubtype="528" fill="hold" grpId="0" nodeType="withEffect">
                                  <p:stCondLst>
                                    <p:cond delay="2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 calcmode="lin" valueType="num">
                                      <p:cBhvr>
                                        <p:cTn id="38" dur="500" fill="hold"/>
                                        <p:tgtEl>
                                          <p:spTgt spid="20"/>
                                        </p:tgtEl>
                                        <p:attrNameLst>
                                          <p:attrName>ppt_x</p:attrName>
                                        </p:attrNameLst>
                                      </p:cBhvr>
                                      <p:tavLst>
                                        <p:tav tm="0">
                                          <p:val>
                                            <p:fltVal val="0.5"/>
                                          </p:val>
                                        </p:tav>
                                        <p:tav tm="100000">
                                          <p:val>
                                            <p:strVal val="#ppt_x"/>
                                          </p:val>
                                        </p:tav>
                                      </p:tavLst>
                                    </p:anim>
                                    <p:anim calcmode="lin" valueType="num">
                                      <p:cBhvr>
                                        <p:cTn id="39" dur="500" fill="hold"/>
                                        <p:tgtEl>
                                          <p:spTgt spid="20"/>
                                        </p:tgtEl>
                                        <p:attrNameLst>
                                          <p:attrName>ppt_y</p:attrName>
                                        </p:attrNameLst>
                                      </p:cBhvr>
                                      <p:tavLst>
                                        <p:tav tm="0">
                                          <p:val>
                                            <p:fltVal val="0.5"/>
                                          </p:val>
                                        </p:tav>
                                        <p:tav tm="100000">
                                          <p:val>
                                            <p:strVal val="#ppt_y"/>
                                          </p:val>
                                        </p:tav>
                                      </p:tavLst>
                                    </p:anim>
                                  </p:childTnLst>
                                </p:cTn>
                              </p:par>
                              <p:par>
                                <p:cTn id="40" presetID="23" presetClass="entr" presetSubtype="528" fill="hold" grpId="0" nodeType="withEffect">
                                  <p:stCondLst>
                                    <p:cond delay="40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 calcmode="lin" valueType="num">
                                      <p:cBhvr>
                                        <p:cTn id="44" dur="500" fill="hold"/>
                                        <p:tgtEl>
                                          <p:spTgt spid="21"/>
                                        </p:tgtEl>
                                        <p:attrNameLst>
                                          <p:attrName>ppt_x</p:attrName>
                                        </p:attrNameLst>
                                      </p:cBhvr>
                                      <p:tavLst>
                                        <p:tav tm="0">
                                          <p:val>
                                            <p:fltVal val="0.5"/>
                                          </p:val>
                                        </p:tav>
                                        <p:tav tm="100000">
                                          <p:val>
                                            <p:strVal val="#ppt_x"/>
                                          </p:val>
                                        </p:tav>
                                      </p:tavLst>
                                    </p:anim>
                                    <p:anim calcmode="lin" valueType="num">
                                      <p:cBhvr>
                                        <p:cTn id="45" dur="500" fill="hold"/>
                                        <p:tgtEl>
                                          <p:spTgt spid="21"/>
                                        </p:tgtEl>
                                        <p:attrNameLst>
                                          <p:attrName>ppt_y</p:attrName>
                                        </p:attrNameLst>
                                      </p:cBhvr>
                                      <p:tavLst>
                                        <p:tav tm="0">
                                          <p:val>
                                            <p:fltVal val="0.5"/>
                                          </p:val>
                                        </p:tav>
                                        <p:tav tm="100000">
                                          <p:val>
                                            <p:strVal val="#ppt_y"/>
                                          </p:val>
                                        </p:tav>
                                      </p:tavLst>
                                    </p:anim>
                                  </p:childTnLst>
                                </p:cTn>
                              </p:par>
                              <p:par>
                                <p:cTn id="46" presetID="23" presetClass="entr" presetSubtype="528" fill="hold" grpId="0" nodeType="withEffect">
                                  <p:stCondLst>
                                    <p:cond delay="6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 calcmode="lin" valueType="num">
                                      <p:cBhvr>
                                        <p:cTn id="50" dur="500" fill="hold"/>
                                        <p:tgtEl>
                                          <p:spTgt spid="22"/>
                                        </p:tgtEl>
                                        <p:attrNameLst>
                                          <p:attrName>ppt_x</p:attrName>
                                        </p:attrNameLst>
                                      </p:cBhvr>
                                      <p:tavLst>
                                        <p:tav tm="0">
                                          <p:val>
                                            <p:fltVal val="0.5"/>
                                          </p:val>
                                        </p:tav>
                                        <p:tav tm="100000">
                                          <p:val>
                                            <p:strVal val="#ppt_x"/>
                                          </p:val>
                                        </p:tav>
                                      </p:tavLst>
                                    </p:anim>
                                    <p:anim calcmode="lin" valueType="num">
                                      <p:cBhvr>
                                        <p:cTn id="51" dur="500" fill="hold"/>
                                        <p:tgtEl>
                                          <p:spTgt spid="22"/>
                                        </p:tgtEl>
                                        <p:attrNameLst>
                                          <p:attrName>ppt_y</p:attrName>
                                        </p:attrNameLst>
                                      </p:cBhvr>
                                      <p:tavLst>
                                        <p:tav tm="0">
                                          <p:val>
                                            <p:fltVal val="0.5"/>
                                          </p:val>
                                        </p:tav>
                                        <p:tav tm="100000">
                                          <p:val>
                                            <p:strVal val="#ppt_y"/>
                                          </p:val>
                                        </p:tav>
                                      </p:tavLst>
                                    </p:anim>
                                  </p:childTnLst>
                                </p:cTn>
                              </p:par>
                            </p:childTnLst>
                          </p:cTn>
                        </p:par>
                        <p:par>
                          <p:cTn id="52" fill="hold">
                            <p:stCondLst>
                              <p:cond delay="3500"/>
                            </p:stCondLst>
                            <p:childTnLst>
                              <p:par>
                                <p:cTn id="53" presetID="27" presetClass="entr" presetSubtype="0" fill="hold" grpId="0" nodeType="afterEffect">
                                  <p:stCondLst>
                                    <p:cond delay="0"/>
                                  </p:stCondLst>
                                  <p:iterate type="lt">
                                    <p:tmPct val="30000"/>
                                  </p:iterate>
                                  <p:childTnLst>
                                    <p:set>
                                      <p:cBhvr>
                                        <p:cTn id="54" dur="1" fill="hold">
                                          <p:stCondLst>
                                            <p:cond delay="0"/>
                                          </p:stCondLst>
                                        </p:cTn>
                                        <p:tgtEl>
                                          <p:spTgt spid="29"/>
                                        </p:tgtEl>
                                        <p:attrNameLst>
                                          <p:attrName>style.visibility</p:attrName>
                                        </p:attrNameLst>
                                      </p:cBhvr>
                                      <p:to>
                                        <p:strVal val="visible"/>
                                      </p:to>
                                    </p:set>
                                    <p:anim calcmode="discrete" valueType="clr">
                                      <p:cBhvr override="childStyle">
                                        <p:cTn id="55" dur="100"/>
                                        <p:tgtEl>
                                          <p:spTgt spid="29"/>
                                        </p:tgtEl>
                                        <p:attrNameLst>
                                          <p:attrName>style.color</p:attrName>
                                        </p:attrNameLst>
                                      </p:cBhvr>
                                      <p:tavLst>
                                        <p:tav tm="0">
                                          <p:val>
                                            <p:clrVal>
                                              <a:schemeClr val="bg1"/>
                                            </p:clrVal>
                                          </p:val>
                                        </p:tav>
                                        <p:tav tm="50000">
                                          <p:val>
                                            <p:clrVal>
                                              <a:schemeClr val="bg1"/>
                                            </p:clrVal>
                                          </p:val>
                                        </p:tav>
                                      </p:tavLst>
                                    </p:anim>
                                    <p:anim calcmode="discrete" valueType="clr">
                                      <p:cBhvr>
                                        <p:cTn id="56" dur="100"/>
                                        <p:tgtEl>
                                          <p:spTgt spid="29"/>
                                        </p:tgtEl>
                                        <p:attrNameLst>
                                          <p:attrName>fillcolor</p:attrName>
                                        </p:attrNameLst>
                                      </p:cBhvr>
                                      <p:tavLst>
                                        <p:tav tm="0">
                                          <p:val>
                                            <p:clrVal>
                                              <a:schemeClr val="accent2"/>
                                            </p:clrVal>
                                          </p:val>
                                        </p:tav>
                                        <p:tav tm="50000">
                                          <p:val>
                                            <p:clrVal>
                                              <a:schemeClr val="hlink"/>
                                            </p:clrVal>
                                          </p:val>
                                        </p:tav>
                                      </p:tavLst>
                                    </p:anim>
                                    <p:set>
                                      <p:cBhvr>
                                        <p:cTn id="57" dur="100"/>
                                        <p:tgtEl>
                                          <p:spTgt spid="29"/>
                                        </p:tgtEl>
                                        <p:attrNameLst>
                                          <p:attrName>fill.type</p:attrName>
                                        </p:attrNameLst>
                                      </p:cBhvr>
                                      <p:to>
                                        <p:strVal val="solid"/>
                                      </p:to>
                                    </p:set>
                                  </p:childTnLst>
                                </p:cTn>
                              </p:par>
                              <p:par>
                                <p:cTn id="58" presetID="27" presetClass="entr" presetSubtype="0" fill="hold" grpId="0" nodeType="withEffect">
                                  <p:stCondLst>
                                    <p:cond delay="300"/>
                                  </p:stCondLst>
                                  <p:iterate type="lt">
                                    <p:tmPct val="30000"/>
                                  </p:iterate>
                                  <p:childTnLst>
                                    <p:set>
                                      <p:cBhvr>
                                        <p:cTn id="59" dur="1" fill="hold">
                                          <p:stCondLst>
                                            <p:cond delay="0"/>
                                          </p:stCondLst>
                                        </p:cTn>
                                        <p:tgtEl>
                                          <p:spTgt spid="31"/>
                                        </p:tgtEl>
                                        <p:attrNameLst>
                                          <p:attrName>style.visibility</p:attrName>
                                        </p:attrNameLst>
                                      </p:cBhvr>
                                      <p:to>
                                        <p:strVal val="visible"/>
                                      </p:to>
                                    </p:set>
                                    <p:anim calcmode="discrete" valueType="clr">
                                      <p:cBhvr override="childStyle">
                                        <p:cTn id="60" dur="100"/>
                                        <p:tgtEl>
                                          <p:spTgt spid="31"/>
                                        </p:tgtEl>
                                        <p:attrNameLst>
                                          <p:attrName>style.color</p:attrName>
                                        </p:attrNameLst>
                                      </p:cBhvr>
                                      <p:tavLst>
                                        <p:tav tm="0">
                                          <p:val>
                                            <p:clrVal>
                                              <a:schemeClr val="bg1"/>
                                            </p:clrVal>
                                          </p:val>
                                        </p:tav>
                                        <p:tav tm="50000">
                                          <p:val>
                                            <p:clrVal>
                                              <a:schemeClr val="bg1"/>
                                            </p:clrVal>
                                          </p:val>
                                        </p:tav>
                                      </p:tavLst>
                                    </p:anim>
                                    <p:anim calcmode="discrete" valueType="clr">
                                      <p:cBhvr>
                                        <p:cTn id="61" dur="100"/>
                                        <p:tgtEl>
                                          <p:spTgt spid="31"/>
                                        </p:tgtEl>
                                        <p:attrNameLst>
                                          <p:attrName>fillcolor</p:attrName>
                                        </p:attrNameLst>
                                      </p:cBhvr>
                                      <p:tavLst>
                                        <p:tav tm="0">
                                          <p:val>
                                            <p:clrVal>
                                              <a:schemeClr val="accent2"/>
                                            </p:clrVal>
                                          </p:val>
                                        </p:tav>
                                        <p:tav tm="50000">
                                          <p:val>
                                            <p:clrVal>
                                              <a:schemeClr val="hlink"/>
                                            </p:clrVal>
                                          </p:val>
                                        </p:tav>
                                      </p:tavLst>
                                    </p:anim>
                                    <p:set>
                                      <p:cBhvr>
                                        <p:cTn id="62" dur="100"/>
                                        <p:tgtEl>
                                          <p:spTgt spid="31"/>
                                        </p:tgtEl>
                                        <p:attrNameLst>
                                          <p:attrName>fill.type</p:attrName>
                                        </p:attrNameLst>
                                      </p:cBhvr>
                                      <p:to>
                                        <p:strVal val="solid"/>
                                      </p:to>
                                    </p:set>
                                  </p:childTnLst>
                                </p:cTn>
                              </p:par>
                              <p:par>
                                <p:cTn id="63" presetID="27" presetClass="entr" presetSubtype="0" fill="hold" grpId="0" nodeType="withEffect">
                                  <p:stCondLst>
                                    <p:cond delay="600"/>
                                  </p:stCondLst>
                                  <p:iterate type="lt">
                                    <p:tmPct val="30000"/>
                                  </p:iterate>
                                  <p:childTnLst>
                                    <p:set>
                                      <p:cBhvr>
                                        <p:cTn id="64" dur="1" fill="hold">
                                          <p:stCondLst>
                                            <p:cond delay="0"/>
                                          </p:stCondLst>
                                        </p:cTn>
                                        <p:tgtEl>
                                          <p:spTgt spid="32"/>
                                        </p:tgtEl>
                                        <p:attrNameLst>
                                          <p:attrName>style.visibility</p:attrName>
                                        </p:attrNameLst>
                                      </p:cBhvr>
                                      <p:to>
                                        <p:strVal val="visible"/>
                                      </p:to>
                                    </p:set>
                                    <p:anim calcmode="discrete" valueType="clr">
                                      <p:cBhvr override="childStyle">
                                        <p:cTn id="65" dur="100"/>
                                        <p:tgtEl>
                                          <p:spTgt spid="32"/>
                                        </p:tgtEl>
                                        <p:attrNameLst>
                                          <p:attrName>style.color</p:attrName>
                                        </p:attrNameLst>
                                      </p:cBhvr>
                                      <p:tavLst>
                                        <p:tav tm="0">
                                          <p:val>
                                            <p:clrVal>
                                              <a:schemeClr val="bg1"/>
                                            </p:clrVal>
                                          </p:val>
                                        </p:tav>
                                        <p:tav tm="50000">
                                          <p:val>
                                            <p:clrVal>
                                              <a:schemeClr val="bg1"/>
                                            </p:clrVal>
                                          </p:val>
                                        </p:tav>
                                      </p:tavLst>
                                    </p:anim>
                                    <p:anim calcmode="discrete" valueType="clr">
                                      <p:cBhvr>
                                        <p:cTn id="66" dur="100"/>
                                        <p:tgtEl>
                                          <p:spTgt spid="32"/>
                                        </p:tgtEl>
                                        <p:attrNameLst>
                                          <p:attrName>fillcolor</p:attrName>
                                        </p:attrNameLst>
                                      </p:cBhvr>
                                      <p:tavLst>
                                        <p:tav tm="0">
                                          <p:val>
                                            <p:clrVal>
                                              <a:schemeClr val="accent2"/>
                                            </p:clrVal>
                                          </p:val>
                                        </p:tav>
                                        <p:tav tm="50000">
                                          <p:val>
                                            <p:clrVal>
                                              <a:schemeClr val="hlink"/>
                                            </p:clrVal>
                                          </p:val>
                                        </p:tav>
                                      </p:tavLst>
                                    </p:anim>
                                    <p:set>
                                      <p:cBhvr>
                                        <p:cTn id="67" dur="100"/>
                                        <p:tgtEl>
                                          <p:spTgt spid="32"/>
                                        </p:tgtEl>
                                        <p:attrNameLst>
                                          <p:attrName>fill.type</p:attrName>
                                        </p:attrNameLst>
                                      </p:cBhvr>
                                      <p:to>
                                        <p:strVal val="solid"/>
                                      </p:to>
                                    </p:set>
                                  </p:childTnLst>
                                </p:cTn>
                              </p:par>
                              <p:par>
                                <p:cTn id="68" presetID="27" presetClass="entr" presetSubtype="0" fill="hold" grpId="0" nodeType="withEffect">
                                  <p:stCondLst>
                                    <p:cond delay="900"/>
                                  </p:stCondLst>
                                  <p:iterate type="lt">
                                    <p:tmPct val="30000"/>
                                  </p:iterate>
                                  <p:childTnLst>
                                    <p:set>
                                      <p:cBhvr>
                                        <p:cTn id="69" dur="1" fill="hold">
                                          <p:stCondLst>
                                            <p:cond delay="0"/>
                                          </p:stCondLst>
                                        </p:cTn>
                                        <p:tgtEl>
                                          <p:spTgt spid="33"/>
                                        </p:tgtEl>
                                        <p:attrNameLst>
                                          <p:attrName>style.visibility</p:attrName>
                                        </p:attrNameLst>
                                      </p:cBhvr>
                                      <p:to>
                                        <p:strVal val="visible"/>
                                      </p:to>
                                    </p:set>
                                    <p:anim calcmode="discrete" valueType="clr">
                                      <p:cBhvr override="childStyle">
                                        <p:cTn id="70" dur="100"/>
                                        <p:tgtEl>
                                          <p:spTgt spid="33"/>
                                        </p:tgtEl>
                                        <p:attrNameLst>
                                          <p:attrName>style.color</p:attrName>
                                        </p:attrNameLst>
                                      </p:cBhvr>
                                      <p:tavLst>
                                        <p:tav tm="0">
                                          <p:val>
                                            <p:clrVal>
                                              <a:schemeClr val="bg1"/>
                                            </p:clrVal>
                                          </p:val>
                                        </p:tav>
                                        <p:tav tm="50000">
                                          <p:val>
                                            <p:clrVal>
                                              <a:schemeClr val="bg1"/>
                                            </p:clrVal>
                                          </p:val>
                                        </p:tav>
                                      </p:tavLst>
                                    </p:anim>
                                    <p:anim calcmode="discrete" valueType="clr">
                                      <p:cBhvr>
                                        <p:cTn id="71" dur="100"/>
                                        <p:tgtEl>
                                          <p:spTgt spid="33"/>
                                        </p:tgtEl>
                                        <p:attrNameLst>
                                          <p:attrName>fillcolor</p:attrName>
                                        </p:attrNameLst>
                                      </p:cBhvr>
                                      <p:tavLst>
                                        <p:tav tm="0">
                                          <p:val>
                                            <p:clrVal>
                                              <a:schemeClr val="accent2"/>
                                            </p:clrVal>
                                          </p:val>
                                        </p:tav>
                                        <p:tav tm="50000">
                                          <p:val>
                                            <p:clrVal>
                                              <a:schemeClr val="hlink"/>
                                            </p:clrVal>
                                          </p:val>
                                        </p:tav>
                                      </p:tavLst>
                                    </p:anim>
                                    <p:set>
                                      <p:cBhvr>
                                        <p:cTn id="72" dur="100"/>
                                        <p:tgtEl>
                                          <p:spTgt spid="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P spid="23" grpId="0" bldLvl="0" animBg="1"/>
      <p:bldP spid="24" grpId="0" bldLvl="0" animBg="1"/>
      <p:bldP spid="29" grpId="0"/>
      <p:bldP spid="30"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5"/>
          <p:cNvSpPr/>
          <p:nvPr/>
        </p:nvSpPr>
        <p:spPr bwMode="auto">
          <a:xfrm>
            <a:off x="3938184" y="3580641"/>
            <a:ext cx="3070994" cy="542774"/>
          </a:xfrm>
          <a:custGeom>
            <a:avLst/>
            <a:gdLst/>
            <a:ahLst/>
            <a:cxnLst/>
            <a:rect l="l" t="t"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6FC6C0"/>
          </a:solidFill>
          <a:ln w="9525" cap="flat" cmpd="sng" algn="ctr">
            <a:noFill/>
            <a:prstDash val="solid"/>
            <a:round/>
            <a:headEnd type="none" w="med" len="med"/>
            <a:tailEnd type="none" w="med" len="med"/>
          </a:ln>
          <a:effectLst/>
        </p:spPr>
        <p:txBody>
          <a:bodyPr lIns="86371" tIns="43185" rIns="86371" bIns="43185"/>
          <a:lstStyle/>
          <a:p>
            <a:pPr defTabSz="1151255">
              <a:defRPr/>
            </a:pPr>
            <a:endParaRPr lang="zh-CN" altLang="en-US" sz="1725">
              <a:cs typeface="+mn-ea"/>
              <a:sym typeface="+mn-lt"/>
            </a:endParaRPr>
          </a:p>
        </p:txBody>
      </p:sp>
      <p:sp>
        <p:nvSpPr>
          <p:cNvPr id="27" name="圆角矩形 5"/>
          <p:cNvSpPr/>
          <p:nvPr/>
        </p:nvSpPr>
        <p:spPr bwMode="auto">
          <a:xfrm>
            <a:off x="3840551" y="1209824"/>
            <a:ext cx="3070994" cy="541262"/>
          </a:xfrm>
          <a:custGeom>
            <a:avLst/>
            <a:gdLst>
              <a:gd name="T0" fmla="*/ 0 w 3265930"/>
              <a:gd name="T1" fmla="*/ 0 h 569236"/>
              <a:gd name="T2" fmla="*/ 2981312 w 3265930"/>
              <a:gd name="T3" fmla="*/ 0 h 569236"/>
              <a:gd name="T4" fmla="*/ 3265930 w 3265930"/>
              <a:gd name="T5" fmla="*/ 284618 h 569236"/>
              <a:gd name="T6" fmla="*/ 2981312 w 3265930"/>
              <a:gd name="T7" fmla="*/ 569236 h 569236"/>
              <a:gd name="T8" fmla="*/ 0 w 3265930"/>
              <a:gd name="T9" fmla="*/ 569236 h 569236"/>
            </a:gdLst>
            <a:ahLst/>
            <a:cxnLst>
              <a:cxn ang="0">
                <a:pos x="T0" y="T1"/>
              </a:cxn>
              <a:cxn ang="0">
                <a:pos x="T2" y="T3"/>
              </a:cxn>
              <a:cxn ang="0">
                <a:pos x="T4" y="T5"/>
              </a:cxn>
              <a:cxn ang="0">
                <a:pos x="T6" y="T7"/>
              </a:cxn>
              <a:cxn ang="0">
                <a:pos x="T8" y="T9"/>
              </a:cxn>
            </a:cxnLst>
            <a:rect l="0" t="0" r="r" b="b"/>
            <a:pathLst>
              <a:path w="3265930" h="569236">
                <a:moveTo>
                  <a:pt x="0" y="0"/>
                </a:moveTo>
                <a:lnTo>
                  <a:pt x="2981312" y="0"/>
                </a:lnTo>
                <a:cubicBezTo>
                  <a:pt x="3138502" y="0"/>
                  <a:pt x="3265930" y="127428"/>
                  <a:pt x="3265930" y="284618"/>
                </a:cubicBezTo>
                <a:cubicBezTo>
                  <a:pt x="3265930" y="441808"/>
                  <a:pt x="3138502" y="569236"/>
                  <a:pt x="2981312" y="569236"/>
                </a:cubicBezTo>
                <a:lnTo>
                  <a:pt x="0" y="569236"/>
                </a:lnTo>
                <a:close/>
              </a:path>
            </a:pathLst>
          </a:custGeom>
          <a:solidFill>
            <a:srgbClr val="FFE083"/>
          </a:solidFill>
          <a:ln>
            <a:noFill/>
          </a:ln>
        </p:spPr>
        <p:txBody>
          <a:bodyPr lIns="86371" tIns="43185" rIns="86371" bIns="43185"/>
          <a:lstStyle/>
          <a:p>
            <a:endParaRPr lang="zh-CN" altLang="en-US" sz="1350">
              <a:cs typeface="+mn-ea"/>
              <a:sym typeface="+mn-lt"/>
            </a:endParaRPr>
          </a:p>
        </p:txBody>
      </p:sp>
      <p:sp>
        <p:nvSpPr>
          <p:cNvPr id="28" name="TextBox 27"/>
          <p:cNvSpPr txBox="1"/>
          <p:nvPr/>
        </p:nvSpPr>
        <p:spPr>
          <a:xfrm>
            <a:off x="4454059" y="1293129"/>
            <a:ext cx="1844040" cy="375285"/>
          </a:xfrm>
          <a:prstGeom prst="rect">
            <a:avLst/>
          </a:prstGeom>
          <a:noFill/>
        </p:spPr>
        <p:txBody>
          <a:bodyPr wrap="none" lIns="86371" tIns="43185" rIns="86371" bIns="43185">
            <a:spAutoFit/>
          </a:bodyPr>
          <a:lstStyle/>
          <a:p>
            <a:pPr defTabSz="1218565">
              <a:defRPr/>
            </a:pPr>
            <a:r>
              <a:rPr lang="zh-CN" altLang="en-US" sz="1875" dirty="0">
                <a:solidFill>
                  <a:srgbClr val="F8F8F8"/>
                </a:solidFill>
                <a:cs typeface="+mn-ea"/>
                <a:sym typeface="+mn-lt"/>
              </a:rPr>
              <a:t>请输入您的标题</a:t>
            </a:r>
            <a:endParaRPr lang="zh-CN" altLang="en-US" sz="1875" dirty="0">
              <a:solidFill>
                <a:srgbClr val="F8F8F8"/>
              </a:solidFill>
              <a:cs typeface="+mn-ea"/>
              <a:sym typeface="+mn-lt"/>
            </a:endParaRPr>
          </a:p>
        </p:txBody>
      </p:sp>
      <p:sp>
        <p:nvSpPr>
          <p:cNvPr id="29" name="空心弧 28"/>
          <p:cNvSpPr/>
          <p:nvPr/>
        </p:nvSpPr>
        <p:spPr bwMode="auto">
          <a:xfrm flipV="1">
            <a:off x="1592078" y="788154"/>
            <a:ext cx="1373511" cy="1390952"/>
          </a:xfrm>
          <a:prstGeom prst="blockArc">
            <a:avLst>
              <a:gd name="adj1" fmla="val 5423681"/>
              <a:gd name="adj2" fmla="val 20860726"/>
              <a:gd name="adj3" fmla="val 17514"/>
            </a:avLst>
          </a:prstGeom>
          <a:solidFill>
            <a:srgbClr val="FFE083"/>
          </a:solidFill>
          <a:ln w="9525" cap="flat" cmpd="sng" algn="ctr">
            <a:noFill/>
            <a:prstDash val="solid"/>
            <a:round/>
            <a:headEnd type="none" w="med" len="med"/>
            <a:tailEnd type="none" w="med" len="med"/>
          </a:ln>
          <a:effectLst/>
        </p:spPr>
        <p:txBody>
          <a:bodyPr lIns="86371" tIns="43185" rIns="86371" bIns="43185"/>
          <a:lstStyle/>
          <a:p>
            <a:pPr defTabSz="1151255">
              <a:defRPr/>
            </a:pPr>
            <a:endParaRPr lang="zh-CN" altLang="en-US" sz="1725">
              <a:cs typeface="+mn-ea"/>
              <a:sym typeface="+mn-lt"/>
            </a:endParaRPr>
          </a:p>
        </p:txBody>
      </p:sp>
      <p:sp>
        <p:nvSpPr>
          <p:cNvPr id="30" name="空心弧 29"/>
          <p:cNvSpPr/>
          <p:nvPr/>
        </p:nvSpPr>
        <p:spPr bwMode="auto">
          <a:xfrm rot="10800000" flipV="1">
            <a:off x="2695367" y="1036106"/>
            <a:ext cx="1373511" cy="1390952"/>
          </a:xfrm>
          <a:prstGeom prst="blockArc">
            <a:avLst>
              <a:gd name="adj1" fmla="val 5423681"/>
              <a:gd name="adj2" fmla="val 20860726"/>
              <a:gd name="adj3" fmla="val 17514"/>
            </a:avLst>
          </a:prstGeom>
          <a:solidFill>
            <a:srgbClr val="F39DB0"/>
          </a:solidFill>
          <a:ln w="9525" cap="flat" cmpd="sng" algn="ctr">
            <a:noFill/>
            <a:prstDash val="solid"/>
            <a:round/>
            <a:headEnd type="none" w="med" len="med"/>
            <a:tailEnd type="none" w="med" len="med"/>
          </a:ln>
          <a:effectLst/>
        </p:spPr>
        <p:txBody>
          <a:bodyPr lIns="86371" tIns="43185" rIns="86371" bIns="43185"/>
          <a:lstStyle/>
          <a:p>
            <a:pPr defTabSz="1151255">
              <a:defRPr/>
            </a:pPr>
            <a:endParaRPr lang="zh-CN" altLang="en-US" sz="1725">
              <a:cs typeface="+mn-ea"/>
              <a:sym typeface="+mn-lt"/>
            </a:endParaRPr>
          </a:p>
        </p:txBody>
      </p:sp>
      <p:sp>
        <p:nvSpPr>
          <p:cNvPr id="31" name="空心弧 30"/>
          <p:cNvSpPr/>
          <p:nvPr/>
        </p:nvSpPr>
        <p:spPr bwMode="auto">
          <a:xfrm rot="4631022" flipV="1">
            <a:off x="2717998" y="2198409"/>
            <a:ext cx="1390952" cy="1373511"/>
          </a:xfrm>
          <a:prstGeom prst="blockArc">
            <a:avLst>
              <a:gd name="adj1" fmla="val 10168821"/>
              <a:gd name="adj2" fmla="val 20860726"/>
              <a:gd name="adj3" fmla="val 17514"/>
            </a:avLst>
          </a:prstGeom>
          <a:solidFill>
            <a:srgbClr val="6FC6C0"/>
          </a:solidFill>
          <a:ln w="9525" cap="flat" cmpd="sng" algn="ctr">
            <a:noFill/>
            <a:prstDash val="solid"/>
            <a:round/>
            <a:headEnd type="none" w="med" len="med"/>
            <a:tailEnd type="none" w="med" len="med"/>
          </a:ln>
          <a:effectLst/>
        </p:spPr>
        <p:txBody>
          <a:bodyPr lIns="86371" tIns="43185" rIns="86371" bIns="43185"/>
          <a:lstStyle/>
          <a:p>
            <a:pPr defTabSz="1151255">
              <a:defRPr/>
            </a:pPr>
            <a:endParaRPr lang="zh-CN" altLang="en-US" sz="1725">
              <a:cs typeface="+mn-ea"/>
              <a:sym typeface="+mn-lt"/>
            </a:endParaRPr>
          </a:p>
        </p:txBody>
      </p:sp>
      <p:sp>
        <p:nvSpPr>
          <p:cNvPr id="32" name="空心弧 31"/>
          <p:cNvSpPr/>
          <p:nvPr/>
        </p:nvSpPr>
        <p:spPr bwMode="auto">
          <a:xfrm>
            <a:off x="1612979" y="3580641"/>
            <a:ext cx="1373511" cy="1392465"/>
          </a:xfrm>
          <a:prstGeom prst="blockArc">
            <a:avLst>
              <a:gd name="adj1" fmla="val 5423681"/>
              <a:gd name="adj2" fmla="val 20860726"/>
              <a:gd name="adj3" fmla="val 17514"/>
            </a:avLst>
          </a:prstGeom>
          <a:solidFill>
            <a:srgbClr val="F39DB0"/>
          </a:solidFill>
          <a:ln w="9525" cap="flat" cmpd="sng" algn="ctr">
            <a:noFill/>
            <a:prstDash val="solid"/>
            <a:round/>
            <a:headEnd type="none" w="med" len="med"/>
            <a:tailEnd type="none" w="med" len="med"/>
          </a:ln>
          <a:effectLst/>
        </p:spPr>
        <p:txBody>
          <a:bodyPr lIns="86371" tIns="43185" rIns="86371" bIns="43185"/>
          <a:lstStyle/>
          <a:p>
            <a:pPr defTabSz="1151255">
              <a:defRPr/>
            </a:pPr>
            <a:endParaRPr lang="zh-CN" altLang="en-US" sz="1725">
              <a:cs typeface="+mn-ea"/>
              <a:sym typeface="+mn-lt"/>
            </a:endParaRPr>
          </a:p>
        </p:txBody>
      </p:sp>
      <p:sp>
        <p:nvSpPr>
          <p:cNvPr id="33" name="空心弧 32"/>
          <p:cNvSpPr/>
          <p:nvPr/>
        </p:nvSpPr>
        <p:spPr bwMode="auto">
          <a:xfrm rot="10800000">
            <a:off x="2714774" y="3332689"/>
            <a:ext cx="1373511" cy="1390952"/>
          </a:xfrm>
          <a:prstGeom prst="blockArc">
            <a:avLst>
              <a:gd name="adj1" fmla="val 5423681"/>
              <a:gd name="adj2" fmla="val 20860726"/>
              <a:gd name="adj3" fmla="val 17514"/>
            </a:avLst>
          </a:prstGeom>
          <a:solidFill>
            <a:srgbClr val="FFE083"/>
          </a:solidFill>
          <a:ln w="9525" cap="flat" cmpd="sng" algn="ctr">
            <a:noFill/>
            <a:prstDash val="solid"/>
            <a:round/>
            <a:headEnd type="none" w="med" len="med"/>
            <a:tailEnd type="none" w="med" len="med"/>
          </a:ln>
          <a:effectLst/>
        </p:spPr>
        <p:txBody>
          <a:bodyPr lIns="86371" tIns="43185" rIns="86371" bIns="43185"/>
          <a:lstStyle/>
          <a:p>
            <a:pPr defTabSz="1151255">
              <a:defRPr/>
            </a:pPr>
            <a:endParaRPr lang="zh-CN" altLang="en-US" sz="1725">
              <a:cs typeface="+mn-ea"/>
              <a:sym typeface="+mn-lt"/>
            </a:endParaRPr>
          </a:p>
        </p:txBody>
      </p:sp>
      <p:sp>
        <p:nvSpPr>
          <p:cNvPr id="34" name="TextBox 33"/>
          <p:cNvSpPr txBox="1"/>
          <p:nvPr/>
        </p:nvSpPr>
        <p:spPr>
          <a:xfrm>
            <a:off x="3158181" y="1403498"/>
            <a:ext cx="446939" cy="675836"/>
          </a:xfrm>
          <a:prstGeom prst="rect">
            <a:avLst/>
          </a:prstGeom>
          <a:noFill/>
        </p:spPr>
        <p:txBody>
          <a:bodyPr wrap="none" lIns="86371" tIns="43185" rIns="86371" bIns="43185">
            <a:spAutoFit/>
          </a:bodyPr>
          <a:lstStyle/>
          <a:p>
            <a:pPr defTabSz="1218565">
              <a:defRPr/>
            </a:pPr>
            <a:r>
              <a:rPr lang="en-US" altLang="zh-CN" sz="3825" b="1" dirty="0">
                <a:solidFill>
                  <a:schemeClr val="tx1">
                    <a:lumMod val="50000"/>
                    <a:lumOff val="50000"/>
                  </a:schemeClr>
                </a:solidFill>
                <a:cs typeface="+mn-ea"/>
                <a:sym typeface="+mn-lt"/>
              </a:rPr>
              <a:t>1</a:t>
            </a:r>
            <a:endParaRPr lang="zh-CN" altLang="en-US" sz="3825" b="1" dirty="0">
              <a:solidFill>
                <a:schemeClr val="tx1">
                  <a:lumMod val="50000"/>
                  <a:lumOff val="50000"/>
                </a:schemeClr>
              </a:solidFill>
              <a:cs typeface="+mn-ea"/>
              <a:sym typeface="+mn-lt"/>
            </a:endParaRPr>
          </a:p>
        </p:txBody>
      </p:sp>
      <p:sp>
        <p:nvSpPr>
          <p:cNvPr id="35" name="TextBox 34"/>
          <p:cNvSpPr txBox="1"/>
          <p:nvPr/>
        </p:nvSpPr>
        <p:spPr>
          <a:xfrm>
            <a:off x="3158182" y="3703106"/>
            <a:ext cx="446939" cy="675836"/>
          </a:xfrm>
          <a:prstGeom prst="rect">
            <a:avLst/>
          </a:prstGeom>
          <a:noFill/>
        </p:spPr>
        <p:txBody>
          <a:bodyPr wrap="none" lIns="86371" tIns="43185" rIns="86371" bIns="43185">
            <a:spAutoFit/>
          </a:bodyPr>
          <a:lstStyle/>
          <a:p>
            <a:pPr defTabSz="1218565">
              <a:defRPr/>
            </a:pPr>
            <a:r>
              <a:rPr lang="en-US" altLang="zh-CN" sz="3825" b="1" dirty="0">
                <a:solidFill>
                  <a:schemeClr val="tx1">
                    <a:lumMod val="50000"/>
                    <a:lumOff val="50000"/>
                  </a:schemeClr>
                </a:solidFill>
                <a:cs typeface="+mn-ea"/>
                <a:sym typeface="+mn-lt"/>
              </a:rPr>
              <a:t>2</a:t>
            </a:r>
            <a:endParaRPr lang="zh-CN" altLang="en-US" sz="3825" b="1" dirty="0">
              <a:solidFill>
                <a:schemeClr val="tx1">
                  <a:lumMod val="50000"/>
                  <a:lumOff val="50000"/>
                </a:schemeClr>
              </a:solidFill>
              <a:cs typeface="+mn-ea"/>
              <a:sym typeface="+mn-lt"/>
            </a:endParaRPr>
          </a:p>
        </p:txBody>
      </p:sp>
      <p:sp>
        <p:nvSpPr>
          <p:cNvPr id="36" name="TextBox 35"/>
          <p:cNvSpPr txBox="1"/>
          <p:nvPr/>
        </p:nvSpPr>
        <p:spPr>
          <a:xfrm>
            <a:off x="4233097" y="1886426"/>
            <a:ext cx="3992141" cy="640080"/>
          </a:xfrm>
          <a:prstGeom prst="rect">
            <a:avLst/>
          </a:prstGeom>
          <a:noFill/>
        </p:spPr>
        <p:txBody>
          <a:bodyPr lIns="86371" tIns="43185" rIns="86371" bIns="43185">
            <a:spAutoFit/>
          </a:bodyPr>
          <a:lstStyle/>
          <a:p>
            <a:r>
              <a:rPr lang="zh-CN" altLang="en-US" sz="1200" dirty="0" smtClean="0">
                <a:solidFill>
                  <a:schemeClr val="tx1">
                    <a:lumMod val="50000"/>
                    <a:lumOff val="50000"/>
                  </a:schemeClr>
                </a:solidFill>
                <a:latin typeface="+mj-ea"/>
                <a:ea typeface="+mj-ea"/>
                <a:cs typeface="+mn-ea"/>
                <a:sym typeface="+mn-lt"/>
              </a:rPr>
              <a:t>  点击添加文字说明  点击添加文字说明 </a:t>
            </a:r>
            <a:r>
              <a:rPr lang="zh-CN" altLang="en-US" sz="1200" dirty="0">
                <a:solidFill>
                  <a:schemeClr val="tx1">
                    <a:lumMod val="50000"/>
                    <a:lumOff val="50000"/>
                  </a:schemeClr>
                </a:solidFill>
                <a:latin typeface="+mj-ea"/>
                <a:ea typeface="+mj-ea"/>
                <a:cs typeface="+mn-ea"/>
                <a:sym typeface="+mn-lt"/>
              </a:rPr>
              <a:t>语言描述尽量简洁生动。尽量将每页幻灯片的字数控制在</a:t>
            </a:r>
            <a:r>
              <a:rPr lang="en-US" altLang="zh-CN" sz="1200" dirty="0">
                <a:solidFill>
                  <a:schemeClr val="tx1">
                    <a:lumMod val="50000"/>
                    <a:lumOff val="50000"/>
                  </a:schemeClr>
                </a:solidFill>
                <a:latin typeface="+mj-ea"/>
                <a:ea typeface="+mj-ea"/>
                <a:cs typeface="+mn-ea"/>
                <a:sym typeface="+mn-lt"/>
              </a:rPr>
              <a:t>200</a:t>
            </a:r>
            <a:r>
              <a:rPr lang="zh-CN" altLang="en-US" sz="1200" dirty="0">
                <a:solidFill>
                  <a:schemeClr val="tx1">
                    <a:lumMod val="50000"/>
                    <a:lumOff val="50000"/>
                  </a:schemeClr>
                </a:solidFill>
                <a:latin typeface="+mj-ea"/>
                <a:ea typeface="+mj-ea"/>
                <a:cs typeface="+mn-ea"/>
                <a:sym typeface="+mn-lt"/>
              </a:rPr>
              <a:t>字以内 据统计每页幻灯片的最好控制在</a:t>
            </a:r>
            <a:r>
              <a:rPr lang="en-US" altLang="zh-CN" sz="1200" dirty="0">
                <a:solidFill>
                  <a:schemeClr val="tx1">
                    <a:lumMod val="50000"/>
                    <a:lumOff val="50000"/>
                  </a:schemeClr>
                </a:solidFill>
                <a:latin typeface="+mj-ea"/>
                <a:ea typeface="+mj-ea"/>
                <a:cs typeface="+mn-ea"/>
                <a:sym typeface="+mn-lt"/>
              </a:rPr>
              <a:t>5</a:t>
            </a:r>
            <a:r>
              <a:rPr lang="zh-CN" altLang="en-US" sz="1200" dirty="0">
                <a:solidFill>
                  <a:schemeClr val="tx1">
                    <a:lumMod val="50000"/>
                    <a:lumOff val="50000"/>
                  </a:schemeClr>
                </a:solidFill>
                <a:latin typeface="+mj-ea"/>
                <a:ea typeface="+mj-ea"/>
                <a:cs typeface="+mn-ea"/>
                <a:sym typeface="+mn-lt"/>
              </a:rPr>
              <a:t>分钟之内。</a:t>
            </a:r>
            <a:endParaRPr lang="zh-CN" altLang="en-US" sz="1200" dirty="0">
              <a:solidFill>
                <a:schemeClr val="tx1">
                  <a:lumMod val="50000"/>
                  <a:lumOff val="50000"/>
                </a:schemeClr>
              </a:solidFill>
              <a:latin typeface="+mj-ea"/>
              <a:ea typeface="+mj-ea"/>
              <a:cs typeface="+mn-ea"/>
              <a:sym typeface="+mn-lt"/>
            </a:endParaRPr>
          </a:p>
        </p:txBody>
      </p:sp>
      <p:sp>
        <p:nvSpPr>
          <p:cNvPr id="37" name="TextBox 36"/>
          <p:cNvSpPr txBox="1">
            <a:spLocks noChangeArrowheads="1"/>
          </p:cNvSpPr>
          <p:nvPr/>
        </p:nvSpPr>
        <p:spPr bwMode="auto">
          <a:xfrm>
            <a:off x="4236088" y="4102249"/>
            <a:ext cx="4060817"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71" tIns="43185" rIns="86371" bIns="43185">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r>
              <a:rPr lang="zh-CN" altLang="en-US" sz="1200" dirty="0" smtClean="0">
                <a:solidFill>
                  <a:schemeClr val="tx1">
                    <a:lumMod val="50000"/>
                    <a:lumOff val="50000"/>
                  </a:schemeClr>
                </a:solidFill>
                <a:latin typeface="+mj-ea"/>
                <a:ea typeface="+mj-ea"/>
                <a:cs typeface="+mn-ea"/>
                <a:sym typeface="+mn-lt"/>
              </a:rPr>
              <a:t>  点击添加文字说明  点击添加文字说明 </a:t>
            </a:r>
            <a:r>
              <a:rPr lang="zh-CN" altLang="en-US" sz="1200" dirty="0">
                <a:solidFill>
                  <a:schemeClr val="tx1">
                    <a:lumMod val="50000"/>
                    <a:lumOff val="50000"/>
                  </a:schemeClr>
                </a:solidFill>
                <a:latin typeface="+mj-ea"/>
                <a:ea typeface="+mj-ea"/>
                <a:cs typeface="+mn-ea"/>
                <a:sym typeface="+mn-lt"/>
              </a:rPr>
              <a:t>语言描述尽量简洁生动。尽量将每页幻灯片的字数控制在</a:t>
            </a:r>
            <a:r>
              <a:rPr lang="en-US" altLang="zh-CN" sz="1200" dirty="0">
                <a:solidFill>
                  <a:schemeClr val="tx1">
                    <a:lumMod val="50000"/>
                    <a:lumOff val="50000"/>
                  </a:schemeClr>
                </a:solidFill>
                <a:latin typeface="+mj-ea"/>
                <a:ea typeface="+mj-ea"/>
                <a:cs typeface="+mn-ea"/>
                <a:sym typeface="+mn-lt"/>
              </a:rPr>
              <a:t>200</a:t>
            </a:r>
            <a:r>
              <a:rPr lang="zh-CN" altLang="en-US" sz="1200" dirty="0">
                <a:solidFill>
                  <a:schemeClr val="tx1">
                    <a:lumMod val="50000"/>
                    <a:lumOff val="50000"/>
                  </a:schemeClr>
                </a:solidFill>
                <a:latin typeface="+mj-ea"/>
                <a:ea typeface="+mj-ea"/>
                <a:cs typeface="+mn-ea"/>
                <a:sym typeface="+mn-lt"/>
              </a:rPr>
              <a:t>字以内 据统计每页幻灯片的最好控制在</a:t>
            </a:r>
            <a:r>
              <a:rPr lang="en-US" altLang="zh-CN" sz="1200" dirty="0">
                <a:solidFill>
                  <a:schemeClr val="tx1">
                    <a:lumMod val="50000"/>
                    <a:lumOff val="50000"/>
                  </a:schemeClr>
                </a:solidFill>
                <a:latin typeface="+mj-ea"/>
                <a:ea typeface="+mj-ea"/>
                <a:cs typeface="+mn-ea"/>
                <a:sym typeface="+mn-lt"/>
              </a:rPr>
              <a:t>5</a:t>
            </a:r>
            <a:r>
              <a:rPr lang="zh-CN" altLang="en-US" sz="1200" dirty="0">
                <a:solidFill>
                  <a:schemeClr val="tx1">
                    <a:lumMod val="50000"/>
                    <a:lumOff val="50000"/>
                  </a:schemeClr>
                </a:solidFill>
                <a:latin typeface="+mj-ea"/>
                <a:ea typeface="+mj-ea"/>
                <a:cs typeface="+mn-ea"/>
                <a:sym typeface="+mn-lt"/>
              </a:rPr>
              <a:t>分钟之内。</a:t>
            </a:r>
            <a:endParaRPr lang="zh-CN" altLang="en-US" sz="1200" dirty="0">
              <a:solidFill>
                <a:schemeClr val="tx1">
                  <a:lumMod val="50000"/>
                  <a:lumOff val="50000"/>
                </a:schemeClr>
              </a:solidFill>
              <a:latin typeface="+mj-ea"/>
              <a:ea typeface="+mj-ea"/>
              <a:cs typeface="+mn-ea"/>
              <a:sym typeface="+mn-lt"/>
            </a:endParaRPr>
          </a:p>
        </p:txBody>
      </p:sp>
      <p:sp>
        <p:nvSpPr>
          <p:cNvPr id="38" name="TextBox 37"/>
          <p:cNvSpPr txBox="1"/>
          <p:nvPr/>
        </p:nvSpPr>
        <p:spPr>
          <a:xfrm>
            <a:off x="4454059" y="3671355"/>
            <a:ext cx="1844040" cy="375285"/>
          </a:xfrm>
          <a:prstGeom prst="rect">
            <a:avLst/>
          </a:prstGeom>
          <a:noFill/>
        </p:spPr>
        <p:txBody>
          <a:bodyPr wrap="none" lIns="86371" tIns="43185" rIns="86371" bIns="43185">
            <a:spAutoFit/>
          </a:bodyPr>
          <a:lstStyle/>
          <a:p>
            <a:pPr defTabSz="1218565">
              <a:defRPr/>
            </a:pPr>
            <a:r>
              <a:rPr lang="zh-CN" altLang="en-US" sz="1875" dirty="0">
                <a:solidFill>
                  <a:srgbClr val="F8F8F8"/>
                </a:solidFill>
                <a:cs typeface="+mn-ea"/>
                <a:sym typeface="+mn-lt"/>
              </a:rPr>
              <a:t>请输入您的标题</a:t>
            </a:r>
            <a:endParaRPr lang="zh-CN" altLang="en-US" sz="1875" dirty="0">
              <a:solidFill>
                <a:srgbClr val="F8F8F8"/>
              </a:solidFill>
              <a:cs typeface="+mn-ea"/>
              <a:sym typeface="+mn-lt"/>
            </a:endParaRPr>
          </a:p>
        </p:txBody>
      </p:sp>
      <p:sp>
        <p:nvSpPr>
          <p:cNvPr id="6" name="标题 5"/>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8" name="矩形 7"/>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right)">
                                      <p:cBhvr>
                                        <p:cTn id="23" dur="500"/>
                                        <p:tgtEl>
                                          <p:spTgt spid="32"/>
                                        </p:tgtEl>
                                      </p:cBhvr>
                                    </p:animEffect>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par>
                          <p:cTn id="33" fill="hold">
                            <p:stCondLst>
                              <p:cond delay="3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8"/>
                                        </p:tgtEl>
                                        <p:attrNameLst>
                                          <p:attrName>style.visibility</p:attrName>
                                        </p:attrNameLst>
                                      </p:cBhvr>
                                      <p:to>
                                        <p:strVal val="visible"/>
                                      </p:to>
                                    </p:set>
                                    <p:anim calcmode="lin" valueType="num">
                                      <p:cBhvr>
                                        <p:cTn id="36" dur="3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37" dur="300" fill="hold"/>
                                        <p:tgtEl>
                                          <p:spTgt spid="28"/>
                                        </p:tgtEl>
                                        <p:attrNameLst>
                                          <p:attrName>ppt_y</p:attrName>
                                        </p:attrNameLst>
                                      </p:cBhvr>
                                      <p:tavLst>
                                        <p:tav tm="0">
                                          <p:val>
                                            <p:strVal val="#ppt_y"/>
                                          </p:val>
                                        </p:tav>
                                        <p:tav tm="100000">
                                          <p:val>
                                            <p:strVal val="#ppt_y"/>
                                          </p:val>
                                        </p:tav>
                                      </p:tavLst>
                                    </p:anim>
                                    <p:anim calcmode="lin" valueType="num">
                                      <p:cBhvr>
                                        <p:cTn id="38" dur="3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39" dur="3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300" tmFilter="0,0; .5, 1; 1, 1"/>
                                        <p:tgtEl>
                                          <p:spTgt spid="28"/>
                                        </p:tgtEl>
                                      </p:cBhvr>
                                    </p:animEffect>
                                  </p:childTnLst>
                                </p:cTn>
                              </p:par>
                            </p:childTnLst>
                          </p:cTn>
                        </p:par>
                        <p:par>
                          <p:cTn id="41" fill="hold">
                            <p:stCondLst>
                              <p:cond delay="3980"/>
                            </p:stCondLst>
                            <p:childTnLst>
                              <p:par>
                                <p:cTn id="42" presetID="42" presetClass="entr" presetSubtype="0"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anim calcmode="lin" valueType="num">
                                      <p:cBhvr>
                                        <p:cTn id="45" dur="500" fill="hold"/>
                                        <p:tgtEl>
                                          <p:spTgt spid="36"/>
                                        </p:tgtEl>
                                        <p:attrNameLst>
                                          <p:attrName>ppt_x</p:attrName>
                                        </p:attrNameLst>
                                      </p:cBhvr>
                                      <p:tavLst>
                                        <p:tav tm="0">
                                          <p:val>
                                            <p:strVal val="#ppt_x"/>
                                          </p:val>
                                        </p:tav>
                                        <p:tav tm="100000">
                                          <p:val>
                                            <p:strVal val="#ppt_x"/>
                                          </p:val>
                                        </p:tav>
                                      </p:tavLst>
                                    </p:anim>
                                    <p:anim calcmode="lin" valueType="num">
                                      <p:cBhvr>
                                        <p:cTn id="46" dur="500" fill="hold"/>
                                        <p:tgtEl>
                                          <p:spTgt spid="36"/>
                                        </p:tgtEl>
                                        <p:attrNameLst>
                                          <p:attrName>ppt_y</p:attrName>
                                        </p:attrNameLst>
                                      </p:cBhvr>
                                      <p:tavLst>
                                        <p:tav tm="0">
                                          <p:val>
                                            <p:strVal val="#ppt_y+.1"/>
                                          </p:val>
                                        </p:tav>
                                        <p:tav tm="100000">
                                          <p:val>
                                            <p:strVal val="#ppt_y"/>
                                          </p:val>
                                        </p:tav>
                                      </p:tavLst>
                                    </p:anim>
                                  </p:childTnLst>
                                </p:cTn>
                              </p:par>
                            </p:childTnLst>
                          </p:cTn>
                        </p:par>
                        <p:par>
                          <p:cTn id="47" fill="hold">
                            <p:stCondLst>
                              <p:cond delay="4480"/>
                            </p:stCondLst>
                            <p:childTnLst>
                              <p:par>
                                <p:cTn id="48" presetID="2" presetClass="entr" presetSubtype="8"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0-#ppt_w/2"/>
                                          </p:val>
                                        </p:tav>
                                        <p:tav tm="100000">
                                          <p:val>
                                            <p:strVal val="#ppt_x"/>
                                          </p:val>
                                        </p:tav>
                                      </p:tavLst>
                                    </p:anim>
                                    <p:anim calcmode="lin" valueType="num">
                                      <p:cBhvr additive="base">
                                        <p:cTn id="51" dur="500" fill="hold"/>
                                        <p:tgtEl>
                                          <p:spTgt spid="35"/>
                                        </p:tgtEl>
                                        <p:attrNameLst>
                                          <p:attrName>ppt_y</p:attrName>
                                        </p:attrNameLst>
                                      </p:cBhvr>
                                      <p:tavLst>
                                        <p:tav tm="0">
                                          <p:val>
                                            <p:strVal val="#ppt_y"/>
                                          </p:val>
                                        </p:tav>
                                        <p:tav tm="100000">
                                          <p:val>
                                            <p:strVal val="#ppt_y"/>
                                          </p:val>
                                        </p:tav>
                                      </p:tavLst>
                                    </p:anim>
                                  </p:childTnLst>
                                </p:cTn>
                              </p:par>
                            </p:childTnLst>
                          </p:cTn>
                        </p:par>
                        <p:par>
                          <p:cTn id="52" fill="hold">
                            <p:stCondLst>
                              <p:cond delay="4980"/>
                            </p:stCondLst>
                            <p:childTnLst>
                              <p:par>
                                <p:cTn id="53" presetID="22" presetClass="entr" presetSubtype="8"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par>
                          <p:cTn id="56" fill="hold">
                            <p:stCondLst>
                              <p:cond delay="548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38"/>
                                        </p:tgtEl>
                                        <p:attrNameLst>
                                          <p:attrName>style.visibility</p:attrName>
                                        </p:attrNameLst>
                                      </p:cBhvr>
                                      <p:to>
                                        <p:strVal val="visible"/>
                                      </p:to>
                                    </p:set>
                                    <p:anim calcmode="lin" valueType="num">
                                      <p:cBhvr>
                                        <p:cTn id="59" dur="3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60" dur="300" fill="hold"/>
                                        <p:tgtEl>
                                          <p:spTgt spid="38"/>
                                        </p:tgtEl>
                                        <p:attrNameLst>
                                          <p:attrName>ppt_y</p:attrName>
                                        </p:attrNameLst>
                                      </p:cBhvr>
                                      <p:tavLst>
                                        <p:tav tm="0">
                                          <p:val>
                                            <p:strVal val="#ppt_y"/>
                                          </p:val>
                                        </p:tav>
                                        <p:tav tm="100000">
                                          <p:val>
                                            <p:strVal val="#ppt_y"/>
                                          </p:val>
                                        </p:tav>
                                      </p:tavLst>
                                    </p:anim>
                                    <p:anim calcmode="lin" valueType="num">
                                      <p:cBhvr>
                                        <p:cTn id="61" dur="3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62" dur="3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63" dur="300" tmFilter="0,0; .5, 1; 1, 1"/>
                                        <p:tgtEl>
                                          <p:spTgt spid="38"/>
                                        </p:tgtEl>
                                      </p:cBhvr>
                                    </p:animEffect>
                                  </p:childTnLst>
                                </p:cTn>
                              </p:par>
                            </p:childTnLst>
                          </p:cTn>
                        </p:par>
                        <p:par>
                          <p:cTn id="64" fill="hold">
                            <p:stCondLst>
                              <p:cond delay="5960"/>
                            </p:stCondLst>
                            <p:childTnLst>
                              <p:par>
                                <p:cTn id="65" presetID="42" presetClass="entr" presetSubtype="0"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anim calcmode="lin" valueType="num">
                                      <p:cBhvr>
                                        <p:cTn id="68" dur="500" fill="hold"/>
                                        <p:tgtEl>
                                          <p:spTgt spid="37"/>
                                        </p:tgtEl>
                                        <p:attrNameLst>
                                          <p:attrName>ppt_x</p:attrName>
                                        </p:attrNameLst>
                                      </p:cBhvr>
                                      <p:tavLst>
                                        <p:tav tm="0">
                                          <p:val>
                                            <p:strVal val="#ppt_x"/>
                                          </p:val>
                                        </p:tav>
                                        <p:tav tm="100000">
                                          <p:val>
                                            <p:strVal val="#ppt_x"/>
                                          </p:val>
                                        </p:tav>
                                      </p:tavLst>
                                    </p:anim>
                                    <p:anim calcmode="lin" valueType="num">
                                      <p:cBhvr>
                                        <p:cTn id="69"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p:bldP spid="34" grpId="0"/>
      <p:bldP spid="35" grpId="0"/>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a:spLocks noChangeArrowheads="1"/>
          </p:cNvSpPr>
          <p:nvPr/>
        </p:nvSpPr>
        <p:spPr bwMode="auto">
          <a:xfrm>
            <a:off x="5284604" y="1448146"/>
            <a:ext cx="2742881" cy="603885"/>
          </a:xfrm>
          <a:prstGeom prst="rect">
            <a:avLst/>
          </a:prstGeom>
          <a:noFill/>
          <a:ln w="9525">
            <a:noFill/>
            <a:miter lim="800000"/>
          </a:ln>
        </p:spPr>
        <p:txBody>
          <a:bodyPr wrap="square">
            <a:spAutoFit/>
          </a:bodyPr>
          <a:lstStyle/>
          <a:p>
            <a:pPr algn="just">
              <a:lnSpc>
                <a:spcPts val="2000"/>
              </a:lnSpc>
            </a:pPr>
            <a:r>
              <a:rPr lang="zh-CN" altLang="en-US" sz="1200" dirty="0" smtClean="0">
                <a:solidFill>
                  <a:schemeClr val="tx1">
                    <a:lumMod val="50000"/>
                    <a:lumOff val="50000"/>
                  </a:schemeClr>
                </a:solidFill>
                <a:cs typeface="+mn-ea"/>
                <a:sym typeface="+mn-lt"/>
              </a:rPr>
              <a:t>  点击添加文字说明  点击添加文字说明</a:t>
            </a:r>
            <a:r>
              <a:rPr lang="en-US" altLang="zh-CN" sz="1200" dirty="0" smtClean="0">
                <a:solidFill>
                  <a:schemeClr val="tx1">
                    <a:lumMod val="50000"/>
                    <a:lumOff val="50000"/>
                  </a:schemeClr>
                </a:solidFill>
                <a:cs typeface="+mn-ea"/>
                <a:sym typeface="+mn-lt"/>
              </a:rPr>
              <a:t>……</a:t>
            </a:r>
            <a:endParaRPr lang="zh-CN" altLang="en-US" sz="1200" dirty="0">
              <a:solidFill>
                <a:schemeClr val="tx1">
                  <a:lumMod val="50000"/>
                  <a:lumOff val="50000"/>
                </a:schemeClr>
              </a:solidFill>
              <a:cs typeface="+mn-ea"/>
              <a:sym typeface="+mn-lt"/>
            </a:endParaRPr>
          </a:p>
        </p:txBody>
      </p:sp>
      <p:sp>
        <p:nvSpPr>
          <p:cNvPr id="27" name="矩形 26"/>
          <p:cNvSpPr>
            <a:spLocks noChangeArrowheads="1"/>
          </p:cNvSpPr>
          <p:nvPr/>
        </p:nvSpPr>
        <p:spPr bwMode="auto">
          <a:xfrm>
            <a:off x="5284604" y="2626627"/>
            <a:ext cx="2742881" cy="603885"/>
          </a:xfrm>
          <a:prstGeom prst="rect">
            <a:avLst/>
          </a:prstGeom>
          <a:noFill/>
          <a:ln w="9525">
            <a:noFill/>
            <a:miter lim="800000"/>
          </a:ln>
        </p:spPr>
        <p:txBody>
          <a:bodyPr wrap="square">
            <a:spAutoFit/>
          </a:bodyPr>
          <a:lstStyle/>
          <a:p>
            <a:pPr algn="just">
              <a:lnSpc>
                <a:spcPts val="2000"/>
              </a:lnSpc>
            </a:pPr>
            <a:r>
              <a:rPr lang="zh-CN" altLang="en-US" sz="1200" dirty="0" smtClean="0">
                <a:solidFill>
                  <a:schemeClr val="tx1">
                    <a:lumMod val="50000"/>
                    <a:lumOff val="50000"/>
                  </a:schemeClr>
                </a:solidFill>
                <a:cs typeface="+mn-ea"/>
                <a:sym typeface="+mn-lt"/>
              </a:rPr>
              <a:t>  点击添加文字说明  点击添加文字说明</a:t>
            </a:r>
            <a:r>
              <a:rPr lang="en-US" altLang="zh-CN" sz="1200" dirty="0" smtClean="0">
                <a:solidFill>
                  <a:schemeClr val="tx1">
                    <a:lumMod val="50000"/>
                    <a:lumOff val="50000"/>
                  </a:schemeClr>
                </a:solidFill>
                <a:cs typeface="+mn-ea"/>
                <a:sym typeface="+mn-lt"/>
              </a:rPr>
              <a:t>……</a:t>
            </a:r>
            <a:endParaRPr lang="zh-CN" altLang="en-US" sz="1200" dirty="0">
              <a:solidFill>
                <a:schemeClr val="tx1">
                  <a:lumMod val="50000"/>
                  <a:lumOff val="50000"/>
                </a:schemeClr>
              </a:solidFill>
              <a:cs typeface="+mn-ea"/>
              <a:sym typeface="+mn-lt"/>
            </a:endParaRPr>
          </a:p>
        </p:txBody>
      </p:sp>
      <p:sp>
        <p:nvSpPr>
          <p:cNvPr id="28" name="矩形 27"/>
          <p:cNvSpPr>
            <a:spLocks noChangeArrowheads="1"/>
          </p:cNvSpPr>
          <p:nvPr/>
        </p:nvSpPr>
        <p:spPr bwMode="auto">
          <a:xfrm>
            <a:off x="5284602" y="3805912"/>
            <a:ext cx="2670893" cy="603885"/>
          </a:xfrm>
          <a:prstGeom prst="rect">
            <a:avLst/>
          </a:prstGeom>
          <a:noFill/>
          <a:ln w="9525">
            <a:noFill/>
            <a:miter lim="800000"/>
          </a:ln>
        </p:spPr>
        <p:txBody>
          <a:bodyPr wrap="square">
            <a:spAutoFit/>
          </a:bodyPr>
          <a:lstStyle/>
          <a:p>
            <a:pPr algn="just">
              <a:lnSpc>
                <a:spcPts val="2000"/>
              </a:lnSpc>
            </a:pPr>
            <a:r>
              <a:rPr lang="zh-CN" altLang="en-US" sz="1200" dirty="0" smtClean="0">
                <a:solidFill>
                  <a:schemeClr val="tx1">
                    <a:lumMod val="50000"/>
                    <a:lumOff val="50000"/>
                  </a:schemeClr>
                </a:solidFill>
                <a:cs typeface="+mn-ea"/>
                <a:sym typeface="+mn-lt"/>
              </a:rPr>
              <a:t>  点击添加文字说明  点击添加文字说明</a:t>
            </a:r>
            <a:r>
              <a:rPr lang="en-US" altLang="zh-CN" sz="1200" dirty="0" smtClean="0">
                <a:solidFill>
                  <a:schemeClr val="tx1">
                    <a:lumMod val="50000"/>
                    <a:lumOff val="50000"/>
                  </a:schemeClr>
                </a:solidFill>
                <a:cs typeface="+mn-ea"/>
                <a:sym typeface="+mn-lt"/>
              </a:rPr>
              <a:t>……</a:t>
            </a:r>
            <a:endParaRPr lang="zh-CN" altLang="en-US" sz="1200" dirty="0">
              <a:solidFill>
                <a:schemeClr val="tx1">
                  <a:lumMod val="50000"/>
                  <a:lumOff val="50000"/>
                </a:schemeClr>
              </a:solidFill>
              <a:cs typeface="+mn-ea"/>
              <a:sym typeface="+mn-lt"/>
            </a:endParaRPr>
          </a:p>
        </p:txBody>
      </p:sp>
      <p:sp>
        <p:nvSpPr>
          <p:cNvPr id="30" name="标题 29"/>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31" name="矩形 30"/>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400238494"/>
          <p:cNvPicPr>
            <a:picLocks noChangeAspect="1"/>
          </p:cNvPicPr>
          <p:nvPr/>
        </p:nvPicPr>
        <p:blipFill>
          <a:blip r:embed="rId1"/>
          <a:stretch>
            <a:fillRect/>
          </a:stretch>
        </p:blipFill>
        <p:spPr>
          <a:xfrm>
            <a:off x="989330" y="800100"/>
            <a:ext cx="4086225" cy="4086225"/>
          </a:xfrm>
          <a:prstGeom prst="rect">
            <a:avLst/>
          </a:prstGeom>
        </p:spPr>
      </p:pic>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300"/>
                                        <p:tgtEl>
                                          <p:spTgt spid="26"/>
                                        </p:tgtEl>
                                        <p:attrNameLst>
                                          <p:attrName>ppt_y</p:attrName>
                                        </p:attrNameLst>
                                      </p:cBhvr>
                                      <p:tavLst>
                                        <p:tav tm="0">
                                          <p:val>
                                            <p:strVal val="#ppt_y-#ppt_h*1.125000"/>
                                          </p:val>
                                        </p:tav>
                                        <p:tav tm="100000">
                                          <p:val>
                                            <p:strVal val="#ppt_y"/>
                                          </p:val>
                                        </p:tav>
                                      </p:tavLst>
                                    </p:anim>
                                    <p:animEffect transition="in" filter="wipe(down)">
                                      <p:cBhvr>
                                        <p:cTn id="8" dur="300"/>
                                        <p:tgtEl>
                                          <p:spTgt spid="26"/>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300"/>
                                        <p:tgtEl>
                                          <p:spTgt spid="27"/>
                                        </p:tgtEl>
                                        <p:attrNameLst>
                                          <p:attrName>ppt_y</p:attrName>
                                        </p:attrNameLst>
                                      </p:cBhvr>
                                      <p:tavLst>
                                        <p:tav tm="0">
                                          <p:val>
                                            <p:strVal val="#ppt_y-#ppt_h*1.125000"/>
                                          </p:val>
                                        </p:tav>
                                        <p:tav tm="100000">
                                          <p:val>
                                            <p:strVal val="#ppt_y"/>
                                          </p:val>
                                        </p:tav>
                                      </p:tavLst>
                                    </p:anim>
                                    <p:animEffect transition="in" filter="wipe(down)">
                                      <p:cBhvr>
                                        <p:cTn id="13" dur="300"/>
                                        <p:tgtEl>
                                          <p:spTgt spid="27"/>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300"/>
                                        <p:tgtEl>
                                          <p:spTgt spid="28"/>
                                        </p:tgtEl>
                                        <p:attrNameLst>
                                          <p:attrName>ppt_y</p:attrName>
                                        </p:attrNameLst>
                                      </p:cBhvr>
                                      <p:tavLst>
                                        <p:tav tm="0">
                                          <p:val>
                                            <p:strVal val="#ppt_y-#ppt_h*1.125000"/>
                                          </p:val>
                                        </p:tav>
                                        <p:tav tm="100000">
                                          <p:val>
                                            <p:strVal val="#ppt_y"/>
                                          </p:val>
                                        </p:tav>
                                      </p:tavLst>
                                    </p:anim>
                                    <p:animEffect transition="in" filter="wipe(down)">
                                      <p:cBhvr>
                                        <p:cTn id="18"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81109"/>
          <p:cNvPicPr>
            <a:picLocks noChangeAspect="1"/>
          </p:cNvPicPr>
          <p:nvPr/>
        </p:nvPicPr>
        <p:blipFill>
          <a:blip r:embed="rId1"/>
          <a:srcRect r="2083"/>
          <a:stretch>
            <a:fillRect/>
          </a:stretch>
        </p:blipFill>
        <p:spPr>
          <a:xfrm rot="5400000">
            <a:off x="1979295" y="-2025491"/>
            <a:ext cx="5188268" cy="9165431"/>
          </a:xfrm>
          <a:prstGeom prst="rect">
            <a:avLst/>
          </a:prstGeom>
        </p:spPr>
      </p:pic>
      <p:sp>
        <p:nvSpPr>
          <p:cNvPr id="4" name="矩形 3"/>
          <p:cNvSpPr/>
          <p:nvPr/>
        </p:nvSpPr>
        <p:spPr>
          <a:xfrm>
            <a:off x="775335" y="600710"/>
            <a:ext cx="7495540" cy="3942080"/>
          </a:xfrm>
          <a:prstGeom prst="rect">
            <a:avLst/>
          </a:prstGeom>
          <a:solidFill>
            <a:schemeClr val="bg1"/>
          </a:solidFill>
          <a:ln w="60325">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5252936" y="479973"/>
            <a:ext cx="1535656" cy="22125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6275963" y="805796"/>
            <a:ext cx="512630" cy="7804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a:spLocks noChangeArrowheads="1"/>
          </p:cNvSpPr>
          <p:nvPr>
            <p:custDataLst>
              <p:tags r:id="rId2"/>
            </p:custDataLst>
          </p:nvPr>
        </p:nvSpPr>
        <p:spPr bwMode="auto">
          <a:xfrm>
            <a:off x="1409065" y="1818640"/>
            <a:ext cx="2384425"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solidFill>
                  <a:srgbClr val="FFE083"/>
                </a:solidFill>
                <a:latin typeface="+mj-ea"/>
                <a:ea typeface="+mj-ea"/>
                <a:cs typeface="+mn-ea"/>
                <a:sym typeface="+mn-lt"/>
              </a:rPr>
              <a:t>04</a:t>
            </a:r>
            <a:endParaRPr lang="en-US" altLang="zh-CN" sz="9600" b="1" dirty="0" smtClean="0">
              <a:solidFill>
                <a:srgbClr val="FFE083"/>
              </a:solidFill>
              <a:latin typeface="+mj-ea"/>
              <a:ea typeface="+mj-ea"/>
              <a:cs typeface="+mn-ea"/>
              <a:sym typeface="+mn-lt"/>
            </a:endParaRPr>
          </a:p>
        </p:txBody>
      </p:sp>
      <p:sp>
        <p:nvSpPr>
          <p:cNvPr id="20" name="矩形 19"/>
          <p:cNvSpPr/>
          <p:nvPr/>
        </p:nvSpPr>
        <p:spPr>
          <a:xfrm>
            <a:off x="3793490" y="1986915"/>
            <a:ext cx="3177540" cy="591185"/>
          </a:xfrm>
          <a:prstGeom prst="rect">
            <a:avLst/>
          </a:prstGeom>
        </p:spPr>
        <p:txBody>
          <a:bodyPr wrap="square" lIns="0" tIns="0" rIns="0" bIns="0">
            <a:spAutoFit/>
          </a:bodyPr>
          <a:lstStyle/>
          <a:p>
            <a:r>
              <a:rPr lang="zh-CN" altLang="en-US" sz="3840" b="1" dirty="0" smtClean="0">
                <a:solidFill>
                  <a:srgbClr val="6FC6C0"/>
                </a:solidFill>
                <a:cs typeface="+mn-ea"/>
                <a:sym typeface="+mn-lt"/>
              </a:rPr>
              <a:t>点击输入标题</a:t>
            </a:r>
            <a:endParaRPr lang="zh-CN" altLang="en-US" sz="3840" b="1" dirty="0" smtClean="0">
              <a:solidFill>
                <a:srgbClr val="6FC6C0"/>
              </a:solidFill>
              <a:cs typeface="+mn-ea"/>
              <a:sym typeface="+mn-lt"/>
            </a:endParaRPr>
          </a:p>
        </p:txBody>
      </p:sp>
      <p:sp>
        <p:nvSpPr>
          <p:cNvPr id="21" name="TextBox 11"/>
          <p:cNvSpPr txBox="1"/>
          <p:nvPr/>
        </p:nvSpPr>
        <p:spPr>
          <a:xfrm>
            <a:off x="3705860" y="2686685"/>
            <a:ext cx="3177540" cy="460375"/>
          </a:xfrm>
          <a:prstGeom prst="rect">
            <a:avLst/>
          </a:prstGeom>
          <a:noFill/>
        </p:spPr>
        <p:txBody>
          <a:bodyPr wrap="square" rtlCol="0">
            <a:spAutoFit/>
          </a:bodyPr>
          <a:lstStyle/>
          <a:p>
            <a:pPr marL="0" lvl="1"/>
            <a:r>
              <a:rPr lang="zh-CN" altLang="en-US" sz="1200" dirty="0" smtClean="0"/>
              <a:t> </a:t>
            </a:r>
            <a:r>
              <a:rPr lang="zh-CN" altLang="zh-CN" sz="1200" dirty="0" smtClean="0"/>
              <a:t> </a:t>
            </a:r>
            <a:r>
              <a:rPr lang="zh-CN" altLang="zh-CN" sz="1200" dirty="0"/>
              <a:t>点击添加文字说明</a:t>
            </a:r>
            <a:r>
              <a:rPr lang="zh-CN" altLang="en-US" sz="1200" dirty="0" smtClean="0"/>
              <a:t> </a:t>
            </a:r>
            <a:r>
              <a:rPr lang="zh-CN" altLang="zh-CN" sz="1200" dirty="0" smtClean="0"/>
              <a:t> </a:t>
            </a:r>
            <a:r>
              <a:rPr lang="zh-CN" altLang="zh-CN" sz="1200" dirty="0"/>
              <a:t>点击添加文字说明</a:t>
            </a:r>
            <a:r>
              <a:rPr lang="zh-CN" altLang="en-US" sz="1200" dirty="0" smtClean="0"/>
              <a:t> </a:t>
            </a:r>
            <a:r>
              <a:rPr lang="zh-CN" altLang="zh-CN" sz="1200" dirty="0" smtClean="0"/>
              <a:t> </a:t>
            </a:r>
            <a:r>
              <a:rPr lang="zh-CN" altLang="zh-CN" sz="1200" dirty="0"/>
              <a:t>点击添加文字说明</a:t>
            </a:r>
            <a:endParaRPr lang="en-US" altLang="zh-CN" sz="1135" dirty="0">
              <a:solidFill>
                <a:srgbClr val="3D3B3F"/>
              </a:solidFill>
              <a:cs typeface="+mn-ea"/>
              <a:sym typeface="+mn-lt"/>
            </a:endParaRPr>
          </a:p>
        </p:txBody>
      </p:sp>
      <p:cxnSp>
        <p:nvCxnSpPr>
          <p:cNvPr id="22" name="直接连接符 21"/>
          <p:cNvCxnSpPr/>
          <p:nvPr/>
        </p:nvCxnSpPr>
        <p:spPr>
          <a:xfrm flipH="1">
            <a:off x="3793490" y="2638425"/>
            <a:ext cx="331343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6496050" y="480060"/>
            <a:ext cx="193040" cy="294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a:spLocks noChangeArrowheads="1"/>
          </p:cNvSpPr>
          <p:nvPr>
            <p:custDataLst>
              <p:tags r:id="rId3"/>
            </p:custDataLst>
          </p:nvPr>
        </p:nvSpPr>
        <p:spPr bwMode="auto">
          <a:xfrm>
            <a:off x="1471930" y="1833245"/>
            <a:ext cx="2384425"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solidFill>
                  <a:srgbClr val="F39DB0"/>
                </a:solidFill>
                <a:latin typeface="+mj-ea"/>
                <a:ea typeface="+mj-ea"/>
                <a:cs typeface="+mn-ea"/>
                <a:sym typeface="+mn-lt"/>
              </a:rPr>
              <a:t>04</a:t>
            </a:r>
            <a:endParaRPr lang="en-US" altLang="zh-CN" sz="9600" b="1" dirty="0" smtClean="0">
              <a:solidFill>
                <a:srgbClr val="F39DB0"/>
              </a:solidFill>
              <a:latin typeface="+mj-ea"/>
              <a:ea typeface="+mj-ea"/>
              <a:cs typeface="+mn-ea"/>
              <a:sym typeface="+mn-lt"/>
            </a:endParaRPr>
          </a:p>
        </p:txBody>
      </p:sp>
      <p:sp>
        <p:nvSpPr>
          <p:cNvPr id="9" name="文本框 8"/>
          <p:cNvSpPr txBox="1">
            <a:spLocks noChangeArrowheads="1"/>
          </p:cNvSpPr>
          <p:nvPr>
            <p:custDataLst>
              <p:tags r:id="rId4"/>
            </p:custDataLst>
          </p:nvPr>
        </p:nvSpPr>
        <p:spPr bwMode="auto">
          <a:xfrm>
            <a:off x="1532255" y="1833245"/>
            <a:ext cx="2384425"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pattFill prst="pct5">
                  <a:fgClr>
                    <a:schemeClr val="bg1"/>
                  </a:fgClr>
                  <a:bgClr>
                    <a:srgbClr val="ACE1DE"/>
                  </a:bgClr>
                </a:pattFill>
                <a:latin typeface="+mj-ea"/>
                <a:ea typeface="+mj-ea"/>
                <a:cs typeface="+mn-ea"/>
                <a:sym typeface="+mn-lt"/>
              </a:rPr>
              <a:t>04</a:t>
            </a:r>
            <a:endParaRPr lang="en-US" altLang="zh-CN" sz="9600" b="1" dirty="0" smtClean="0">
              <a:pattFill prst="pct5">
                <a:fgClr>
                  <a:schemeClr val="bg1"/>
                </a:fgClr>
                <a:bgClr>
                  <a:srgbClr val="ACE1DE"/>
                </a:bgClr>
              </a:pattFill>
              <a:latin typeface="+mj-ea"/>
              <a:ea typeface="+mj-ea"/>
              <a:cs typeface="+mn-ea"/>
              <a:sym typeface="+mn-lt"/>
            </a:endParaRPr>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81109"/>
          <p:cNvPicPr>
            <a:picLocks noChangeAspect="1"/>
          </p:cNvPicPr>
          <p:nvPr/>
        </p:nvPicPr>
        <p:blipFill>
          <a:blip r:embed="rId1"/>
          <a:srcRect r="2083"/>
          <a:stretch>
            <a:fillRect/>
          </a:stretch>
        </p:blipFill>
        <p:spPr>
          <a:xfrm rot="5400000">
            <a:off x="1979295" y="-2025491"/>
            <a:ext cx="5188268" cy="9165431"/>
          </a:xfrm>
          <a:prstGeom prst="rect">
            <a:avLst/>
          </a:prstGeom>
        </p:spPr>
      </p:pic>
      <p:sp>
        <p:nvSpPr>
          <p:cNvPr id="8" name="矩形 7"/>
          <p:cNvSpPr/>
          <p:nvPr/>
        </p:nvSpPr>
        <p:spPr>
          <a:xfrm>
            <a:off x="775335" y="600710"/>
            <a:ext cx="7495540" cy="3942080"/>
          </a:xfrm>
          <a:prstGeom prst="rect">
            <a:avLst/>
          </a:prstGeom>
          <a:solidFill>
            <a:schemeClr val="bg1"/>
          </a:solidFill>
          <a:ln w="60325">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49985" y="2341880"/>
            <a:ext cx="2428875" cy="584835"/>
          </a:xfrm>
          <a:prstGeom prst="rect">
            <a:avLst/>
          </a:prstGeom>
          <a:effectLst/>
        </p:spPr>
        <p:txBody>
          <a:bodyPr wrap="none">
            <a:spAutoFit/>
          </a:bodyPr>
          <a:lstStyle/>
          <a:p>
            <a:r>
              <a:rPr lang="en-US" altLang="zh-CN" sz="3200" b="1" dirty="0" smtClean="0">
                <a:solidFill>
                  <a:srgbClr val="6FC6C0"/>
                </a:solidFill>
                <a:latin typeface="+mj-ea"/>
                <a:ea typeface="+mj-ea"/>
                <a:cs typeface="+mn-ea"/>
                <a:sym typeface="+mn-lt"/>
              </a:rPr>
              <a:t>01 </a:t>
            </a:r>
            <a:r>
              <a:rPr lang="en-US" altLang="zh-CN" sz="2000" b="1" dirty="0" smtClean="0">
                <a:solidFill>
                  <a:srgbClr val="6FC6C0"/>
                </a:solidFill>
                <a:latin typeface="+mj-ea"/>
                <a:ea typeface="+mj-ea"/>
                <a:cs typeface="+mn-ea"/>
                <a:sym typeface="+mn-lt"/>
              </a:rPr>
              <a:t> </a:t>
            </a:r>
            <a:r>
              <a:rPr lang="zh-CN" altLang="en-US" sz="2000" b="1" dirty="0" smtClean="0">
                <a:solidFill>
                  <a:srgbClr val="6FC6C0"/>
                </a:solidFill>
                <a:latin typeface="+mj-ea"/>
                <a:ea typeface="+mj-ea"/>
                <a:cs typeface="+mn-ea"/>
                <a:sym typeface="+mn-lt"/>
              </a:rPr>
              <a:t>点击输入标题</a:t>
            </a:r>
            <a:endParaRPr lang="zh-CN" altLang="en-US" sz="2000" b="1" dirty="0" smtClean="0">
              <a:solidFill>
                <a:srgbClr val="6FC6C0"/>
              </a:solidFill>
              <a:latin typeface="+mj-ea"/>
              <a:ea typeface="+mj-ea"/>
              <a:cs typeface="+mn-ea"/>
              <a:sym typeface="+mn-lt"/>
            </a:endParaRPr>
          </a:p>
        </p:txBody>
      </p:sp>
      <p:sp>
        <p:nvSpPr>
          <p:cNvPr id="21" name="矩形 20"/>
          <p:cNvSpPr/>
          <p:nvPr/>
        </p:nvSpPr>
        <p:spPr>
          <a:xfrm>
            <a:off x="4657725" y="2341880"/>
            <a:ext cx="2383790" cy="584835"/>
          </a:xfrm>
          <a:prstGeom prst="rect">
            <a:avLst/>
          </a:prstGeom>
          <a:effectLst/>
        </p:spPr>
        <p:txBody>
          <a:bodyPr wrap="none">
            <a:spAutoFit/>
          </a:bodyPr>
          <a:lstStyle/>
          <a:p>
            <a:r>
              <a:rPr lang="en-US" altLang="zh-CN" sz="3200" b="1" dirty="0" smtClean="0">
                <a:solidFill>
                  <a:srgbClr val="6FC6C0"/>
                </a:solidFill>
                <a:latin typeface="+mj-ea"/>
                <a:ea typeface="+mj-ea"/>
                <a:cs typeface="+mn-ea"/>
                <a:sym typeface="+mn-lt"/>
              </a:rPr>
              <a:t>02</a:t>
            </a:r>
            <a:r>
              <a:rPr lang="en-US" altLang="zh-CN" sz="2000" b="1" dirty="0" smtClean="0">
                <a:solidFill>
                  <a:srgbClr val="6FC6C0"/>
                </a:solidFill>
                <a:latin typeface="+mj-ea"/>
                <a:ea typeface="+mj-ea"/>
                <a:cs typeface="+mn-ea"/>
                <a:sym typeface="+mn-lt"/>
              </a:rPr>
              <a:t>  </a:t>
            </a:r>
            <a:r>
              <a:rPr lang="zh-CN" altLang="en-US" sz="2000" b="1" dirty="0" smtClean="0">
                <a:solidFill>
                  <a:srgbClr val="6FC6C0"/>
                </a:solidFill>
                <a:latin typeface="+mj-ea"/>
                <a:ea typeface="+mj-ea"/>
                <a:cs typeface="+mn-ea"/>
                <a:sym typeface="+mn-lt"/>
              </a:rPr>
              <a:t>点击输入标题</a:t>
            </a:r>
            <a:endParaRPr lang="zh-CN" altLang="en-US" sz="2000" b="1" dirty="0" smtClean="0">
              <a:solidFill>
                <a:srgbClr val="6FC6C0"/>
              </a:solidFill>
              <a:latin typeface="+mj-ea"/>
              <a:ea typeface="+mj-ea"/>
              <a:cs typeface="+mn-ea"/>
              <a:sym typeface="+mn-lt"/>
            </a:endParaRPr>
          </a:p>
        </p:txBody>
      </p:sp>
      <p:sp>
        <p:nvSpPr>
          <p:cNvPr id="22" name="矩形 21"/>
          <p:cNvSpPr/>
          <p:nvPr/>
        </p:nvSpPr>
        <p:spPr>
          <a:xfrm>
            <a:off x="1195070" y="3043555"/>
            <a:ext cx="2383790" cy="584835"/>
          </a:xfrm>
          <a:prstGeom prst="rect">
            <a:avLst/>
          </a:prstGeom>
          <a:effectLst/>
        </p:spPr>
        <p:txBody>
          <a:bodyPr wrap="none">
            <a:spAutoFit/>
          </a:bodyPr>
          <a:lstStyle/>
          <a:p>
            <a:r>
              <a:rPr lang="en-US" altLang="zh-CN" sz="3200" b="1" dirty="0" smtClean="0">
                <a:solidFill>
                  <a:srgbClr val="6FC6C0"/>
                </a:solidFill>
                <a:latin typeface="+mj-ea"/>
                <a:ea typeface="+mj-ea"/>
                <a:cs typeface="+mn-ea"/>
                <a:sym typeface="+mn-lt"/>
              </a:rPr>
              <a:t>03</a:t>
            </a:r>
            <a:r>
              <a:rPr lang="en-US" altLang="zh-CN" sz="2000" b="1" dirty="0" smtClean="0">
                <a:solidFill>
                  <a:srgbClr val="6FC6C0"/>
                </a:solidFill>
                <a:latin typeface="+mj-ea"/>
                <a:ea typeface="+mj-ea"/>
                <a:cs typeface="+mn-ea"/>
                <a:sym typeface="+mn-lt"/>
              </a:rPr>
              <a:t>  </a:t>
            </a:r>
            <a:r>
              <a:rPr lang="zh-CN" altLang="en-US" sz="2000" b="1" dirty="0" smtClean="0">
                <a:solidFill>
                  <a:srgbClr val="6FC6C0"/>
                </a:solidFill>
                <a:latin typeface="+mj-ea"/>
                <a:ea typeface="+mj-ea"/>
                <a:cs typeface="+mn-ea"/>
                <a:sym typeface="+mn-lt"/>
              </a:rPr>
              <a:t>点击输入标题</a:t>
            </a:r>
            <a:endParaRPr lang="zh-CN" altLang="en-US" sz="2000" b="1" dirty="0" smtClean="0">
              <a:solidFill>
                <a:srgbClr val="6FC6C0"/>
              </a:solidFill>
              <a:latin typeface="+mj-ea"/>
              <a:ea typeface="+mj-ea"/>
              <a:cs typeface="+mn-ea"/>
              <a:sym typeface="+mn-lt"/>
            </a:endParaRPr>
          </a:p>
        </p:txBody>
      </p:sp>
      <p:sp>
        <p:nvSpPr>
          <p:cNvPr id="23" name="矩形 22"/>
          <p:cNvSpPr/>
          <p:nvPr/>
        </p:nvSpPr>
        <p:spPr>
          <a:xfrm>
            <a:off x="4657725" y="3061335"/>
            <a:ext cx="2383790" cy="584835"/>
          </a:xfrm>
          <a:prstGeom prst="rect">
            <a:avLst/>
          </a:prstGeom>
          <a:effectLst/>
        </p:spPr>
        <p:txBody>
          <a:bodyPr wrap="none">
            <a:spAutoFit/>
          </a:bodyPr>
          <a:lstStyle/>
          <a:p>
            <a:r>
              <a:rPr lang="en-US" altLang="zh-CN" sz="3200" b="1" dirty="0" smtClean="0">
                <a:solidFill>
                  <a:srgbClr val="6FC6C0"/>
                </a:solidFill>
                <a:latin typeface="+mj-ea"/>
                <a:ea typeface="+mj-ea"/>
                <a:cs typeface="+mn-ea"/>
                <a:sym typeface="+mn-lt"/>
              </a:rPr>
              <a:t>04</a:t>
            </a:r>
            <a:r>
              <a:rPr lang="en-US" altLang="zh-CN" sz="2000" b="1" dirty="0" smtClean="0">
                <a:solidFill>
                  <a:srgbClr val="6FC6C0"/>
                </a:solidFill>
                <a:latin typeface="+mj-ea"/>
                <a:ea typeface="+mj-ea"/>
                <a:cs typeface="+mn-ea"/>
                <a:sym typeface="+mn-lt"/>
              </a:rPr>
              <a:t>  </a:t>
            </a:r>
            <a:r>
              <a:rPr lang="zh-CN" altLang="en-US" sz="2000" b="1" dirty="0" smtClean="0">
                <a:solidFill>
                  <a:srgbClr val="6FC6C0"/>
                </a:solidFill>
                <a:latin typeface="+mj-ea"/>
                <a:ea typeface="+mj-ea"/>
                <a:cs typeface="+mn-ea"/>
                <a:sym typeface="+mn-lt"/>
              </a:rPr>
              <a:t>点击输入标题</a:t>
            </a:r>
            <a:endParaRPr lang="zh-CN" altLang="en-US" sz="2000" b="1" dirty="0" smtClean="0">
              <a:solidFill>
                <a:srgbClr val="6FC6C0"/>
              </a:solidFill>
              <a:latin typeface="+mj-ea"/>
              <a:ea typeface="+mj-ea"/>
              <a:cs typeface="+mn-ea"/>
              <a:sym typeface="+mn-lt"/>
            </a:endParaRPr>
          </a:p>
        </p:txBody>
      </p:sp>
      <p:sp>
        <p:nvSpPr>
          <p:cNvPr id="3" name="TextBox 11"/>
          <p:cNvSpPr txBox="1"/>
          <p:nvPr/>
        </p:nvSpPr>
        <p:spPr>
          <a:xfrm>
            <a:off x="3578618" y="1017611"/>
            <a:ext cx="1888382" cy="1073243"/>
          </a:xfrm>
          <a:prstGeom prst="rect">
            <a:avLst/>
          </a:prstGeom>
          <a:noFill/>
        </p:spPr>
        <p:txBody>
          <a:bodyPr wrap="square" rtlCol="0">
            <a:spAutoFit/>
          </a:bodyPr>
          <a:lstStyle/>
          <a:p>
            <a:pPr>
              <a:lnSpc>
                <a:spcPts val="8530"/>
              </a:lnSpc>
            </a:pPr>
            <a:r>
              <a:rPr lang="zh-CN" altLang="en-US" sz="5400" b="1" dirty="0" smtClean="0">
                <a:solidFill>
                  <a:srgbClr val="FFE083"/>
                </a:solidFill>
                <a:cs typeface="+mn-ea"/>
                <a:sym typeface="+mn-lt"/>
              </a:rPr>
              <a:t>目录</a:t>
            </a:r>
            <a:r>
              <a:rPr lang="zh-CN" altLang="en-US" sz="5400" b="1" dirty="0" smtClean="0">
                <a:solidFill>
                  <a:srgbClr val="F4CD77"/>
                </a:solidFill>
                <a:cs typeface="+mn-ea"/>
                <a:sym typeface="+mn-lt"/>
              </a:rPr>
              <a:t> </a:t>
            </a:r>
            <a:endParaRPr lang="zh-CN" altLang="en-US" sz="5400" b="1" dirty="0">
              <a:solidFill>
                <a:srgbClr val="F4CD77"/>
              </a:solidFill>
              <a:cs typeface="+mn-ea"/>
              <a:sym typeface="+mn-lt"/>
            </a:endParaRPr>
          </a:p>
        </p:txBody>
      </p:sp>
      <p:sp>
        <p:nvSpPr>
          <p:cNvPr id="4" name="TextBox 17"/>
          <p:cNvSpPr txBox="1"/>
          <p:nvPr/>
        </p:nvSpPr>
        <p:spPr>
          <a:xfrm>
            <a:off x="3741714" y="703786"/>
            <a:ext cx="1563248" cy="646331"/>
          </a:xfrm>
          <a:prstGeom prst="rect">
            <a:avLst/>
          </a:prstGeom>
          <a:noFill/>
        </p:spPr>
        <p:txBody>
          <a:bodyPr wrap="none" rtlCol="0">
            <a:spAutoFit/>
          </a:bodyPr>
          <a:lstStyle/>
          <a:p>
            <a:r>
              <a:rPr lang="en-US" altLang="zh-CN" sz="3600" spc="300" dirty="0" smtClean="0">
                <a:solidFill>
                  <a:schemeClr val="tx1">
                    <a:lumMod val="75000"/>
                    <a:lumOff val="25000"/>
                  </a:schemeClr>
                </a:solidFill>
                <a:cs typeface="+mn-ea"/>
                <a:sym typeface="+mn-lt"/>
              </a:rPr>
              <a:t>c</a:t>
            </a:r>
            <a:r>
              <a:rPr lang="en-US" altLang="zh-CN" sz="2000" spc="300" dirty="0" smtClean="0">
                <a:solidFill>
                  <a:schemeClr val="tx1">
                    <a:lumMod val="75000"/>
                    <a:lumOff val="25000"/>
                  </a:schemeClr>
                </a:solidFill>
                <a:cs typeface="+mn-ea"/>
                <a:sym typeface="+mn-lt"/>
              </a:rPr>
              <a:t>ontents</a:t>
            </a:r>
            <a:endParaRPr lang="en-US" altLang="zh-CN" sz="2000" spc="300" dirty="0" smtClean="0">
              <a:solidFill>
                <a:schemeClr val="tx1">
                  <a:lumMod val="75000"/>
                  <a:lumOff val="25000"/>
                </a:schemeClr>
              </a:solidFill>
              <a:cs typeface="+mn-ea"/>
              <a:sym typeface="+mn-lt"/>
            </a:endParaRPr>
          </a:p>
        </p:txBody>
      </p:sp>
      <p:sp>
        <p:nvSpPr>
          <p:cNvPr id="9" name="TextBox 11"/>
          <p:cNvSpPr txBox="1"/>
          <p:nvPr/>
        </p:nvSpPr>
        <p:spPr>
          <a:xfrm>
            <a:off x="3628783" y="1017611"/>
            <a:ext cx="1888382" cy="1073243"/>
          </a:xfrm>
          <a:prstGeom prst="rect">
            <a:avLst/>
          </a:prstGeom>
          <a:noFill/>
        </p:spPr>
        <p:txBody>
          <a:bodyPr wrap="square" rtlCol="0">
            <a:spAutoFit/>
          </a:bodyPr>
          <a:lstStyle/>
          <a:p>
            <a:pPr>
              <a:lnSpc>
                <a:spcPts val="8530"/>
              </a:lnSpc>
            </a:pPr>
            <a:r>
              <a:rPr lang="zh-CN" altLang="en-US" sz="5400" b="1" dirty="0" smtClean="0">
                <a:solidFill>
                  <a:srgbClr val="F39DB0"/>
                </a:solidFill>
                <a:cs typeface="+mn-ea"/>
                <a:sym typeface="+mn-lt"/>
              </a:rPr>
              <a:t>目录</a:t>
            </a:r>
            <a:r>
              <a:rPr lang="zh-CN" altLang="en-US" sz="5400" b="1" dirty="0" smtClean="0">
                <a:solidFill>
                  <a:srgbClr val="F4CD77"/>
                </a:solidFill>
                <a:cs typeface="+mn-ea"/>
                <a:sym typeface="+mn-lt"/>
              </a:rPr>
              <a:t> </a:t>
            </a:r>
            <a:endParaRPr lang="zh-CN" altLang="en-US" sz="5400" b="1" dirty="0">
              <a:solidFill>
                <a:srgbClr val="F4CD77"/>
              </a:solidFill>
              <a:cs typeface="+mn-ea"/>
              <a:sym typeface="+mn-lt"/>
            </a:endParaRPr>
          </a:p>
        </p:txBody>
      </p:sp>
      <p:sp>
        <p:nvSpPr>
          <p:cNvPr id="10" name="TextBox 11"/>
          <p:cNvSpPr txBox="1"/>
          <p:nvPr/>
        </p:nvSpPr>
        <p:spPr>
          <a:xfrm>
            <a:off x="3684028" y="1017611"/>
            <a:ext cx="1888382" cy="1073243"/>
          </a:xfrm>
          <a:prstGeom prst="rect">
            <a:avLst/>
          </a:prstGeom>
          <a:noFill/>
        </p:spPr>
        <p:txBody>
          <a:bodyPr wrap="square" rtlCol="0">
            <a:spAutoFit/>
          </a:bodyPr>
          <a:lstStyle/>
          <a:p>
            <a:pPr>
              <a:lnSpc>
                <a:spcPts val="8530"/>
              </a:lnSpc>
            </a:pPr>
            <a:r>
              <a:rPr lang="zh-CN" altLang="en-US" sz="5400" b="1" dirty="0" smtClean="0">
                <a:pattFill prst="pct5">
                  <a:fgClr>
                    <a:schemeClr val="bg1"/>
                  </a:fgClr>
                  <a:bgClr>
                    <a:srgbClr val="ACE1DE"/>
                  </a:bgClr>
                </a:pattFill>
                <a:cs typeface="+mn-ea"/>
                <a:sym typeface="+mn-lt"/>
              </a:rPr>
              <a:t>目录</a:t>
            </a:r>
            <a:r>
              <a:rPr lang="zh-CN" altLang="en-US" sz="5400" b="1" dirty="0" smtClean="0">
                <a:solidFill>
                  <a:srgbClr val="F4CD77"/>
                </a:solidFill>
                <a:cs typeface="+mn-ea"/>
                <a:sym typeface="+mn-lt"/>
              </a:rPr>
              <a:t> </a:t>
            </a:r>
            <a:endParaRPr lang="zh-CN" altLang="en-US" sz="5400" b="1" dirty="0">
              <a:solidFill>
                <a:srgbClr val="F4CD77"/>
              </a:solidFill>
              <a:cs typeface="+mn-ea"/>
              <a:sym typeface="+mn-lt"/>
            </a:endParaRPr>
          </a:p>
        </p:txBody>
      </p:sp>
      <p:sp>
        <p:nvSpPr>
          <p:cNvPr id="11" name="文本框 10"/>
          <p:cNvSpPr txBox="1"/>
          <p:nvPr/>
        </p:nvSpPr>
        <p:spPr>
          <a:xfrm>
            <a:off x="1149985" y="2856230"/>
            <a:ext cx="3322320" cy="275590"/>
          </a:xfrm>
          <a:prstGeom prst="rect">
            <a:avLst/>
          </a:prstGeom>
          <a:noFill/>
        </p:spPr>
        <p:txBody>
          <a:bodyPr wrap="square" rtlCol="0">
            <a:spAutoFit/>
          </a:bodyPr>
          <a:lstStyle/>
          <a:p>
            <a:pPr algn="l"/>
            <a:r>
              <a:rPr lang="zh-CN" altLang="en-US" sz="1200">
                <a:solidFill>
                  <a:schemeClr val="tx1">
                    <a:lumMod val="75000"/>
                    <a:lumOff val="25000"/>
                  </a:schemeClr>
                </a:solidFill>
              </a:rPr>
              <a:t> If architectural style two years ago everybody</a:t>
            </a:r>
            <a:endParaRPr lang="zh-CN" altLang="en-US" sz="1200">
              <a:solidFill>
                <a:schemeClr val="tx1">
                  <a:lumMod val="75000"/>
                  <a:lumOff val="25000"/>
                </a:schemeClr>
              </a:solidFill>
            </a:endParaRPr>
          </a:p>
        </p:txBody>
      </p:sp>
      <p:sp>
        <p:nvSpPr>
          <p:cNvPr id="12" name="文本框 11"/>
          <p:cNvSpPr txBox="1"/>
          <p:nvPr/>
        </p:nvSpPr>
        <p:spPr>
          <a:xfrm>
            <a:off x="4657725" y="2856230"/>
            <a:ext cx="3322320" cy="275590"/>
          </a:xfrm>
          <a:prstGeom prst="rect">
            <a:avLst/>
          </a:prstGeom>
          <a:noFill/>
        </p:spPr>
        <p:txBody>
          <a:bodyPr wrap="square" rtlCol="0">
            <a:spAutoFit/>
          </a:bodyPr>
          <a:lstStyle/>
          <a:p>
            <a:pPr algn="l"/>
            <a:r>
              <a:rPr lang="zh-CN" altLang="en-US" sz="1200">
                <a:solidFill>
                  <a:schemeClr val="tx1">
                    <a:lumMod val="75000"/>
                    <a:lumOff val="25000"/>
                  </a:schemeClr>
                </a:solidFill>
              </a:rPr>
              <a:t> If architectural style two years ago everybody</a:t>
            </a:r>
            <a:endParaRPr lang="zh-CN" altLang="en-US" sz="1200">
              <a:solidFill>
                <a:schemeClr val="tx1">
                  <a:lumMod val="75000"/>
                  <a:lumOff val="25000"/>
                </a:schemeClr>
              </a:solidFill>
            </a:endParaRPr>
          </a:p>
        </p:txBody>
      </p:sp>
      <p:sp>
        <p:nvSpPr>
          <p:cNvPr id="13" name="文本框 12"/>
          <p:cNvSpPr txBox="1"/>
          <p:nvPr/>
        </p:nvSpPr>
        <p:spPr>
          <a:xfrm>
            <a:off x="1149985" y="3510915"/>
            <a:ext cx="3322320" cy="275590"/>
          </a:xfrm>
          <a:prstGeom prst="rect">
            <a:avLst/>
          </a:prstGeom>
          <a:noFill/>
        </p:spPr>
        <p:txBody>
          <a:bodyPr wrap="square" rtlCol="0">
            <a:spAutoFit/>
          </a:bodyPr>
          <a:lstStyle/>
          <a:p>
            <a:pPr algn="l"/>
            <a:r>
              <a:rPr lang="zh-CN" altLang="en-US" sz="1200">
                <a:solidFill>
                  <a:schemeClr val="tx1">
                    <a:lumMod val="75000"/>
                    <a:lumOff val="25000"/>
                  </a:schemeClr>
                </a:solidFill>
              </a:rPr>
              <a:t> If architectural style two years ago everybody</a:t>
            </a:r>
            <a:endParaRPr lang="zh-CN" altLang="en-US" sz="1200">
              <a:solidFill>
                <a:schemeClr val="tx1">
                  <a:lumMod val="75000"/>
                  <a:lumOff val="25000"/>
                </a:schemeClr>
              </a:solidFill>
            </a:endParaRPr>
          </a:p>
        </p:txBody>
      </p:sp>
      <p:sp>
        <p:nvSpPr>
          <p:cNvPr id="14" name="文本框 13"/>
          <p:cNvSpPr txBox="1"/>
          <p:nvPr/>
        </p:nvSpPr>
        <p:spPr>
          <a:xfrm>
            <a:off x="4657725" y="3558540"/>
            <a:ext cx="3322320" cy="275590"/>
          </a:xfrm>
          <a:prstGeom prst="rect">
            <a:avLst/>
          </a:prstGeom>
          <a:noFill/>
        </p:spPr>
        <p:txBody>
          <a:bodyPr wrap="square" rtlCol="0">
            <a:spAutoFit/>
          </a:bodyPr>
          <a:lstStyle/>
          <a:p>
            <a:pPr algn="l"/>
            <a:r>
              <a:rPr lang="zh-CN" altLang="en-US" sz="1200">
                <a:solidFill>
                  <a:schemeClr val="tx1">
                    <a:lumMod val="75000"/>
                    <a:lumOff val="25000"/>
                  </a:schemeClr>
                </a:solidFill>
              </a:rPr>
              <a:t> If architectural style two years ago everybody</a:t>
            </a:r>
            <a:endParaRPr lang="zh-CN" altLang="en-US" sz="1200">
              <a:solidFill>
                <a:schemeClr val="tx1">
                  <a:lumMod val="75000"/>
                  <a:lumOff val="25000"/>
                </a:schemeClr>
              </a:solidFill>
            </a:endParaRPr>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ppt_y</p:attrName>
                                        </p:attrNameLst>
                                      </p:cBhvr>
                                      <p:tavLst>
                                        <p:tav tm="0">
                                          <p:val>
                                            <p:strVal val="#ppt_y+#ppt_h*1.125000"/>
                                          </p:val>
                                        </p:tav>
                                        <p:tav tm="100000">
                                          <p:val>
                                            <p:strVal val="#ppt_y"/>
                                          </p:val>
                                        </p:tav>
                                      </p:tavLst>
                                    </p:anim>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1" grpId="0" bldLvl="0" animBg="1"/>
      <p:bldP spid="22" grpId="0" bldLvl="0" animBg="1"/>
      <p:bldP spid="23" grpId="0" bldLvl="0" animBg="1"/>
      <p:bldP spid="3" grpId="0"/>
      <p:bldP spid="4"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3519" y="4454951"/>
            <a:ext cx="986153" cy="275590"/>
          </a:xfrm>
          <a:prstGeom prst="rect">
            <a:avLst/>
          </a:prstGeom>
          <a:noFill/>
        </p:spPr>
        <p:txBody>
          <a:bodyPr wrap="square" rtlCol="0">
            <a:spAutoFit/>
          </a:bodyPr>
          <a:lstStyle/>
          <a:p>
            <a:pPr algn="ctr"/>
            <a:r>
              <a:rPr lang="zh-CN" altLang="en-US" sz="1200" dirty="0">
                <a:solidFill>
                  <a:schemeClr val="tx1">
                    <a:lumMod val="65000"/>
                    <a:lumOff val="35000"/>
                  </a:schemeClr>
                </a:solidFill>
                <a:cs typeface="+mn-ea"/>
                <a:sym typeface="+mn-lt"/>
              </a:rPr>
              <a:t>收入来源一</a:t>
            </a:r>
            <a:endParaRPr lang="zh-CN" altLang="en-US" sz="1200" dirty="0">
              <a:solidFill>
                <a:schemeClr val="tx1">
                  <a:lumMod val="65000"/>
                  <a:lumOff val="35000"/>
                </a:schemeClr>
              </a:solidFill>
              <a:cs typeface="+mn-ea"/>
              <a:sym typeface="+mn-lt"/>
            </a:endParaRPr>
          </a:p>
        </p:txBody>
      </p:sp>
      <p:sp>
        <p:nvSpPr>
          <p:cNvPr id="3" name="TextBox 2"/>
          <p:cNvSpPr txBox="1"/>
          <p:nvPr/>
        </p:nvSpPr>
        <p:spPr>
          <a:xfrm>
            <a:off x="889015" y="3944785"/>
            <a:ext cx="215968" cy="138430"/>
          </a:xfrm>
          <a:prstGeom prst="rect">
            <a:avLst/>
          </a:prstGeom>
          <a:noFill/>
        </p:spPr>
        <p:txBody>
          <a:bodyPr wrap="square" lIns="0" tIns="0" rIns="0" bIns="0" rtlCol="0">
            <a:spAutoFit/>
          </a:bodyPr>
          <a:lstStyle/>
          <a:p>
            <a:pPr algn="just"/>
            <a:r>
              <a:rPr lang="en-US" altLang="zh-CN" sz="900" dirty="0">
                <a:solidFill>
                  <a:schemeClr val="tx1">
                    <a:lumMod val="65000"/>
                    <a:lumOff val="35000"/>
                  </a:schemeClr>
                </a:solidFill>
                <a:cs typeface="+mn-ea"/>
                <a:sym typeface="+mn-lt"/>
              </a:rPr>
              <a:t>100</a:t>
            </a:r>
            <a:endParaRPr lang="zh-CN" altLang="en-US" sz="900" dirty="0">
              <a:solidFill>
                <a:schemeClr val="tx1">
                  <a:lumMod val="65000"/>
                  <a:lumOff val="35000"/>
                </a:schemeClr>
              </a:solidFill>
              <a:cs typeface="+mn-ea"/>
              <a:sym typeface="+mn-lt"/>
            </a:endParaRPr>
          </a:p>
        </p:txBody>
      </p:sp>
      <p:sp>
        <p:nvSpPr>
          <p:cNvPr id="4" name="TextBox 3"/>
          <p:cNvSpPr txBox="1"/>
          <p:nvPr/>
        </p:nvSpPr>
        <p:spPr>
          <a:xfrm>
            <a:off x="2369179" y="4454951"/>
            <a:ext cx="986153" cy="275590"/>
          </a:xfrm>
          <a:prstGeom prst="rect">
            <a:avLst/>
          </a:prstGeom>
          <a:noFill/>
        </p:spPr>
        <p:txBody>
          <a:bodyPr wrap="square" rtlCol="0">
            <a:spAutoFit/>
          </a:bodyPr>
          <a:lstStyle/>
          <a:p>
            <a:pPr algn="ctr"/>
            <a:r>
              <a:rPr lang="zh-CN" altLang="en-US" sz="1200" dirty="0">
                <a:solidFill>
                  <a:schemeClr val="tx1">
                    <a:lumMod val="65000"/>
                    <a:lumOff val="35000"/>
                  </a:schemeClr>
                </a:solidFill>
                <a:cs typeface="+mn-ea"/>
                <a:sym typeface="+mn-lt"/>
              </a:rPr>
              <a:t>收入来源二</a:t>
            </a:r>
            <a:endParaRPr lang="zh-CN" altLang="en-US" sz="1200" dirty="0">
              <a:solidFill>
                <a:schemeClr val="tx1">
                  <a:lumMod val="65000"/>
                  <a:lumOff val="35000"/>
                </a:schemeClr>
              </a:solidFill>
              <a:cs typeface="+mn-ea"/>
              <a:sym typeface="+mn-lt"/>
            </a:endParaRPr>
          </a:p>
        </p:txBody>
      </p:sp>
      <p:sp>
        <p:nvSpPr>
          <p:cNvPr id="5" name="TextBox 4"/>
          <p:cNvSpPr txBox="1"/>
          <p:nvPr/>
        </p:nvSpPr>
        <p:spPr>
          <a:xfrm>
            <a:off x="3479603" y="4454951"/>
            <a:ext cx="986153" cy="275590"/>
          </a:xfrm>
          <a:prstGeom prst="rect">
            <a:avLst/>
          </a:prstGeom>
          <a:noFill/>
        </p:spPr>
        <p:txBody>
          <a:bodyPr wrap="square" rtlCol="0">
            <a:spAutoFit/>
          </a:bodyPr>
          <a:lstStyle/>
          <a:p>
            <a:pPr algn="ctr"/>
            <a:r>
              <a:rPr lang="zh-CN" altLang="en-US" sz="1200" dirty="0">
                <a:solidFill>
                  <a:schemeClr val="tx1">
                    <a:lumMod val="65000"/>
                    <a:lumOff val="35000"/>
                  </a:schemeClr>
                </a:solidFill>
                <a:cs typeface="+mn-ea"/>
                <a:sym typeface="+mn-lt"/>
              </a:rPr>
              <a:t>收入来源三</a:t>
            </a:r>
            <a:endParaRPr lang="zh-CN" altLang="en-US" sz="1200" dirty="0">
              <a:solidFill>
                <a:schemeClr val="tx1">
                  <a:lumMod val="65000"/>
                  <a:lumOff val="35000"/>
                </a:schemeClr>
              </a:solidFill>
              <a:cs typeface="+mn-ea"/>
              <a:sym typeface="+mn-lt"/>
            </a:endParaRPr>
          </a:p>
        </p:txBody>
      </p:sp>
      <p:sp>
        <p:nvSpPr>
          <p:cNvPr id="6" name="TextBox 5"/>
          <p:cNvSpPr txBox="1"/>
          <p:nvPr/>
        </p:nvSpPr>
        <p:spPr>
          <a:xfrm>
            <a:off x="4590027" y="4454951"/>
            <a:ext cx="986153" cy="275590"/>
          </a:xfrm>
          <a:prstGeom prst="rect">
            <a:avLst/>
          </a:prstGeom>
          <a:noFill/>
        </p:spPr>
        <p:txBody>
          <a:bodyPr wrap="square" rtlCol="0">
            <a:spAutoFit/>
          </a:bodyPr>
          <a:lstStyle/>
          <a:p>
            <a:pPr algn="ctr"/>
            <a:r>
              <a:rPr lang="zh-CN" altLang="en-US" sz="1200" dirty="0">
                <a:solidFill>
                  <a:schemeClr val="tx1">
                    <a:lumMod val="65000"/>
                    <a:lumOff val="35000"/>
                  </a:schemeClr>
                </a:solidFill>
                <a:cs typeface="+mn-ea"/>
                <a:sym typeface="+mn-lt"/>
              </a:rPr>
              <a:t>收入来源四</a:t>
            </a:r>
            <a:endParaRPr lang="zh-CN" altLang="en-US" sz="1200" dirty="0">
              <a:solidFill>
                <a:schemeClr val="tx1">
                  <a:lumMod val="65000"/>
                  <a:lumOff val="35000"/>
                </a:schemeClr>
              </a:solidFill>
              <a:cs typeface="+mn-ea"/>
              <a:sym typeface="+mn-lt"/>
            </a:endParaRPr>
          </a:p>
        </p:txBody>
      </p:sp>
      <p:sp>
        <p:nvSpPr>
          <p:cNvPr id="7" name="TextBox 6"/>
          <p:cNvSpPr txBox="1"/>
          <p:nvPr/>
        </p:nvSpPr>
        <p:spPr>
          <a:xfrm>
            <a:off x="889015" y="3575839"/>
            <a:ext cx="215968" cy="138430"/>
          </a:xfrm>
          <a:prstGeom prst="rect">
            <a:avLst/>
          </a:prstGeom>
          <a:noFill/>
        </p:spPr>
        <p:txBody>
          <a:bodyPr wrap="square" lIns="0" tIns="0" rIns="0" bIns="0" rtlCol="0">
            <a:spAutoFit/>
          </a:bodyPr>
          <a:lstStyle/>
          <a:p>
            <a:pPr algn="just"/>
            <a:r>
              <a:rPr lang="en-US" altLang="zh-CN" sz="900" dirty="0">
                <a:solidFill>
                  <a:schemeClr val="tx1">
                    <a:lumMod val="65000"/>
                    <a:lumOff val="35000"/>
                  </a:schemeClr>
                </a:solidFill>
                <a:cs typeface="+mn-ea"/>
                <a:sym typeface="+mn-lt"/>
              </a:rPr>
              <a:t>200</a:t>
            </a:r>
            <a:endParaRPr lang="zh-CN" altLang="en-US" sz="900" dirty="0">
              <a:solidFill>
                <a:schemeClr val="tx1">
                  <a:lumMod val="65000"/>
                  <a:lumOff val="35000"/>
                </a:schemeClr>
              </a:solidFill>
              <a:cs typeface="+mn-ea"/>
              <a:sym typeface="+mn-lt"/>
            </a:endParaRPr>
          </a:p>
        </p:txBody>
      </p:sp>
      <p:sp>
        <p:nvSpPr>
          <p:cNvPr id="8" name="TextBox 7"/>
          <p:cNvSpPr txBox="1"/>
          <p:nvPr/>
        </p:nvSpPr>
        <p:spPr>
          <a:xfrm>
            <a:off x="889015" y="3206895"/>
            <a:ext cx="215968" cy="138430"/>
          </a:xfrm>
          <a:prstGeom prst="rect">
            <a:avLst/>
          </a:prstGeom>
          <a:noFill/>
        </p:spPr>
        <p:txBody>
          <a:bodyPr wrap="square" lIns="0" tIns="0" rIns="0" bIns="0" rtlCol="0">
            <a:spAutoFit/>
          </a:bodyPr>
          <a:lstStyle/>
          <a:p>
            <a:pPr algn="just"/>
            <a:r>
              <a:rPr lang="en-US" altLang="zh-CN" sz="900" dirty="0">
                <a:solidFill>
                  <a:schemeClr val="tx1">
                    <a:lumMod val="65000"/>
                    <a:lumOff val="35000"/>
                  </a:schemeClr>
                </a:solidFill>
                <a:cs typeface="+mn-ea"/>
                <a:sym typeface="+mn-lt"/>
              </a:rPr>
              <a:t>300</a:t>
            </a:r>
            <a:endParaRPr lang="zh-CN" altLang="en-US" sz="900" dirty="0">
              <a:solidFill>
                <a:schemeClr val="tx1">
                  <a:lumMod val="65000"/>
                  <a:lumOff val="35000"/>
                </a:schemeClr>
              </a:solidFill>
              <a:cs typeface="+mn-ea"/>
              <a:sym typeface="+mn-lt"/>
            </a:endParaRPr>
          </a:p>
        </p:txBody>
      </p:sp>
      <p:sp>
        <p:nvSpPr>
          <p:cNvPr id="9" name="TextBox 8"/>
          <p:cNvSpPr txBox="1"/>
          <p:nvPr/>
        </p:nvSpPr>
        <p:spPr>
          <a:xfrm>
            <a:off x="889015" y="2837950"/>
            <a:ext cx="215968" cy="138430"/>
          </a:xfrm>
          <a:prstGeom prst="rect">
            <a:avLst/>
          </a:prstGeom>
          <a:noFill/>
        </p:spPr>
        <p:txBody>
          <a:bodyPr wrap="square" lIns="0" tIns="0" rIns="0" bIns="0" rtlCol="0">
            <a:spAutoFit/>
          </a:bodyPr>
          <a:lstStyle/>
          <a:p>
            <a:pPr algn="just"/>
            <a:r>
              <a:rPr lang="en-US" altLang="zh-CN" sz="900" dirty="0">
                <a:solidFill>
                  <a:schemeClr val="tx1">
                    <a:lumMod val="65000"/>
                    <a:lumOff val="35000"/>
                  </a:schemeClr>
                </a:solidFill>
                <a:cs typeface="+mn-ea"/>
                <a:sym typeface="+mn-lt"/>
              </a:rPr>
              <a:t>400</a:t>
            </a:r>
            <a:endParaRPr lang="zh-CN" altLang="en-US" sz="900" dirty="0">
              <a:solidFill>
                <a:schemeClr val="tx1">
                  <a:lumMod val="65000"/>
                  <a:lumOff val="35000"/>
                </a:schemeClr>
              </a:solidFill>
              <a:cs typeface="+mn-ea"/>
              <a:sym typeface="+mn-lt"/>
            </a:endParaRPr>
          </a:p>
        </p:txBody>
      </p:sp>
      <p:sp>
        <p:nvSpPr>
          <p:cNvPr id="10" name="TextBox 9"/>
          <p:cNvSpPr txBox="1"/>
          <p:nvPr/>
        </p:nvSpPr>
        <p:spPr>
          <a:xfrm>
            <a:off x="889015" y="2469005"/>
            <a:ext cx="215968" cy="138430"/>
          </a:xfrm>
          <a:prstGeom prst="rect">
            <a:avLst/>
          </a:prstGeom>
          <a:noFill/>
        </p:spPr>
        <p:txBody>
          <a:bodyPr wrap="square" lIns="0" tIns="0" rIns="0" bIns="0" rtlCol="0">
            <a:spAutoFit/>
          </a:bodyPr>
          <a:lstStyle/>
          <a:p>
            <a:pPr algn="just"/>
            <a:r>
              <a:rPr lang="en-US" altLang="zh-CN" sz="900" dirty="0">
                <a:solidFill>
                  <a:schemeClr val="tx1">
                    <a:lumMod val="65000"/>
                    <a:lumOff val="35000"/>
                  </a:schemeClr>
                </a:solidFill>
                <a:cs typeface="+mn-ea"/>
                <a:sym typeface="+mn-lt"/>
              </a:rPr>
              <a:t>500</a:t>
            </a:r>
            <a:endParaRPr lang="zh-CN" altLang="en-US" sz="900" dirty="0">
              <a:solidFill>
                <a:schemeClr val="tx1">
                  <a:lumMod val="65000"/>
                  <a:lumOff val="35000"/>
                </a:schemeClr>
              </a:solidFill>
              <a:cs typeface="+mn-ea"/>
              <a:sym typeface="+mn-lt"/>
            </a:endParaRPr>
          </a:p>
        </p:txBody>
      </p:sp>
      <p:sp>
        <p:nvSpPr>
          <p:cNvPr id="11" name="TextBox 10"/>
          <p:cNvSpPr txBox="1"/>
          <p:nvPr/>
        </p:nvSpPr>
        <p:spPr>
          <a:xfrm>
            <a:off x="889015" y="2100060"/>
            <a:ext cx="215968" cy="138430"/>
          </a:xfrm>
          <a:prstGeom prst="rect">
            <a:avLst/>
          </a:prstGeom>
          <a:noFill/>
        </p:spPr>
        <p:txBody>
          <a:bodyPr wrap="square" lIns="0" tIns="0" rIns="0" bIns="0" rtlCol="0">
            <a:spAutoFit/>
          </a:bodyPr>
          <a:lstStyle/>
          <a:p>
            <a:pPr algn="just"/>
            <a:r>
              <a:rPr lang="en-US" altLang="zh-CN" sz="900" dirty="0">
                <a:solidFill>
                  <a:schemeClr val="tx1">
                    <a:lumMod val="65000"/>
                    <a:lumOff val="35000"/>
                  </a:schemeClr>
                </a:solidFill>
                <a:cs typeface="+mn-ea"/>
                <a:sym typeface="+mn-lt"/>
              </a:rPr>
              <a:t>600</a:t>
            </a:r>
            <a:endParaRPr lang="zh-CN" altLang="en-US" sz="900" dirty="0">
              <a:solidFill>
                <a:schemeClr val="tx1">
                  <a:lumMod val="65000"/>
                  <a:lumOff val="35000"/>
                </a:schemeClr>
              </a:solidFill>
              <a:cs typeface="+mn-ea"/>
              <a:sym typeface="+mn-lt"/>
            </a:endParaRPr>
          </a:p>
        </p:txBody>
      </p:sp>
      <p:sp>
        <p:nvSpPr>
          <p:cNvPr id="12" name="TextBox 11"/>
          <p:cNvSpPr txBox="1"/>
          <p:nvPr/>
        </p:nvSpPr>
        <p:spPr>
          <a:xfrm>
            <a:off x="889015" y="1724874"/>
            <a:ext cx="215968" cy="138430"/>
          </a:xfrm>
          <a:prstGeom prst="rect">
            <a:avLst/>
          </a:prstGeom>
          <a:noFill/>
        </p:spPr>
        <p:txBody>
          <a:bodyPr wrap="square" lIns="0" tIns="0" rIns="0" bIns="0" rtlCol="0">
            <a:spAutoFit/>
          </a:bodyPr>
          <a:lstStyle/>
          <a:p>
            <a:pPr algn="just"/>
            <a:r>
              <a:rPr lang="en-US" altLang="zh-CN" sz="900" dirty="0">
                <a:solidFill>
                  <a:schemeClr val="tx1">
                    <a:lumMod val="65000"/>
                    <a:lumOff val="35000"/>
                  </a:schemeClr>
                </a:solidFill>
                <a:cs typeface="+mn-ea"/>
                <a:sym typeface="+mn-lt"/>
              </a:rPr>
              <a:t>700</a:t>
            </a:r>
            <a:endParaRPr lang="zh-CN" altLang="en-US" sz="900" dirty="0">
              <a:solidFill>
                <a:schemeClr val="tx1">
                  <a:lumMod val="65000"/>
                  <a:lumOff val="35000"/>
                </a:schemeClr>
              </a:solidFill>
              <a:cs typeface="+mn-ea"/>
              <a:sym typeface="+mn-lt"/>
            </a:endParaRPr>
          </a:p>
        </p:txBody>
      </p:sp>
      <p:grpSp>
        <p:nvGrpSpPr>
          <p:cNvPr id="13" name="组合 12"/>
          <p:cNvGrpSpPr/>
          <p:nvPr/>
        </p:nvGrpSpPr>
        <p:grpSpPr>
          <a:xfrm>
            <a:off x="1176972" y="1431402"/>
            <a:ext cx="4463333" cy="2951559"/>
            <a:chOff x="1126939" y="1350372"/>
            <a:chExt cx="4464496" cy="2952328"/>
          </a:xfrm>
        </p:grpSpPr>
        <p:cxnSp>
          <p:nvCxnSpPr>
            <p:cNvPr id="14" name="直接连接符 13"/>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89015" y="1362170"/>
            <a:ext cx="215968" cy="138430"/>
          </a:xfrm>
          <a:prstGeom prst="rect">
            <a:avLst/>
          </a:prstGeom>
          <a:noFill/>
        </p:spPr>
        <p:txBody>
          <a:bodyPr wrap="square" lIns="0" tIns="0" rIns="0" bIns="0" rtlCol="0">
            <a:spAutoFit/>
          </a:bodyPr>
          <a:lstStyle/>
          <a:p>
            <a:pPr algn="just"/>
            <a:r>
              <a:rPr lang="en-US" altLang="zh-CN" sz="900" dirty="0">
                <a:solidFill>
                  <a:schemeClr val="tx1">
                    <a:lumMod val="65000"/>
                    <a:lumOff val="35000"/>
                  </a:schemeClr>
                </a:solidFill>
                <a:cs typeface="+mn-ea"/>
                <a:sym typeface="+mn-lt"/>
              </a:rPr>
              <a:t>900</a:t>
            </a:r>
            <a:endParaRPr lang="zh-CN" altLang="en-US" sz="900" dirty="0">
              <a:solidFill>
                <a:schemeClr val="tx1">
                  <a:lumMod val="65000"/>
                  <a:lumOff val="35000"/>
                </a:schemeClr>
              </a:solidFill>
              <a:cs typeface="+mn-ea"/>
              <a:sym typeface="+mn-lt"/>
            </a:endParaRPr>
          </a:p>
        </p:txBody>
      </p:sp>
      <p:sp>
        <p:nvSpPr>
          <p:cNvPr id="24" name="TextBox 23"/>
          <p:cNvSpPr txBox="1"/>
          <p:nvPr/>
        </p:nvSpPr>
        <p:spPr>
          <a:xfrm>
            <a:off x="889015" y="4313729"/>
            <a:ext cx="215968" cy="138430"/>
          </a:xfrm>
          <a:prstGeom prst="rect">
            <a:avLst/>
          </a:prstGeom>
          <a:noFill/>
        </p:spPr>
        <p:txBody>
          <a:bodyPr wrap="square" lIns="0" tIns="0" rIns="0" bIns="0" rtlCol="0">
            <a:spAutoFit/>
          </a:bodyPr>
          <a:lstStyle/>
          <a:p>
            <a:pPr algn="just"/>
            <a:r>
              <a:rPr lang="en-US" altLang="zh-CN" sz="900" dirty="0">
                <a:solidFill>
                  <a:schemeClr val="tx1">
                    <a:lumMod val="65000"/>
                    <a:lumOff val="35000"/>
                  </a:schemeClr>
                </a:solidFill>
                <a:cs typeface="+mn-ea"/>
                <a:sym typeface="+mn-lt"/>
              </a:rPr>
              <a:t>0</a:t>
            </a:r>
            <a:endParaRPr lang="zh-CN" altLang="en-US" sz="900" dirty="0">
              <a:solidFill>
                <a:schemeClr val="tx1">
                  <a:lumMod val="65000"/>
                  <a:lumOff val="35000"/>
                </a:schemeClr>
              </a:solidFill>
              <a:cs typeface="+mn-ea"/>
              <a:sym typeface="+mn-lt"/>
            </a:endParaRPr>
          </a:p>
        </p:txBody>
      </p:sp>
      <p:sp>
        <p:nvSpPr>
          <p:cNvPr id="25" name="矩形 24"/>
          <p:cNvSpPr/>
          <p:nvPr/>
        </p:nvSpPr>
        <p:spPr>
          <a:xfrm>
            <a:off x="1437738" y="1800348"/>
            <a:ext cx="647903" cy="25826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26" name="矩形 25"/>
          <p:cNvSpPr/>
          <p:nvPr/>
        </p:nvSpPr>
        <p:spPr>
          <a:xfrm>
            <a:off x="1437738" y="1981052"/>
            <a:ext cx="647903" cy="2401913"/>
          </a:xfrm>
          <a:prstGeom prst="rect">
            <a:avLst/>
          </a:prstGeom>
          <a:solidFill>
            <a:srgbClr val="FFE0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27" name="矩形 26"/>
          <p:cNvSpPr/>
          <p:nvPr/>
        </p:nvSpPr>
        <p:spPr>
          <a:xfrm>
            <a:off x="2538304" y="2538238"/>
            <a:ext cx="647903" cy="18447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28" name="矩形 27"/>
          <p:cNvSpPr/>
          <p:nvPr/>
        </p:nvSpPr>
        <p:spPr>
          <a:xfrm>
            <a:off x="2538304" y="2838585"/>
            <a:ext cx="647903" cy="1545014"/>
          </a:xfrm>
          <a:prstGeom prst="rect">
            <a:avLst/>
          </a:prstGeom>
          <a:solidFill>
            <a:srgbClr val="F39D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29" name="矩形 28"/>
          <p:cNvSpPr/>
          <p:nvPr/>
        </p:nvSpPr>
        <p:spPr>
          <a:xfrm>
            <a:off x="3648728" y="3091654"/>
            <a:ext cx="647903" cy="12913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30" name="矩形 29"/>
          <p:cNvSpPr/>
          <p:nvPr/>
        </p:nvSpPr>
        <p:spPr>
          <a:xfrm>
            <a:off x="3648728" y="3575840"/>
            <a:ext cx="647903" cy="807123"/>
          </a:xfrm>
          <a:prstGeom prst="rect">
            <a:avLst/>
          </a:prstGeom>
          <a:solidFill>
            <a:srgbClr val="6FC6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31" name="矩形 30"/>
          <p:cNvSpPr/>
          <p:nvPr/>
        </p:nvSpPr>
        <p:spPr>
          <a:xfrm>
            <a:off x="4765115" y="3276128"/>
            <a:ext cx="647903" cy="11068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32" name="矩形 31"/>
          <p:cNvSpPr/>
          <p:nvPr/>
        </p:nvSpPr>
        <p:spPr>
          <a:xfrm>
            <a:off x="4765115" y="3516334"/>
            <a:ext cx="647903" cy="866630"/>
          </a:xfrm>
          <a:prstGeom prst="rect">
            <a:avLst/>
          </a:prstGeom>
          <a:solidFill>
            <a:srgbClr val="FFE08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33" name="TextBox 32"/>
          <p:cNvSpPr txBox="1"/>
          <p:nvPr/>
        </p:nvSpPr>
        <p:spPr>
          <a:xfrm>
            <a:off x="6083775" y="1788591"/>
            <a:ext cx="2447635" cy="607695"/>
          </a:xfrm>
          <a:prstGeom prst="rect">
            <a:avLst/>
          </a:prstGeom>
          <a:noFill/>
        </p:spPr>
        <p:txBody>
          <a:bodyPr wrap="square" lIns="0" tIns="0" rIns="0" bIns="0" rtlCol="0">
            <a:spAutoFit/>
          </a:bodyPr>
          <a:lstStyle/>
          <a:p>
            <a:pPr algn="just">
              <a:lnSpc>
                <a:spcPct val="120000"/>
              </a:lnSpc>
            </a:pPr>
            <a:r>
              <a:rPr lang="zh-CN" altLang="en-US" sz="1100" dirty="0">
                <a:solidFill>
                  <a:schemeClr val="tx1">
                    <a:lumMod val="50000"/>
                    <a:lumOff val="50000"/>
                  </a:schemeClr>
                </a:solidFill>
                <a:cs typeface="+mn-ea"/>
                <a:sym typeface="+mn-lt"/>
              </a:rPr>
              <a:t>       </a:t>
            </a:r>
            <a:r>
              <a:rPr lang="zh-CN" altLang="en-US" sz="1100" dirty="0" smtClean="0">
                <a:solidFill>
                  <a:schemeClr val="tx1">
                    <a:lumMod val="50000"/>
                    <a:lumOff val="50000"/>
                  </a:schemeClr>
                </a:solidFill>
                <a:cs typeface="+mn-ea"/>
                <a:sym typeface="+mn-lt"/>
              </a:rPr>
              <a:t>  点击添加文字说明  点击添加文字说明  点击添加文字说明  点击添加文字说明</a:t>
            </a:r>
            <a:endParaRPr lang="zh-CN" altLang="en-US" sz="1100" dirty="0">
              <a:solidFill>
                <a:schemeClr val="tx1">
                  <a:lumMod val="50000"/>
                  <a:lumOff val="50000"/>
                </a:schemeClr>
              </a:solidFill>
              <a:cs typeface="+mn-ea"/>
              <a:sym typeface="+mn-lt"/>
            </a:endParaRPr>
          </a:p>
        </p:txBody>
      </p:sp>
      <p:sp>
        <p:nvSpPr>
          <p:cNvPr id="34" name="TextBox 33"/>
          <p:cNvSpPr txBox="1"/>
          <p:nvPr/>
        </p:nvSpPr>
        <p:spPr>
          <a:xfrm>
            <a:off x="6083774" y="1304464"/>
            <a:ext cx="2058807" cy="307340"/>
          </a:xfrm>
          <a:prstGeom prst="rect">
            <a:avLst/>
          </a:prstGeom>
          <a:noFill/>
        </p:spPr>
        <p:txBody>
          <a:bodyPr wrap="square" lIns="0" tIns="0" rIns="0" bIns="0" rtlCol="0">
            <a:spAutoFit/>
          </a:bodyPr>
          <a:lstStyle/>
          <a:p>
            <a:r>
              <a:rPr lang="zh-CN" altLang="en-US" sz="2000" dirty="0">
                <a:solidFill>
                  <a:schemeClr val="tx1">
                    <a:lumMod val="50000"/>
                    <a:lumOff val="50000"/>
                  </a:schemeClr>
                </a:solidFill>
                <a:cs typeface="+mn-ea"/>
                <a:sym typeface="+mn-lt"/>
              </a:rPr>
              <a:t>点击输入标题文本</a:t>
            </a:r>
            <a:endParaRPr lang="zh-CN" altLang="en-US" sz="2000" dirty="0">
              <a:solidFill>
                <a:schemeClr val="tx1">
                  <a:lumMod val="50000"/>
                  <a:lumOff val="50000"/>
                </a:schemeClr>
              </a:solidFill>
              <a:cs typeface="+mn-ea"/>
              <a:sym typeface="+mn-lt"/>
            </a:endParaRPr>
          </a:p>
        </p:txBody>
      </p:sp>
      <p:sp>
        <p:nvSpPr>
          <p:cNvPr id="35" name="TextBox 34"/>
          <p:cNvSpPr txBox="1"/>
          <p:nvPr/>
        </p:nvSpPr>
        <p:spPr>
          <a:xfrm>
            <a:off x="6060921" y="3198767"/>
            <a:ext cx="2274775" cy="461645"/>
          </a:xfrm>
          <a:prstGeom prst="rect">
            <a:avLst/>
          </a:prstGeom>
          <a:noFill/>
        </p:spPr>
        <p:txBody>
          <a:bodyPr wrap="square" lIns="0" tIns="0" rIns="0" bIns="0" rtlCol="0">
            <a:spAutoFit/>
          </a:bodyPr>
          <a:lstStyle/>
          <a:p>
            <a:r>
              <a:rPr lang="en-US" altLang="zh-CN" sz="3000" dirty="0" err="1" smtClean="0">
                <a:solidFill>
                  <a:schemeClr val="tx1">
                    <a:lumMod val="50000"/>
                    <a:lumOff val="50000"/>
                  </a:schemeClr>
                </a:solidFill>
                <a:cs typeface="+mn-ea"/>
                <a:sym typeface="+mn-lt"/>
              </a:rPr>
              <a:t>xxxxxxx</a:t>
            </a:r>
            <a:endParaRPr lang="zh-CN" altLang="en-US" sz="3000" dirty="0">
              <a:solidFill>
                <a:schemeClr val="tx1">
                  <a:lumMod val="50000"/>
                  <a:lumOff val="50000"/>
                </a:schemeClr>
              </a:solidFill>
              <a:cs typeface="+mn-ea"/>
              <a:sym typeface="+mn-lt"/>
            </a:endParaRPr>
          </a:p>
        </p:txBody>
      </p:sp>
      <p:sp>
        <p:nvSpPr>
          <p:cNvPr id="36" name="TextBox 35"/>
          <p:cNvSpPr txBox="1"/>
          <p:nvPr/>
        </p:nvSpPr>
        <p:spPr>
          <a:xfrm>
            <a:off x="6083775" y="2961664"/>
            <a:ext cx="1439785" cy="215265"/>
          </a:xfrm>
          <a:prstGeom prst="rect">
            <a:avLst/>
          </a:prstGeom>
          <a:noFill/>
        </p:spPr>
        <p:txBody>
          <a:bodyPr wrap="square" lIns="0" tIns="0" rIns="0" bIns="0" rtlCol="0">
            <a:spAutoFit/>
          </a:bodyPr>
          <a:lstStyle/>
          <a:p>
            <a:r>
              <a:rPr lang="zh-CN" altLang="en-US" sz="1400" b="1" dirty="0">
                <a:solidFill>
                  <a:schemeClr val="tx1">
                    <a:lumMod val="50000"/>
                    <a:lumOff val="50000"/>
                  </a:schemeClr>
                </a:solidFill>
                <a:cs typeface="+mn-ea"/>
                <a:sym typeface="+mn-lt"/>
              </a:rPr>
              <a:t>全年总额：</a:t>
            </a:r>
            <a:endParaRPr lang="zh-CN" altLang="en-US" sz="1400" b="1" dirty="0">
              <a:solidFill>
                <a:schemeClr val="tx1">
                  <a:lumMod val="50000"/>
                  <a:lumOff val="50000"/>
                </a:schemeClr>
              </a:solidFill>
              <a:cs typeface="+mn-ea"/>
              <a:sym typeface="+mn-lt"/>
            </a:endParaRPr>
          </a:p>
        </p:txBody>
      </p:sp>
      <p:sp>
        <p:nvSpPr>
          <p:cNvPr id="37" name="TextBox 36"/>
          <p:cNvSpPr txBox="1"/>
          <p:nvPr/>
        </p:nvSpPr>
        <p:spPr>
          <a:xfrm>
            <a:off x="6094672" y="4108564"/>
            <a:ext cx="634763" cy="215265"/>
          </a:xfrm>
          <a:prstGeom prst="rect">
            <a:avLst/>
          </a:prstGeom>
          <a:noFill/>
        </p:spPr>
        <p:txBody>
          <a:bodyPr wrap="square" lIns="0" tIns="0" rIns="0" bIns="0" rtlCol="0">
            <a:spAutoFit/>
          </a:bodyPr>
          <a:lstStyle/>
          <a:p>
            <a:r>
              <a:rPr lang="zh-CN" altLang="en-US" sz="1400" dirty="0">
                <a:solidFill>
                  <a:schemeClr val="tx1">
                    <a:lumMod val="65000"/>
                    <a:lumOff val="35000"/>
                  </a:schemeClr>
                </a:solidFill>
                <a:cs typeface="+mn-ea"/>
                <a:sym typeface="+mn-lt"/>
              </a:rPr>
              <a:t>毛利润</a:t>
            </a:r>
            <a:endParaRPr lang="zh-CN" altLang="en-US" sz="1400" dirty="0">
              <a:solidFill>
                <a:schemeClr val="tx1">
                  <a:lumMod val="65000"/>
                  <a:lumOff val="35000"/>
                </a:schemeClr>
              </a:solidFill>
              <a:cs typeface="+mn-ea"/>
              <a:sym typeface="+mn-lt"/>
            </a:endParaRPr>
          </a:p>
        </p:txBody>
      </p:sp>
      <p:sp>
        <p:nvSpPr>
          <p:cNvPr id="38" name="TextBox 37"/>
          <p:cNvSpPr txBox="1"/>
          <p:nvPr/>
        </p:nvSpPr>
        <p:spPr>
          <a:xfrm>
            <a:off x="6094672" y="4452773"/>
            <a:ext cx="634763" cy="215265"/>
          </a:xfrm>
          <a:prstGeom prst="rect">
            <a:avLst/>
          </a:prstGeom>
          <a:noFill/>
        </p:spPr>
        <p:txBody>
          <a:bodyPr wrap="square" lIns="0" tIns="0" rIns="0" bIns="0" rtlCol="0">
            <a:spAutoFit/>
          </a:bodyPr>
          <a:lstStyle/>
          <a:p>
            <a:r>
              <a:rPr lang="zh-CN" altLang="en-US" sz="1400" dirty="0">
                <a:solidFill>
                  <a:schemeClr val="tx1">
                    <a:lumMod val="65000"/>
                    <a:lumOff val="35000"/>
                  </a:schemeClr>
                </a:solidFill>
                <a:cs typeface="+mn-ea"/>
                <a:sym typeface="+mn-lt"/>
              </a:rPr>
              <a:t>纯利润</a:t>
            </a:r>
            <a:endParaRPr lang="zh-CN" altLang="en-US" sz="1400" dirty="0">
              <a:solidFill>
                <a:schemeClr val="tx1">
                  <a:lumMod val="65000"/>
                  <a:lumOff val="35000"/>
                </a:schemeClr>
              </a:solidFill>
              <a:cs typeface="+mn-ea"/>
              <a:sym typeface="+mn-lt"/>
            </a:endParaRPr>
          </a:p>
        </p:txBody>
      </p:sp>
      <p:sp>
        <p:nvSpPr>
          <p:cNvPr id="39" name="TextBox 9"/>
          <p:cNvSpPr txBox="1">
            <a:spLocks noChangeArrowheads="1"/>
          </p:cNvSpPr>
          <p:nvPr/>
        </p:nvSpPr>
        <p:spPr bwMode="auto">
          <a:xfrm>
            <a:off x="3723556" y="2812765"/>
            <a:ext cx="5145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1" dirty="0">
                <a:solidFill>
                  <a:schemeClr val="tx1">
                    <a:lumMod val="65000"/>
                    <a:lumOff val="35000"/>
                  </a:schemeClr>
                </a:solidFill>
                <a:latin typeface="+mn-lt"/>
                <a:ea typeface="+mn-ea"/>
                <a:cs typeface="+mn-ea"/>
                <a:sym typeface="+mn-lt"/>
              </a:rPr>
              <a:t>500</a:t>
            </a:r>
            <a:r>
              <a:rPr lang="zh-CN" altLang="en-US" sz="1500" b="1" dirty="0">
                <a:solidFill>
                  <a:schemeClr val="tx1">
                    <a:lumMod val="65000"/>
                    <a:lumOff val="35000"/>
                  </a:schemeClr>
                </a:solidFill>
                <a:latin typeface="+mn-lt"/>
                <a:ea typeface="+mn-ea"/>
                <a:cs typeface="+mn-ea"/>
                <a:sym typeface="+mn-lt"/>
              </a:rPr>
              <a:t>万</a:t>
            </a:r>
            <a:endParaRPr lang="zh-CN" altLang="en-US" sz="1500" b="1" dirty="0">
              <a:solidFill>
                <a:schemeClr val="tx1">
                  <a:lumMod val="65000"/>
                  <a:lumOff val="35000"/>
                </a:schemeClr>
              </a:solidFill>
              <a:latin typeface="+mn-lt"/>
              <a:ea typeface="+mn-ea"/>
              <a:cs typeface="+mn-ea"/>
              <a:sym typeface="+mn-lt"/>
            </a:endParaRPr>
          </a:p>
        </p:txBody>
      </p:sp>
      <p:sp>
        <p:nvSpPr>
          <p:cNvPr id="40" name="TextBox 9"/>
          <p:cNvSpPr txBox="1">
            <a:spLocks noChangeArrowheads="1"/>
          </p:cNvSpPr>
          <p:nvPr/>
        </p:nvSpPr>
        <p:spPr bwMode="auto">
          <a:xfrm>
            <a:off x="2604973" y="2277713"/>
            <a:ext cx="5145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1" dirty="0">
                <a:solidFill>
                  <a:schemeClr val="tx1">
                    <a:lumMod val="65000"/>
                    <a:lumOff val="35000"/>
                  </a:schemeClr>
                </a:solidFill>
                <a:latin typeface="+mn-lt"/>
                <a:ea typeface="+mn-ea"/>
                <a:cs typeface="+mn-ea"/>
                <a:sym typeface="+mn-lt"/>
              </a:rPr>
              <a:t>600</a:t>
            </a:r>
            <a:r>
              <a:rPr lang="zh-CN" altLang="en-US" sz="1500" b="1" dirty="0">
                <a:solidFill>
                  <a:schemeClr val="tx1">
                    <a:lumMod val="65000"/>
                    <a:lumOff val="35000"/>
                  </a:schemeClr>
                </a:solidFill>
                <a:latin typeface="+mn-lt"/>
                <a:ea typeface="+mn-ea"/>
                <a:cs typeface="+mn-ea"/>
                <a:sym typeface="+mn-lt"/>
              </a:rPr>
              <a:t>万</a:t>
            </a:r>
            <a:endParaRPr lang="zh-CN" altLang="en-US" sz="1500" b="1" dirty="0">
              <a:solidFill>
                <a:schemeClr val="tx1">
                  <a:lumMod val="65000"/>
                  <a:lumOff val="35000"/>
                </a:schemeClr>
              </a:solidFill>
              <a:latin typeface="+mn-lt"/>
              <a:ea typeface="+mn-ea"/>
              <a:cs typeface="+mn-ea"/>
              <a:sym typeface="+mn-lt"/>
            </a:endParaRPr>
          </a:p>
        </p:txBody>
      </p:sp>
      <p:sp>
        <p:nvSpPr>
          <p:cNvPr id="41" name="TextBox 9"/>
          <p:cNvSpPr txBox="1">
            <a:spLocks noChangeArrowheads="1"/>
          </p:cNvSpPr>
          <p:nvPr/>
        </p:nvSpPr>
        <p:spPr bwMode="auto">
          <a:xfrm>
            <a:off x="4828611" y="3022091"/>
            <a:ext cx="5145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1" dirty="0">
                <a:solidFill>
                  <a:schemeClr val="tx1">
                    <a:lumMod val="65000"/>
                    <a:lumOff val="35000"/>
                  </a:schemeClr>
                </a:solidFill>
                <a:latin typeface="+mn-lt"/>
                <a:ea typeface="+mn-ea"/>
                <a:cs typeface="+mn-ea"/>
                <a:sym typeface="+mn-lt"/>
              </a:rPr>
              <a:t>300</a:t>
            </a:r>
            <a:r>
              <a:rPr lang="zh-CN" altLang="en-US" sz="1500" b="1" dirty="0">
                <a:solidFill>
                  <a:schemeClr val="tx1">
                    <a:lumMod val="65000"/>
                    <a:lumOff val="35000"/>
                  </a:schemeClr>
                </a:solidFill>
                <a:latin typeface="+mn-lt"/>
                <a:ea typeface="+mn-ea"/>
                <a:cs typeface="+mn-ea"/>
                <a:sym typeface="+mn-lt"/>
              </a:rPr>
              <a:t>万</a:t>
            </a:r>
            <a:endParaRPr lang="zh-CN" altLang="en-US" sz="1500" b="1" dirty="0">
              <a:solidFill>
                <a:schemeClr val="tx1">
                  <a:lumMod val="65000"/>
                  <a:lumOff val="35000"/>
                </a:schemeClr>
              </a:solidFill>
              <a:latin typeface="+mn-lt"/>
              <a:ea typeface="+mn-ea"/>
              <a:cs typeface="+mn-ea"/>
              <a:sym typeface="+mn-lt"/>
            </a:endParaRPr>
          </a:p>
        </p:txBody>
      </p:sp>
      <p:sp>
        <p:nvSpPr>
          <p:cNvPr id="42" name="TextBox 41"/>
          <p:cNvSpPr txBox="1"/>
          <p:nvPr/>
        </p:nvSpPr>
        <p:spPr>
          <a:xfrm>
            <a:off x="715133" y="4478029"/>
            <a:ext cx="528386" cy="229870"/>
          </a:xfrm>
          <a:prstGeom prst="rect">
            <a:avLst/>
          </a:prstGeom>
          <a:noFill/>
        </p:spPr>
        <p:txBody>
          <a:bodyPr wrap="square" rtlCol="0">
            <a:spAutoFit/>
          </a:bodyPr>
          <a:lstStyle/>
          <a:p>
            <a:pPr algn="ctr"/>
            <a:r>
              <a:rPr lang="zh-CN" altLang="en-US" sz="900" dirty="0">
                <a:solidFill>
                  <a:schemeClr val="tx1">
                    <a:lumMod val="65000"/>
                    <a:lumOff val="35000"/>
                  </a:schemeClr>
                </a:solidFill>
                <a:cs typeface="+mn-ea"/>
                <a:sym typeface="+mn-lt"/>
              </a:rPr>
              <a:t>（万元）</a:t>
            </a:r>
            <a:endParaRPr lang="zh-CN" altLang="en-US" sz="900" dirty="0">
              <a:solidFill>
                <a:schemeClr val="tx1">
                  <a:lumMod val="65000"/>
                  <a:lumOff val="35000"/>
                </a:schemeClr>
              </a:solidFill>
              <a:cs typeface="+mn-ea"/>
              <a:sym typeface="+mn-lt"/>
            </a:endParaRPr>
          </a:p>
        </p:txBody>
      </p:sp>
      <p:sp>
        <p:nvSpPr>
          <p:cNvPr id="43" name="TextBox 9"/>
          <p:cNvSpPr txBox="1">
            <a:spLocks noChangeArrowheads="1"/>
          </p:cNvSpPr>
          <p:nvPr/>
        </p:nvSpPr>
        <p:spPr bwMode="auto">
          <a:xfrm>
            <a:off x="1551188" y="2076550"/>
            <a:ext cx="42100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dirty="0">
                <a:solidFill>
                  <a:schemeClr val="bg1"/>
                </a:solidFill>
                <a:latin typeface="+mn-lt"/>
                <a:ea typeface="+mn-ea"/>
                <a:cs typeface="+mn-ea"/>
                <a:sym typeface="+mn-lt"/>
              </a:rPr>
              <a:t>650</a:t>
            </a:r>
            <a:r>
              <a:rPr lang="zh-CN" altLang="en-US" sz="1200" dirty="0">
                <a:solidFill>
                  <a:schemeClr val="bg1"/>
                </a:solidFill>
                <a:latin typeface="+mn-lt"/>
                <a:ea typeface="+mn-ea"/>
                <a:cs typeface="+mn-ea"/>
                <a:sym typeface="+mn-lt"/>
              </a:rPr>
              <a:t>万</a:t>
            </a:r>
            <a:endParaRPr lang="zh-CN" altLang="en-US" sz="1200" dirty="0">
              <a:solidFill>
                <a:schemeClr val="bg1"/>
              </a:solidFill>
              <a:latin typeface="+mn-lt"/>
              <a:ea typeface="+mn-ea"/>
              <a:cs typeface="+mn-ea"/>
              <a:sym typeface="+mn-lt"/>
            </a:endParaRPr>
          </a:p>
        </p:txBody>
      </p:sp>
      <p:sp>
        <p:nvSpPr>
          <p:cNvPr id="44" name="TextBox 9"/>
          <p:cNvSpPr txBox="1">
            <a:spLocks noChangeArrowheads="1"/>
          </p:cNvSpPr>
          <p:nvPr/>
        </p:nvSpPr>
        <p:spPr bwMode="auto">
          <a:xfrm>
            <a:off x="2651752" y="2916938"/>
            <a:ext cx="42100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dirty="0">
                <a:solidFill>
                  <a:schemeClr val="bg1"/>
                </a:solidFill>
                <a:latin typeface="+mn-lt"/>
                <a:ea typeface="+mn-ea"/>
                <a:cs typeface="+mn-ea"/>
                <a:sym typeface="+mn-lt"/>
              </a:rPr>
              <a:t>420</a:t>
            </a:r>
            <a:r>
              <a:rPr lang="zh-CN" altLang="en-US" sz="1200" dirty="0">
                <a:solidFill>
                  <a:schemeClr val="bg1"/>
                </a:solidFill>
                <a:latin typeface="+mn-lt"/>
                <a:ea typeface="+mn-ea"/>
                <a:cs typeface="+mn-ea"/>
                <a:sym typeface="+mn-lt"/>
              </a:rPr>
              <a:t>万</a:t>
            </a:r>
            <a:endParaRPr lang="zh-CN" altLang="en-US" sz="1200" dirty="0">
              <a:solidFill>
                <a:schemeClr val="bg1"/>
              </a:solidFill>
              <a:latin typeface="+mn-lt"/>
              <a:ea typeface="+mn-ea"/>
              <a:cs typeface="+mn-ea"/>
              <a:sym typeface="+mn-lt"/>
            </a:endParaRPr>
          </a:p>
        </p:txBody>
      </p:sp>
      <p:sp>
        <p:nvSpPr>
          <p:cNvPr id="45" name="TextBox 9"/>
          <p:cNvSpPr txBox="1">
            <a:spLocks noChangeArrowheads="1"/>
          </p:cNvSpPr>
          <p:nvPr/>
        </p:nvSpPr>
        <p:spPr bwMode="auto">
          <a:xfrm>
            <a:off x="3762176" y="3645073"/>
            <a:ext cx="42100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dirty="0">
                <a:solidFill>
                  <a:schemeClr val="bg1"/>
                </a:solidFill>
                <a:latin typeface="+mn-lt"/>
                <a:ea typeface="+mn-ea"/>
                <a:cs typeface="+mn-ea"/>
                <a:sym typeface="+mn-lt"/>
              </a:rPr>
              <a:t>220</a:t>
            </a:r>
            <a:r>
              <a:rPr lang="zh-CN" altLang="en-US" sz="1200" dirty="0">
                <a:solidFill>
                  <a:schemeClr val="bg1"/>
                </a:solidFill>
                <a:latin typeface="+mn-lt"/>
                <a:ea typeface="+mn-ea"/>
                <a:cs typeface="+mn-ea"/>
                <a:sym typeface="+mn-lt"/>
              </a:rPr>
              <a:t>万</a:t>
            </a:r>
            <a:endParaRPr lang="zh-CN" altLang="en-US" sz="1200" dirty="0">
              <a:solidFill>
                <a:schemeClr val="bg1"/>
              </a:solidFill>
              <a:latin typeface="+mn-lt"/>
              <a:ea typeface="+mn-ea"/>
              <a:cs typeface="+mn-ea"/>
              <a:sym typeface="+mn-lt"/>
            </a:endParaRPr>
          </a:p>
        </p:txBody>
      </p:sp>
      <p:sp>
        <p:nvSpPr>
          <p:cNvPr id="46" name="TextBox 9"/>
          <p:cNvSpPr txBox="1">
            <a:spLocks noChangeArrowheads="1"/>
          </p:cNvSpPr>
          <p:nvPr/>
        </p:nvSpPr>
        <p:spPr bwMode="auto">
          <a:xfrm>
            <a:off x="4855267" y="3621994"/>
            <a:ext cx="42100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dirty="0">
                <a:solidFill>
                  <a:schemeClr val="bg1"/>
                </a:solidFill>
                <a:latin typeface="+mn-lt"/>
                <a:ea typeface="+mn-ea"/>
                <a:cs typeface="+mn-ea"/>
                <a:sym typeface="+mn-lt"/>
              </a:rPr>
              <a:t>240</a:t>
            </a:r>
            <a:r>
              <a:rPr lang="zh-CN" altLang="en-US" sz="1200" dirty="0">
                <a:solidFill>
                  <a:schemeClr val="bg1"/>
                </a:solidFill>
                <a:latin typeface="+mn-lt"/>
                <a:ea typeface="+mn-ea"/>
                <a:cs typeface="+mn-ea"/>
                <a:sym typeface="+mn-lt"/>
              </a:rPr>
              <a:t>万</a:t>
            </a:r>
            <a:endParaRPr lang="zh-CN" altLang="en-US" sz="1200" dirty="0">
              <a:solidFill>
                <a:schemeClr val="bg1"/>
              </a:solidFill>
              <a:latin typeface="+mn-lt"/>
              <a:ea typeface="+mn-ea"/>
              <a:cs typeface="+mn-ea"/>
              <a:sym typeface="+mn-lt"/>
            </a:endParaRPr>
          </a:p>
        </p:txBody>
      </p:sp>
      <p:sp>
        <p:nvSpPr>
          <p:cNvPr id="47" name="矩形 46"/>
          <p:cNvSpPr/>
          <p:nvPr/>
        </p:nvSpPr>
        <p:spPr>
          <a:xfrm>
            <a:off x="6729435" y="4134553"/>
            <a:ext cx="383742" cy="184326"/>
          </a:xfrm>
          <a:prstGeom prst="rect">
            <a:avLst/>
          </a:prstGeom>
          <a:solidFill>
            <a:srgbClr val="FFE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8" name="矩形 47"/>
          <p:cNvSpPr/>
          <p:nvPr/>
        </p:nvSpPr>
        <p:spPr>
          <a:xfrm>
            <a:off x="6729435" y="4468304"/>
            <a:ext cx="383742" cy="184326"/>
          </a:xfrm>
          <a:prstGeom prst="rect">
            <a:avLst/>
          </a:prstGeom>
          <a:solidFill>
            <a:srgbClr val="F39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9" name="TextBox 9"/>
          <p:cNvSpPr txBox="1">
            <a:spLocks noChangeArrowheads="1"/>
          </p:cNvSpPr>
          <p:nvPr/>
        </p:nvSpPr>
        <p:spPr bwMode="auto">
          <a:xfrm>
            <a:off x="1517047" y="1557820"/>
            <a:ext cx="5145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1" dirty="0">
                <a:solidFill>
                  <a:schemeClr val="tx1">
                    <a:lumMod val="65000"/>
                    <a:lumOff val="35000"/>
                  </a:schemeClr>
                </a:solidFill>
                <a:latin typeface="+mn-lt"/>
                <a:ea typeface="+mn-ea"/>
                <a:cs typeface="+mn-ea"/>
                <a:sym typeface="+mn-lt"/>
              </a:rPr>
              <a:t>900</a:t>
            </a:r>
            <a:r>
              <a:rPr lang="zh-CN" altLang="en-US" sz="1500" b="1" dirty="0">
                <a:solidFill>
                  <a:schemeClr val="tx1">
                    <a:lumMod val="65000"/>
                    <a:lumOff val="35000"/>
                  </a:schemeClr>
                </a:solidFill>
                <a:latin typeface="+mn-lt"/>
                <a:ea typeface="+mn-ea"/>
                <a:cs typeface="+mn-ea"/>
                <a:sym typeface="+mn-lt"/>
              </a:rPr>
              <a:t>万</a:t>
            </a:r>
            <a:endParaRPr lang="zh-CN" altLang="en-US" sz="1500" b="1" dirty="0">
              <a:solidFill>
                <a:schemeClr val="tx1">
                  <a:lumMod val="65000"/>
                  <a:lumOff val="35000"/>
                </a:schemeClr>
              </a:solidFill>
              <a:latin typeface="+mn-lt"/>
              <a:ea typeface="+mn-ea"/>
              <a:cs typeface="+mn-ea"/>
              <a:sym typeface="+mn-lt"/>
            </a:endParaRPr>
          </a:p>
        </p:txBody>
      </p:sp>
      <p:sp>
        <p:nvSpPr>
          <p:cNvPr id="52" name="标题 51"/>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53" name="矩形 52"/>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 fill="hold"/>
                                        <p:tgtEl>
                                          <p:spTgt spid="24"/>
                                        </p:tgtEl>
                                        <p:attrNameLst>
                                          <p:attrName>ppt_x</p:attrName>
                                        </p:attrNameLst>
                                      </p:cBhvr>
                                      <p:tavLst>
                                        <p:tav tm="0">
                                          <p:val>
                                            <p:strVal val="0-#ppt_w/2"/>
                                          </p:val>
                                        </p:tav>
                                        <p:tav tm="100000">
                                          <p:val>
                                            <p:strVal val="#ppt_x"/>
                                          </p:val>
                                        </p:tav>
                                      </p:tavLst>
                                    </p:anim>
                                    <p:anim calcmode="lin" valueType="num">
                                      <p:cBhvr additive="base">
                                        <p:cTn id="12" dur="1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 fill="hold"/>
                                        <p:tgtEl>
                                          <p:spTgt spid="3"/>
                                        </p:tgtEl>
                                        <p:attrNameLst>
                                          <p:attrName>ppt_x</p:attrName>
                                        </p:attrNameLst>
                                      </p:cBhvr>
                                      <p:tavLst>
                                        <p:tav tm="0">
                                          <p:val>
                                            <p:strVal val="0-#ppt_w/2"/>
                                          </p:val>
                                        </p:tav>
                                        <p:tav tm="100000">
                                          <p:val>
                                            <p:strVal val="#ppt_x"/>
                                          </p:val>
                                        </p:tav>
                                      </p:tavLst>
                                    </p:anim>
                                    <p:anim calcmode="lin" valueType="num">
                                      <p:cBhvr additive="base">
                                        <p:cTn id="17" dur="1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 fill="hold"/>
                                        <p:tgtEl>
                                          <p:spTgt spid="7"/>
                                        </p:tgtEl>
                                        <p:attrNameLst>
                                          <p:attrName>ppt_x</p:attrName>
                                        </p:attrNameLst>
                                      </p:cBhvr>
                                      <p:tavLst>
                                        <p:tav tm="0">
                                          <p:val>
                                            <p:strVal val="0-#ppt_w/2"/>
                                          </p:val>
                                        </p:tav>
                                        <p:tav tm="100000">
                                          <p:val>
                                            <p:strVal val="#ppt_x"/>
                                          </p:val>
                                        </p:tav>
                                      </p:tavLst>
                                    </p:anim>
                                    <p:anim calcmode="lin" valueType="num">
                                      <p:cBhvr additive="base">
                                        <p:cTn id="22" dur="1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 fill="hold"/>
                                        <p:tgtEl>
                                          <p:spTgt spid="8"/>
                                        </p:tgtEl>
                                        <p:attrNameLst>
                                          <p:attrName>ppt_x</p:attrName>
                                        </p:attrNameLst>
                                      </p:cBhvr>
                                      <p:tavLst>
                                        <p:tav tm="0">
                                          <p:val>
                                            <p:strVal val="0-#ppt_w/2"/>
                                          </p:val>
                                        </p:tav>
                                        <p:tav tm="100000">
                                          <p:val>
                                            <p:strVal val="#ppt_x"/>
                                          </p:val>
                                        </p:tav>
                                      </p:tavLst>
                                    </p:anim>
                                    <p:anim calcmode="lin" valueType="num">
                                      <p:cBhvr additive="base">
                                        <p:cTn id="27" dur="1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 fill="hold"/>
                                        <p:tgtEl>
                                          <p:spTgt spid="9"/>
                                        </p:tgtEl>
                                        <p:attrNameLst>
                                          <p:attrName>ppt_x</p:attrName>
                                        </p:attrNameLst>
                                      </p:cBhvr>
                                      <p:tavLst>
                                        <p:tav tm="0">
                                          <p:val>
                                            <p:strVal val="0-#ppt_w/2"/>
                                          </p:val>
                                        </p:tav>
                                        <p:tav tm="100000">
                                          <p:val>
                                            <p:strVal val="#ppt_x"/>
                                          </p:val>
                                        </p:tav>
                                      </p:tavLst>
                                    </p:anim>
                                    <p:anim calcmode="lin" valueType="num">
                                      <p:cBhvr additive="base">
                                        <p:cTn id="32" dur="1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 fill="hold"/>
                                        <p:tgtEl>
                                          <p:spTgt spid="10"/>
                                        </p:tgtEl>
                                        <p:attrNameLst>
                                          <p:attrName>ppt_x</p:attrName>
                                        </p:attrNameLst>
                                      </p:cBhvr>
                                      <p:tavLst>
                                        <p:tav tm="0">
                                          <p:val>
                                            <p:strVal val="0-#ppt_w/2"/>
                                          </p:val>
                                        </p:tav>
                                        <p:tav tm="100000">
                                          <p:val>
                                            <p:strVal val="#ppt_x"/>
                                          </p:val>
                                        </p:tav>
                                      </p:tavLst>
                                    </p:anim>
                                    <p:anim calcmode="lin" valueType="num">
                                      <p:cBhvr additive="base">
                                        <p:cTn id="37" dur="1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00" fill="hold"/>
                                        <p:tgtEl>
                                          <p:spTgt spid="11"/>
                                        </p:tgtEl>
                                        <p:attrNameLst>
                                          <p:attrName>ppt_x</p:attrName>
                                        </p:attrNameLst>
                                      </p:cBhvr>
                                      <p:tavLst>
                                        <p:tav tm="0">
                                          <p:val>
                                            <p:strVal val="0-#ppt_w/2"/>
                                          </p:val>
                                        </p:tav>
                                        <p:tav tm="100000">
                                          <p:val>
                                            <p:strVal val="#ppt_x"/>
                                          </p:val>
                                        </p:tav>
                                      </p:tavLst>
                                    </p:anim>
                                    <p:anim calcmode="lin" valueType="num">
                                      <p:cBhvr additive="base">
                                        <p:cTn id="42" dur="1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100" fill="hold"/>
                                        <p:tgtEl>
                                          <p:spTgt spid="12"/>
                                        </p:tgtEl>
                                        <p:attrNameLst>
                                          <p:attrName>ppt_x</p:attrName>
                                        </p:attrNameLst>
                                      </p:cBhvr>
                                      <p:tavLst>
                                        <p:tav tm="0">
                                          <p:val>
                                            <p:strVal val="0-#ppt_w/2"/>
                                          </p:val>
                                        </p:tav>
                                        <p:tav tm="100000">
                                          <p:val>
                                            <p:strVal val="#ppt_x"/>
                                          </p:val>
                                        </p:tav>
                                      </p:tavLst>
                                    </p:anim>
                                    <p:anim calcmode="lin" valueType="num">
                                      <p:cBhvr additive="base">
                                        <p:cTn id="47" dur="1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100" fill="hold"/>
                                        <p:tgtEl>
                                          <p:spTgt spid="23"/>
                                        </p:tgtEl>
                                        <p:attrNameLst>
                                          <p:attrName>ppt_x</p:attrName>
                                        </p:attrNameLst>
                                      </p:cBhvr>
                                      <p:tavLst>
                                        <p:tav tm="0">
                                          <p:val>
                                            <p:strVal val="0-#ppt_w/2"/>
                                          </p:val>
                                        </p:tav>
                                        <p:tav tm="100000">
                                          <p:val>
                                            <p:strVal val="#ppt_x"/>
                                          </p:val>
                                        </p:tav>
                                      </p:tavLst>
                                    </p:anim>
                                    <p:anim calcmode="lin" valueType="num">
                                      <p:cBhvr additive="base">
                                        <p:cTn id="52" dur="100" fill="hold"/>
                                        <p:tgtEl>
                                          <p:spTgt spid="23"/>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200" fill="hold"/>
                                        <p:tgtEl>
                                          <p:spTgt spid="42"/>
                                        </p:tgtEl>
                                        <p:attrNameLst>
                                          <p:attrName>ppt_x</p:attrName>
                                        </p:attrNameLst>
                                      </p:cBhvr>
                                      <p:tavLst>
                                        <p:tav tm="0">
                                          <p:val>
                                            <p:strVal val="0-#ppt_w/2"/>
                                          </p:val>
                                        </p:tav>
                                        <p:tav tm="100000">
                                          <p:val>
                                            <p:strVal val="#ppt_x"/>
                                          </p:val>
                                        </p:tav>
                                      </p:tavLst>
                                    </p:anim>
                                    <p:anim calcmode="lin" valueType="num">
                                      <p:cBhvr additive="base">
                                        <p:cTn id="57" dur="200" fill="hold"/>
                                        <p:tgtEl>
                                          <p:spTgt spid="42"/>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200" fill="hold"/>
                                        <p:tgtEl>
                                          <p:spTgt spid="2"/>
                                        </p:tgtEl>
                                        <p:attrNameLst>
                                          <p:attrName>ppt_x</p:attrName>
                                        </p:attrNameLst>
                                      </p:cBhvr>
                                      <p:tavLst>
                                        <p:tav tm="0">
                                          <p:val>
                                            <p:strVal val="0-#ppt_w/2"/>
                                          </p:val>
                                        </p:tav>
                                        <p:tav tm="100000">
                                          <p:val>
                                            <p:strVal val="#ppt_x"/>
                                          </p:val>
                                        </p:tav>
                                      </p:tavLst>
                                    </p:anim>
                                    <p:anim calcmode="lin" valueType="num">
                                      <p:cBhvr additive="base">
                                        <p:cTn id="62" dur="200" fill="hold"/>
                                        <p:tgtEl>
                                          <p:spTgt spid="2"/>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down)">
                                      <p:cBhvr>
                                        <p:cTn id="66" dur="300"/>
                                        <p:tgtEl>
                                          <p:spTgt spid="25"/>
                                        </p:tgtEl>
                                      </p:cBhvr>
                                    </p:animEffect>
                                  </p:childTnLst>
                                </p:cTn>
                              </p:par>
                            </p:childTnLst>
                          </p:cTn>
                        </p:par>
                        <p:par>
                          <p:cTn id="67" fill="hold">
                            <p:stCondLst>
                              <p:cond delay="6500"/>
                            </p:stCondLst>
                            <p:childTnLst>
                              <p:par>
                                <p:cTn id="68" presetID="53" presetClass="entr" presetSubtype="16" fill="hold" grpId="0" nodeType="after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300" fill="hold"/>
                                        <p:tgtEl>
                                          <p:spTgt spid="49"/>
                                        </p:tgtEl>
                                        <p:attrNameLst>
                                          <p:attrName>ppt_w</p:attrName>
                                        </p:attrNameLst>
                                      </p:cBhvr>
                                      <p:tavLst>
                                        <p:tav tm="0">
                                          <p:val>
                                            <p:fltVal val="0"/>
                                          </p:val>
                                        </p:tav>
                                        <p:tav tm="100000">
                                          <p:val>
                                            <p:strVal val="#ppt_w"/>
                                          </p:val>
                                        </p:tav>
                                      </p:tavLst>
                                    </p:anim>
                                    <p:anim calcmode="lin" valueType="num">
                                      <p:cBhvr>
                                        <p:cTn id="71" dur="300" fill="hold"/>
                                        <p:tgtEl>
                                          <p:spTgt spid="49"/>
                                        </p:tgtEl>
                                        <p:attrNameLst>
                                          <p:attrName>ppt_h</p:attrName>
                                        </p:attrNameLst>
                                      </p:cBhvr>
                                      <p:tavLst>
                                        <p:tav tm="0">
                                          <p:val>
                                            <p:fltVal val="0"/>
                                          </p:val>
                                        </p:tav>
                                        <p:tav tm="100000">
                                          <p:val>
                                            <p:strVal val="#ppt_h"/>
                                          </p:val>
                                        </p:tav>
                                      </p:tavLst>
                                    </p:anim>
                                    <p:animEffect transition="in" filter="fade">
                                      <p:cBhvr>
                                        <p:cTn id="72" dur="300"/>
                                        <p:tgtEl>
                                          <p:spTgt spid="49"/>
                                        </p:tgtEl>
                                      </p:cBhvr>
                                    </p:animEffect>
                                  </p:childTnLst>
                                </p:cTn>
                              </p:par>
                            </p:childTnLst>
                          </p:cTn>
                        </p:par>
                        <p:par>
                          <p:cTn id="73" fill="hold">
                            <p:stCondLst>
                              <p:cond delay="7000"/>
                            </p:stCondLst>
                            <p:childTnLst>
                              <p:par>
                                <p:cTn id="74" presetID="22" presetClass="entr" presetSubtype="4" fill="hold" grpId="0"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500"/>
                                        <p:tgtEl>
                                          <p:spTgt spid="26"/>
                                        </p:tgtEl>
                                      </p:cBhvr>
                                    </p:animEffect>
                                  </p:childTnLst>
                                </p:cTn>
                              </p:par>
                            </p:childTnLst>
                          </p:cTn>
                        </p:par>
                        <p:par>
                          <p:cTn id="77" fill="hold">
                            <p:stCondLst>
                              <p:cond delay="7500"/>
                            </p:stCondLst>
                            <p:childTnLst>
                              <p:par>
                                <p:cTn id="78" presetID="53" presetClass="entr" presetSubtype="16" fill="hold" grpId="0" nodeType="afterEffect">
                                  <p:stCondLst>
                                    <p:cond delay="0"/>
                                  </p:stCondLst>
                                  <p:childTnLst>
                                    <p:set>
                                      <p:cBhvr>
                                        <p:cTn id="79" dur="1" fill="hold">
                                          <p:stCondLst>
                                            <p:cond delay="0"/>
                                          </p:stCondLst>
                                        </p:cTn>
                                        <p:tgtEl>
                                          <p:spTgt spid="43"/>
                                        </p:tgtEl>
                                        <p:attrNameLst>
                                          <p:attrName>style.visibility</p:attrName>
                                        </p:attrNameLst>
                                      </p:cBhvr>
                                      <p:to>
                                        <p:strVal val="visible"/>
                                      </p:to>
                                    </p:set>
                                    <p:anim calcmode="lin" valueType="num">
                                      <p:cBhvr>
                                        <p:cTn id="80" dur="300" fill="hold"/>
                                        <p:tgtEl>
                                          <p:spTgt spid="43"/>
                                        </p:tgtEl>
                                        <p:attrNameLst>
                                          <p:attrName>ppt_w</p:attrName>
                                        </p:attrNameLst>
                                      </p:cBhvr>
                                      <p:tavLst>
                                        <p:tav tm="0">
                                          <p:val>
                                            <p:fltVal val="0"/>
                                          </p:val>
                                        </p:tav>
                                        <p:tav tm="100000">
                                          <p:val>
                                            <p:strVal val="#ppt_w"/>
                                          </p:val>
                                        </p:tav>
                                      </p:tavLst>
                                    </p:anim>
                                    <p:anim calcmode="lin" valueType="num">
                                      <p:cBhvr>
                                        <p:cTn id="81" dur="300" fill="hold"/>
                                        <p:tgtEl>
                                          <p:spTgt spid="43"/>
                                        </p:tgtEl>
                                        <p:attrNameLst>
                                          <p:attrName>ppt_h</p:attrName>
                                        </p:attrNameLst>
                                      </p:cBhvr>
                                      <p:tavLst>
                                        <p:tav tm="0">
                                          <p:val>
                                            <p:fltVal val="0"/>
                                          </p:val>
                                        </p:tav>
                                        <p:tav tm="100000">
                                          <p:val>
                                            <p:strVal val="#ppt_h"/>
                                          </p:val>
                                        </p:tav>
                                      </p:tavLst>
                                    </p:anim>
                                    <p:animEffect transition="in" filter="fade">
                                      <p:cBhvr>
                                        <p:cTn id="82" dur="300"/>
                                        <p:tgtEl>
                                          <p:spTgt spid="43"/>
                                        </p:tgtEl>
                                      </p:cBhvr>
                                    </p:animEffect>
                                  </p:childTnLst>
                                </p:cTn>
                              </p:par>
                            </p:childTnLst>
                          </p:cTn>
                        </p:par>
                        <p:par>
                          <p:cTn id="83" fill="hold">
                            <p:stCondLst>
                              <p:cond delay="8000"/>
                            </p:stCondLst>
                            <p:childTnLst>
                              <p:par>
                                <p:cTn id="84" presetID="2" presetClass="entr" presetSubtype="8" fill="hold" grpId="0" nodeType="afterEffect">
                                  <p:stCondLst>
                                    <p:cond delay="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200" fill="hold"/>
                                        <p:tgtEl>
                                          <p:spTgt spid="4"/>
                                        </p:tgtEl>
                                        <p:attrNameLst>
                                          <p:attrName>ppt_x</p:attrName>
                                        </p:attrNameLst>
                                      </p:cBhvr>
                                      <p:tavLst>
                                        <p:tav tm="0">
                                          <p:val>
                                            <p:strVal val="0-#ppt_w/2"/>
                                          </p:val>
                                        </p:tav>
                                        <p:tav tm="100000">
                                          <p:val>
                                            <p:strVal val="#ppt_x"/>
                                          </p:val>
                                        </p:tav>
                                      </p:tavLst>
                                    </p:anim>
                                    <p:anim calcmode="lin" valueType="num">
                                      <p:cBhvr additive="base">
                                        <p:cTn id="87" dur="200" fill="hold"/>
                                        <p:tgtEl>
                                          <p:spTgt spid="4"/>
                                        </p:tgtEl>
                                        <p:attrNameLst>
                                          <p:attrName>ppt_y</p:attrName>
                                        </p:attrNameLst>
                                      </p:cBhvr>
                                      <p:tavLst>
                                        <p:tav tm="0">
                                          <p:val>
                                            <p:strVal val="#ppt_y"/>
                                          </p:val>
                                        </p:tav>
                                        <p:tav tm="100000">
                                          <p:val>
                                            <p:strVal val="#ppt_y"/>
                                          </p:val>
                                        </p:tav>
                                      </p:tavLst>
                                    </p:anim>
                                  </p:childTnLst>
                                </p:cTn>
                              </p:par>
                            </p:childTnLst>
                          </p:cTn>
                        </p:par>
                        <p:par>
                          <p:cTn id="88" fill="hold">
                            <p:stCondLst>
                              <p:cond delay="8500"/>
                            </p:stCondLst>
                            <p:childTnLst>
                              <p:par>
                                <p:cTn id="89" presetID="22" presetClass="entr" presetSubtype="4" fill="hold" grpId="0"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down)">
                                      <p:cBhvr>
                                        <p:cTn id="91" dur="300"/>
                                        <p:tgtEl>
                                          <p:spTgt spid="27"/>
                                        </p:tgtEl>
                                      </p:cBhvr>
                                    </p:animEffect>
                                  </p:childTnLst>
                                </p:cTn>
                              </p:par>
                            </p:childTnLst>
                          </p:cTn>
                        </p:par>
                        <p:par>
                          <p:cTn id="92" fill="hold">
                            <p:stCondLst>
                              <p:cond delay="9000"/>
                            </p:stCondLst>
                            <p:childTnLst>
                              <p:par>
                                <p:cTn id="93" presetID="53" presetClass="entr" presetSubtype="16" fill="hold" grpId="0" nodeType="afterEffect">
                                  <p:stCondLst>
                                    <p:cond delay="0"/>
                                  </p:stCondLst>
                                  <p:childTnLst>
                                    <p:set>
                                      <p:cBhvr>
                                        <p:cTn id="94" dur="1" fill="hold">
                                          <p:stCondLst>
                                            <p:cond delay="0"/>
                                          </p:stCondLst>
                                        </p:cTn>
                                        <p:tgtEl>
                                          <p:spTgt spid="40"/>
                                        </p:tgtEl>
                                        <p:attrNameLst>
                                          <p:attrName>style.visibility</p:attrName>
                                        </p:attrNameLst>
                                      </p:cBhvr>
                                      <p:to>
                                        <p:strVal val="visible"/>
                                      </p:to>
                                    </p:set>
                                    <p:anim calcmode="lin" valueType="num">
                                      <p:cBhvr>
                                        <p:cTn id="95" dur="300" fill="hold"/>
                                        <p:tgtEl>
                                          <p:spTgt spid="40"/>
                                        </p:tgtEl>
                                        <p:attrNameLst>
                                          <p:attrName>ppt_w</p:attrName>
                                        </p:attrNameLst>
                                      </p:cBhvr>
                                      <p:tavLst>
                                        <p:tav tm="0">
                                          <p:val>
                                            <p:fltVal val="0"/>
                                          </p:val>
                                        </p:tav>
                                        <p:tav tm="100000">
                                          <p:val>
                                            <p:strVal val="#ppt_w"/>
                                          </p:val>
                                        </p:tav>
                                      </p:tavLst>
                                    </p:anim>
                                    <p:anim calcmode="lin" valueType="num">
                                      <p:cBhvr>
                                        <p:cTn id="96" dur="300" fill="hold"/>
                                        <p:tgtEl>
                                          <p:spTgt spid="40"/>
                                        </p:tgtEl>
                                        <p:attrNameLst>
                                          <p:attrName>ppt_h</p:attrName>
                                        </p:attrNameLst>
                                      </p:cBhvr>
                                      <p:tavLst>
                                        <p:tav tm="0">
                                          <p:val>
                                            <p:fltVal val="0"/>
                                          </p:val>
                                        </p:tav>
                                        <p:tav tm="100000">
                                          <p:val>
                                            <p:strVal val="#ppt_h"/>
                                          </p:val>
                                        </p:tav>
                                      </p:tavLst>
                                    </p:anim>
                                    <p:animEffect transition="in" filter="fade">
                                      <p:cBhvr>
                                        <p:cTn id="97" dur="300"/>
                                        <p:tgtEl>
                                          <p:spTgt spid="40"/>
                                        </p:tgtEl>
                                      </p:cBhvr>
                                    </p:animEffect>
                                  </p:childTnLst>
                                </p:cTn>
                              </p:par>
                            </p:childTnLst>
                          </p:cTn>
                        </p:par>
                        <p:par>
                          <p:cTn id="98" fill="hold">
                            <p:stCondLst>
                              <p:cond delay="9500"/>
                            </p:stCondLst>
                            <p:childTnLst>
                              <p:par>
                                <p:cTn id="99" presetID="22" presetClass="entr" presetSubtype="4"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00"/>
                                        <p:tgtEl>
                                          <p:spTgt spid="28"/>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44"/>
                                        </p:tgtEl>
                                        <p:attrNameLst>
                                          <p:attrName>style.visibility</p:attrName>
                                        </p:attrNameLst>
                                      </p:cBhvr>
                                      <p:to>
                                        <p:strVal val="visible"/>
                                      </p:to>
                                    </p:set>
                                    <p:anim calcmode="lin" valueType="num">
                                      <p:cBhvr>
                                        <p:cTn id="105" dur="300" fill="hold"/>
                                        <p:tgtEl>
                                          <p:spTgt spid="44"/>
                                        </p:tgtEl>
                                        <p:attrNameLst>
                                          <p:attrName>ppt_w</p:attrName>
                                        </p:attrNameLst>
                                      </p:cBhvr>
                                      <p:tavLst>
                                        <p:tav tm="0">
                                          <p:val>
                                            <p:fltVal val="0"/>
                                          </p:val>
                                        </p:tav>
                                        <p:tav tm="100000">
                                          <p:val>
                                            <p:strVal val="#ppt_w"/>
                                          </p:val>
                                        </p:tav>
                                      </p:tavLst>
                                    </p:anim>
                                    <p:anim calcmode="lin" valueType="num">
                                      <p:cBhvr>
                                        <p:cTn id="106" dur="300" fill="hold"/>
                                        <p:tgtEl>
                                          <p:spTgt spid="44"/>
                                        </p:tgtEl>
                                        <p:attrNameLst>
                                          <p:attrName>ppt_h</p:attrName>
                                        </p:attrNameLst>
                                      </p:cBhvr>
                                      <p:tavLst>
                                        <p:tav tm="0">
                                          <p:val>
                                            <p:fltVal val="0"/>
                                          </p:val>
                                        </p:tav>
                                        <p:tav tm="100000">
                                          <p:val>
                                            <p:strVal val="#ppt_h"/>
                                          </p:val>
                                        </p:tav>
                                      </p:tavLst>
                                    </p:anim>
                                    <p:animEffect transition="in" filter="fade">
                                      <p:cBhvr>
                                        <p:cTn id="107" dur="300"/>
                                        <p:tgtEl>
                                          <p:spTgt spid="44"/>
                                        </p:tgtEl>
                                      </p:cBhvr>
                                    </p:animEffect>
                                  </p:childTnLst>
                                </p:cTn>
                              </p:par>
                            </p:childTnLst>
                          </p:cTn>
                        </p:par>
                        <p:par>
                          <p:cTn id="108" fill="hold">
                            <p:stCondLst>
                              <p:cond delay="10500"/>
                            </p:stCondLst>
                            <p:childTnLst>
                              <p:par>
                                <p:cTn id="109" presetID="2" presetClass="entr" presetSubtype="8" fill="hold" grpId="0" nodeType="after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200" fill="hold"/>
                                        <p:tgtEl>
                                          <p:spTgt spid="5"/>
                                        </p:tgtEl>
                                        <p:attrNameLst>
                                          <p:attrName>ppt_x</p:attrName>
                                        </p:attrNameLst>
                                      </p:cBhvr>
                                      <p:tavLst>
                                        <p:tav tm="0">
                                          <p:val>
                                            <p:strVal val="0-#ppt_w/2"/>
                                          </p:val>
                                        </p:tav>
                                        <p:tav tm="100000">
                                          <p:val>
                                            <p:strVal val="#ppt_x"/>
                                          </p:val>
                                        </p:tav>
                                      </p:tavLst>
                                    </p:anim>
                                    <p:anim calcmode="lin" valueType="num">
                                      <p:cBhvr additive="base">
                                        <p:cTn id="112" dur="200" fill="hold"/>
                                        <p:tgtEl>
                                          <p:spTgt spid="5"/>
                                        </p:tgtEl>
                                        <p:attrNameLst>
                                          <p:attrName>ppt_y</p:attrName>
                                        </p:attrNameLst>
                                      </p:cBhvr>
                                      <p:tavLst>
                                        <p:tav tm="0">
                                          <p:val>
                                            <p:strVal val="#ppt_y"/>
                                          </p:val>
                                        </p:tav>
                                        <p:tav tm="100000">
                                          <p:val>
                                            <p:strVal val="#ppt_y"/>
                                          </p:val>
                                        </p:tav>
                                      </p:tavLst>
                                    </p:anim>
                                  </p:childTnLst>
                                </p:cTn>
                              </p:par>
                            </p:childTnLst>
                          </p:cTn>
                        </p:par>
                        <p:par>
                          <p:cTn id="113" fill="hold">
                            <p:stCondLst>
                              <p:cond delay="11000"/>
                            </p:stCondLst>
                            <p:childTnLst>
                              <p:par>
                                <p:cTn id="114" presetID="22" presetClass="entr" presetSubtype="4"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ipe(down)">
                                      <p:cBhvr>
                                        <p:cTn id="116" dur="300"/>
                                        <p:tgtEl>
                                          <p:spTgt spid="29"/>
                                        </p:tgtEl>
                                      </p:cBhvr>
                                    </p:animEffect>
                                  </p:childTnLst>
                                </p:cTn>
                              </p:par>
                            </p:childTnLst>
                          </p:cTn>
                        </p:par>
                        <p:par>
                          <p:cTn id="117" fill="hold">
                            <p:stCondLst>
                              <p:cond delay="11500"/>
                            </p:stCondLst>
                            <p:childTnLst>
                              <p:par>
                                <p:cTn id="118" presetID="53" presetClass="entr" presetSubtype="16" fill="hold" grpId="0" nodeType="afterEffect">
                                  <p:stCondLst>
                                    <p:cond delay="0"/>
                                  </p:stCondLst>
                                  <p:childTnLst>
                                    <p:set>
                                      <p:cBhvr>
                                        <p:cTn id="119" dur="1" fill="hold">
                                          <p:stCondLst>
                                            <p:cond delay="0"/>
                                          </p:stCondLst>
                                        </p:cTn>
                                        <p:tgtEl>
                                          <p:spTgt spid="39"/>
                                        </p:tgtEl>
                                        <p:attrNameLst>
                                          <p:attrName>style.visibility</p:attrName>
                                        </p:attrNameLst>
                                      </p:cBhvr>
                                      <p:to>
                                        <p:strVal val="visible"/>
                                      </p:to>
                                    </p:set>
                                    <p:anim calcmode="lin" valueType="num">
                                      <p:cBhvr>
                                        <p:cTn id="120" dur="300" fill="hold"/>
                                        <p:tgtEl>
                                          <p:spTgt spid="39"/>
                                        </p:tgtEl>
                                        <p:attrNameLst>
                                          <p:attrName>ppt_w</p:attrName>
                                        </p:attrNameLst>
                                      </p:cBhvr>
                                      <p:tavLst>
                                        <p:tav tm="0">
                                          <p:val>
                                            <p:fltVal val="0"/>
                                          </p:val>
                                        </p:tav>
                                        <p:tav tm="100000">
                                          <p:val>
                                            <p:strVal val="#ppt_w"/>
                                          </p:val>
                                        </p:tav>
                                      </p:tavLst>
                                    </p:anim>
                                    <p:anim calcmode="lin" valueType="num">
                                      <p:cBhvr>
                                        <p:cTn id="121" dur="300" fill="hold"/>
                                        <p:tgtEl>
                                          <p:spTgt spid="39"/>
                                        </p:tgtEl>
                                        <p:attrNameLst>
                                          <p:attrName>ppt_h</p:attrName>
                                        </p:attrNameLst>
                                      </p:cBhvr>
                                      <p:tavLst>
                                        <p:tav tm="0">
                                          <p:val>
                                            <p:fltVal val="0"/>
                                          </p:val>
                                        </p:tav>
                                        <p:tav tm="100000">
                                          <p:val>
                                            <p:strVal val="#ppt_h"/>
                                          </p:val>
                                        </p:tav>
                                      </p:tavLst>
                                    </p:anim>
                                    <p:animEffect transition="in" filter="fade">
                                      <p:cBhvr>
                                        <p:cTn id="122" dur="300"/>
                                        <p:tgtEl>
                                          <p:spTgt spid="39"/>
                                        </p:tgtEl>
                                      </p:cBhvr>
                                    </p:animEffect>
                                  </p:childTnLst>
                                </p:cTn>
                              </p:par>
                            </p:childTnLst>
                          </p:cTn>
                        </p:par>
                        <p:par>
                          <p:cTn id="123" fill="hold">
                            <p:stCondLst>
                              <p:cond delay="12000"/>
                            </p:stCondLst>
                            <p:childTnLst>
                              <p:par>
                                <p:cTn id="124" presetID="22" presetClass="entr" presetSubtype="4" fill="hold" grpId="0" nodeType="after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wipe(down)">
                                      <p:cBhvr>
                                        <p:cTn id="126" dur="500"/>
                                        <p:tgtEl>
                                          <p:spTgt spid="30"/>
                                        </p:tgtEl>
                                      </p:cBhvr>
                                    </p:animEffect>
                                  </p:childTnLst>
                                </p:cTn>
                              </p:par>
                            </p:childTnLst>
                          </p:cTn>
                        </p:par>
                        <p:par>
                          <p:cTn id="127" fill="hold">
                            <p:stCondLst>
                              <p:cond delay="12500"/>
                            </p:stCondLst>
                            <p:childTnLst>
                              <p:par>
                                <p:cTn id="128" presetID="53" presetClass="entr" presetSubtype="16" fill="hold" grpId="0" nodeType="afterEffect">
                                  <p:stCondLst>
                                    <p:cond delay="0"/>
                                  </p:stCondLst>
                                  <p:childTnLst>
                                    <p:set>
                                      <p:cBhvr>
                                        <p:cTn id="129" dur="1" fill="hold">
                                          <p:stCondLst>
                                            <p:cond delay="0"/>
                                          </p:stCondLst>
                                        </p:cTn>
                                        <p:tgtEl>
                                          <p:spTgt spid="45"/>
                                        </p:tgtEl>
                                        <p:attrNameLst>
                                          <p:attrName>style.visibility</p:attrName>
                                        </p:attrNameLst>
                                      </p:cBhvr>
                                      <p:to>
                                        <p:strVal val="visible"/>
                                      </p:to>
                                    </p:set>
                                    <p:anim calcmode="lin" valueType="num">
                                      <p:cBhvr>
                                        <p:cTn id="130" dur="300" fill="hold"/>
                                        <p:tgtEl>
                                          <p:spTgt spid="45"/>
                                        </p:tgtEl>
                                        <p:attrNameLst>
                                          <p:attrName>ppt_w</p:attrName>
                                        </p:attrNameLst>
                                      </p:cBhvr>
                                      <p:tavLst>
                                        <p:tav tm="0">
                                          <p:val>
                                            <p:fltVal val="0"/>
                                          </p:val>
                                        </p:tav>
                                        <p:tav tm="100000">
                                          <p:val>
                                            <p:strVal val="#ppt_w"/>
                                          </p:val>
                                        </p:tav>
                                      </p:tavLst>
                                    </p:anim>
                                    <p:anim calcmode="lin" valueType="num">
                                      <p:cBhvr>
                                        <p:cTn id="131" dur="300" fill="hold"/>
                                        <p:tgtEl>
                                          <p:spTgt spid="45"/>
                                        </p:tgtEl>
                                        <p:attrNameLst>
                                          <p:attrName>ppt_h</p:attrName>
                                        </p:attrNameLst>
                                      </p:cBhvr>
                                      <p:tavLst>
                                        <p:tav tm="0">
                                          <p:val>
                                            <p:fltVal val="0"/>
                                          </p:val>
                                        </p:tav>
                                        <p:tav tm="100000">
                                          <p:val>
                                            <p:strVal val="#ppt_h"/>
                                          </p:val>
                                        </p:tav>
                                      </p:tavLst>
                                    </p:anim>
                                    <p:animEffect transition="in" filter="fade">
                                      <p:cBhvr>
                                        <p:cTn id="132" dur="300"/>
                                        <p:tgtEl>
                                          <p:spTgt spid="45"/>
                                        </p:tgtEl>
                                      </p:cBhvr>
                                    </p:animEffect>
                                  </p:childTnLst>
                                </p:cTn>
                              </p:par>
                            </p:childTnLst>
                          </p:cTn>
                        </p:par>
                        <p:par>
                          <p:cTn id="133" fill="hold">
                            <p:stCondLst>
                              <p:cond delay="13000"/>
                            </p:stCondLst>
                            <p:childTnLst>
                              <p:par>
                                <p:cTn id="134" presetID="2" presetClass="entr" presetSubtype="8" fill="hold" grpId="0" nodeType="afterEffect">
                                  <p:stCondLst>
                                    <p:cond delay="0"/>
                                  </p:stCondLst>
                                  <p:childTnLst>
                                    <p:set>
                                      <p:cBhvr>
                                        <p:cTn id="135" dur="1" fill="hold">
                                          <p:stCondLst>
                                            <p:cond delay="0"/>
                                          </p:stCondLst>
                                        </p:cTn>
                                        <p:tgtEl>
                                          <p:spTgt spid="6"/>
                                        </p:tgtEl>
                                        <p:attrNameLst>
                                          <p:attrName>style.visibility</p:attrName>
                                        </p:attrNameLst>
                                      </p:cBhvr>
                                      <p:to>
                                        <p:strVal val="visible"/>
                                      </p:to>
                                    </p:set>
                                    <p:anim calcmode="lin" valueType="num">
                                      <p:cBhvr additive="base">
                                        <p:cTn id="136" dur="200" fill="hold"/>
                                        <p:tgtEl>
                                          <p:spTgt spid="6"/>
                                        </p:tgtEl>
                                        <p:attrNameLst>
                                          <p:attrName>ppt_x</p:attrName>
                                        </p:attrNameLst>
                                      </p:cBhvr>
                                      <p:tavLst>
                                        <p:tav tm="0">
                                          <p:val>
                                            <p:strVal val="0-#ppt_w/2"/>
                                          </p:val>
                                        </p:tav>
                                        <p:tav tm="100000">
                                          <p:val>
                                            <p:strVal val="#ppt_x"/>
                                          </p:val>
                                        </p:tav>
                                      </p:tavLst>
                                    </p:anim>
                                    <p:anim calcmode="lin" valueType="num">
                                      <p:cBhvr additive="base">
                                        <p:cTn id="137" dur="200" fill="hold"/>
                                        <p:tgtEl>
                                          <p:spTgt spid="6"/>
                                        </p:tgtEl>
                                        <p:attrNameLst>
                                          <p:attrName>ppt_y</p:attrName>
                                        </p:attrNameLst>
                                      </p:cBhvr>
                                      <p:tavLst>
                                        <p:tav tm="0">
                                          <p:val>
                                            <p:strVal val="#ppt_y"/>
                                          </p:val>
                                        </p:tav>
                                        <p:tav tm="100000">
                                          <p:val>
                                            <p:strVal val="#ppt_y"/>
                                          </p:val>
                                        </p:tav>
                                      </p:tavLst>
                                    </p:anim>
                                  </p:childTnLst>
                                </p:cTn>
                              </p:par>
                            </p:childTnLst>
                          </p:cTn>
                        </p:par>
                        <p:par>
                          <p:cTn id="138" fill="hold">
                            <p:stCondLst>
                              <p:cond delay="13500"/>
                            </p:stCondLst>
                            <p:childTnLst>
                              <p:par>
                                <p:cTn id="139" presetID="22" presetClass="entr" presetSubtype="4" fill="hold" grpId="0" nodeType="afterEffect">
                                  <p:stCondLst>
                                    <p:cond delay="0"/>
                                  </p:stCondLst>
                                  <p:childTnLst>
                                    <p:set>
                                      <p:cBhvr>
                                        <p:cTn id="140" dur="1" fill="hold">
                                          <p:stCondLst>
                                            <p:cond delay="0"/>
                                          </p:stCondLst>
                                        </p:cTn>
                                        <p:tgtEl>
                                          <p:spTgt spid="31"/>
                                        </p:tgtEl>
                                        <p:attrNameLst>
                                          <p:attrName>style.visibility</p:attrName>
                                        </p:attrNameLst>
                                      </p:cBhvr>
                                      <p:to>
                                        <p:strVal val="visible"/>
                                      </p:to>
                                    </p:set>
                                    <p:animEffect transition="in" filter="wipe(down)">
                                      <p:cBhvr>
                                        <p:cTn id="141" dur="300"/>
                                        <p:tgtEl>
                                          <p:spTgt spid="31"/>
                                        </p:tgtEl>
                                      </p:cBhvr>
                                    </p:animEffect>
                                  </p:childTnLst>
                                </p:cTn>
                              </p:par>
                            </p:childTnLst>
                          </p:cTn>
                        </p:par>
                        <p:par>
                          <p:cTn id="142" fill="hold">
                            <p:stCondLst>
                              <p:cond delay="14000"/>
                            </p:stCondLst>
                            <p:childTnLst>
                              <p:par>
                                <p:cTn id="143" presetID="53" presetClass="entr" presetSubtype="16" fill="hold" grpId="0" nodeType="afterEffect">
                                  <p:stCondLst>
                                    <p:cond delay="0"/>
                                  </p:stCondLst>
                                  <p:childTnLst>
                                    <p:set>
                                      <p:cBhvr>
                                        <p:cTn id="144" dur="1" fill="hold">
                                          <p:stCondLst>
                                            <p:cond delay="0"/>
                                          </p:stCondLst>
                                        </p:cTn>
                                        <p:tgtEl>
                                          <p:spTgt spid="41"/>
                                        </p:tgtEl>
                                        <p:attrNameLst>
                                          <p:attrName>style.visibility</p:attrName>
                                        </p:attrNameLst>
                                      </p:cBhvr>
                                      <p:to>
                                        <p:strVal val="visible"/>
                                      </p:to>
                                    </p:set>
                                    <p:anim calcmode="lin" valueType="num">
                                      <p:cBhvr>
                                        <p:cTn id="145" dur="300" fill="hold"/>
                                        <p:tgtEl>
                                          <p:spTgt spid="41"/>
                                        </p:tgtEl>
                                        <p:attrNameLst>
                                          <p:attrName>ppt_w</p:attrName>
                                        </p:attrNameLst>
                                      </p:cBhvr>
                                      <p:tavLst>
                                        <p:tav tm="0">
                                          <p:val>
                                            <p:fltVal val="0"/>
                                          </p:val>
                                        </p:tav>
                                        <p:tav tm="100000">
                                          <p:val>
                                            <p:strVal val="#ppt_w"/>
                                          </p:val>
                                        </p:tav>
                                      </p:tavLst>
                                    </p:anim>
                                    <p:anim calcmode="lin" valueType="num">
                                      <p:cBhvr>
                                        <p:cTn id="146" dur="300" fill="hold"/>
                                        <p:tgtEl>
                                          <p:spTgt spid="41"/>
                                        </p:tgtEl>
                                        <p:attrNameLst>
                                          <p:attrName>ppt_h</p:attrName>
                                        </p:attrNameLst>
                                      </p:cBhvr>
                                      <p:tavLst>
                                        <p:tav tm="0">
                                          <p:val>
                                            <p:fltVal val="0"/>
                                          </p:val>
                                        </p:tav>
                                        <p:tav tm="100000">
                                          <p:val>
                                            <p:strVal val="#ppt_h"/>
                                          </p:val>
                                        </p:tav>
                                      </p:tavLst>
                                    </p:anim>
                                    <p:animEffect transition="in" filter="fade">
                                      <p:cBhvr>
                                        <p:cTn id="147" dur="300"/>
                                        <p:tgtEl>
                                          <p:spTgt spid="41"/>
                                        </p:tgtEl>
                                      </p:cBhvr>
                                    </p:animEffect>
                                  </p:childTnLst>
                                </p:cTn>
                              </p:par>
                            </p:childTnLst>
                          </p:cTn>
                        </p:par>
                        <p:par>
                          <p:cTn id="148" fill="hold">
                            <p:stCondLst>
                              <p:cond delay="14500"/>
                            </p:stCondLst>
                            <p:childTnLst>
                              <p:par>
                                <p:cTn id="149" presetID="22" presetClass="entr" presetSubtype="4" fill="hold" grpId="0" nodeType="after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wipe(down)">
                                      <p:cBhvr>
                                        <p:cTn id="151" dur="500"/>
                                        <p:tgtEl>
                                          <p:spTgt spid="32"/>
                                        </p:tgtEl>
                                      </p:cBhvr>
                                    </p:animEffect>
                                  </p:childTnLst>
                                </p:cTn>
                              </p:par>
                            </p:childTnLst>
                          </p:cTn>
                        </p:par>
                        <p:par>
                          <p:cTn id="152" fill="hold">
                            <p:stCondLst>
                              <p:cond delay="15000"/>
                            </p:stCondLst>
                            <p:childTnLst>
                              <p:par>
                                <p:cTn id="153" presetID="53" presetClass="entr" presetSubtype="16" fill="hold" grpId="0" nodeType="afterEffect">
                                  <p:stCondLst>
                                    <p:cond delay="0"/>
                                  </p:stCondLst>
                                  <p:childTnLst>
                                    <p:set>
                                      <p:cBhvr>
                                        <p:cTn id="154" dur="1" fill="hold">
                                          <p:stCondLst>
                                            <p:cond delay="0"/>
                                          </p:stCondLst>
                                        </p:cTn>
                                        <p:tgtEl>
                                          <p:spTgt spid="46"/>
                                        </p:tgtEl>
                                        <p:attrNameLst>
                                          <p:attrName>style.visibility</p:attrName>
                                        </p:attrNameLst>
                                      </p:cBhvr>
                                      <p:to>
                                        <p:strVal val="visible"/>
                                      </p:to>
                                    </p:set>
                                    <p:anim calcmode="lin" valueType="num">
                                      <p:cBhvr>
                                        <p:cTn id="155" dur="300" fill="hold"/>
                                        <p:tgtEl>
                                          <p:spTgt spid="46"/>
                                        </p:tgtEl>
                                        <p:attrNameLst>
                                          <p:attrName>ppt_w</p:attrName>
                                        </p:attrNameLst>
                                      </p:cBhvr>
                                      <p:tavLst>
                                        <p:tav tm="0">
                                          <p:val>
                                            <p:fltVal val="0"/>
                                          </p:val>
                                        </p:tav>
                                        <p:tav tm="100000">
                                          <p:val>
                                            <p:strVal val="#ppt_w"/>
                                          </p:val>
                                        </p:tav>
                                      </p:tavLst>
                                    </p:anim>
                                    <p:anim calcmode="lin" valueType="num">
                                      <p:cBhvr>
                                        <p:cTn id="156" dur="300" fill="hold"/>
                                        <p:tgtEl>
                                          <p:spTgt spid="46"/>
                                        </p:tgtEl>
                                        <p:attrNameLst>
                                          <p:attrName>ppt_h</p:attrName>
                                        </p:attrNameLst>
                                      </p:cBhvr>
                                      <p:tavLst>
                                        <p:tav tm="0">
                                          <p:val>
                                            <p:fltVal val="0"/>
                                          </p:val>
                                        </p:tav>
                                        <p:tav tm="100000">
                                          <p:val>
                                            <p:strVal val="#ppt_h"/>
                                          </p:val>
                                        </p:tav>
                                      </p:tavLst>
                                    </p:anim>
                                    <p:animEffect transition="in" filter="fade">
                                      <p:cBhvr>
                                        <p:cTn id="157" dur="300"/>
                                        <p:tgtEl>
                                          <p:spTgt spid="46"/>
                                        </p:tgtEl>
                                      </p:cBhvr>
                                    </p:animEffect>
                                  </p:childTnLst>
                                </p:cTn>
                              </p:par>
                            </p:childTnLst>
                          </p:cTn>
                        </p:par>
                        <p:par>
                          <p:cTn id="158" fill="hold">
                            <p:stCondLst>
                              <p:cond delay="15500"/>
                            </p:stCondLst>
                            <p:childTnLst>
                              <p:par>
                                <p:cTn id="159" presetID="2" presetClass="entr" presetSubtype="2" fill="hold" grpId="0" nodeType="afterEffect">
                                  <p:stCondLst>
                                    <p:cond delay="0"/>
                                  </p:stCondLst>
                                  <p:childTnLst>
                                    <p:set>
                                      <p:cBhvr>
                                        <p:cTn id="160" dur="1" fill="hold">
                                          <p:stCondLst>
                                            <p:cond delay="0"/>
                                          </p:stCondLst>
                                        </p:cTn>
                                        <p:tgtEl>
                                          <p:spTgt spid="34"/>
                                        </p:tgtEl>
                                        <p:attrNameLst>
                                          <p:attrName>style.visibility</p:attrName>
                                        </p:attrNameLst>
                                      </p:cBhvr>
                                      <p:to>
                                        <p:strVal val="visible"/>
                                      </p:to>
                                    </p:set>
                                    <p:anim calcmode="lin" valueType="num">
                                      <p:cBhvr additive="base">
                                        <p:cTn id="161" dur="300" fill="hold"/>
                                        <p:tgtEl>
                                          <p:spTgt spid="34"/>
                                        </p:tgtEl>
                                        <p:attrNameLst>
                                          <p:attrName>ppt_x</p:attrName>
                                        </p:attrNameLst>
                                      </p:cBhvr>
                                      <p:tavLst>
                                        <p:tav tm="0">
                                          <p:val>
                                            <p:strVal val="1+#ppt_w/2"/>
                                          </p:val>
                                        </p:tav>
                                        <p:tav tm="100000">
                                          <p:val>
                                            <p:strVal val="#ppt_x"/>
                                          </p:val>
                                        </p:tav>
                                      </p:tavLst>
                                    </p:anim>
                                    <p:anim calcmode="lin" valueType="num">
                                      <p:cBhvr additive="base">
                                        <p:cTn id="162" dur="300" fill="hold"/>
                                        <p:tgtEl>
                                          <p:spTgt spid="34"/>
                                        </p:tgtEl>
                                        <p:attrNameLst>
                                          <p:attrName>ppt_y</p:attrName>
                                        </p:attrNameLst>
                                      </p:cBhvr>
                                      <p:tavLst>
                                        <p:tav tm="0">
                                          <p:val>
                                            <p:strVal val="#ppt_y"/>
                                          </p:val>
                                        </p:tav>
                                        <p:tav tm="100000">
                                          <p:val>
                                            <p:strVal val="#ppt_y"/>
                                          </p:val>
                                        </p:tav>
                                      </p:tavLst>
                                    </p:anim>
                                  </p:childTnLst>
                                </p:cTn>
                              </p:par>
                            </p:childTnLst>
                          </p:cTn>
                        </p:par>
                        <p:par>
                          <p:cTn id="163" fill="hold">
                            <p:stCondLst>
                              <p:cond delay="16000"/>
                            </p:stCondLst>
                            <p:childTnLst>
                              <p:par>
                                <p:cTn id="164" presetID="2" presetClass="entr" presetSubtype="2" fill="hold" grpId="0" nodeType="after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additive="base">
                                        <p:cTn id="166" dur="300" fill="hold"/>
                                        <p:tgtEl>
                                          <p:spTgt spid="33"/>
                                        </p:tgtEl>
                                        <p:attrNameLst>
                                          <p:attrName>ppt_x</p:attrName>
                                        </p:attrNameLst>
                                      </p:cBhvr>
                                      <p:tavLst>
                                        <p:tav tm="0">
                                          <p:val>
                                            <p:strVal val="1+#ppt_w/2"/>
                                          </p:val>
                                        </p:tav>
                                        <p:tav tm="100000">
                                          <p:val>
                                            <p:strVal val="#ppt_x"/>
                                          </p:val>
                                        </p:tav>
                                      </p:tavLst>
                                    </p:anim>
                                    <p:anim calcmode="lin" valueType="num">
                                      <p:cBhvr additive="base">
                                        <p:cTn id="167" dur="300" fill="hold"/>
                                        <p:tgtEl>
                                          <p:spTgt spid="33"/>
                                        </p:tgtEl>
                                        <p:attrNameLst>
                                          <p:attrName>ppt_y</p:attrName>
                                        </p:attrNameLst>
                                      </p:cBhvr>
                                      <p:tavLst>
                                        <p:tav tm="0">
                                          <p:val>
                                            <p:strVal val="#ppt_y"/>
                                          </p:val>
                                        </p:tav>
                                        <p:tav tm="100000">
                                          <p:val>
                                            <p:strVal val="#ppt_y"/>
                                          </p:val>
                                        </p:tav>
                                      </p:tavLst>
                                    </p:anim>
                                  </p:childTnLst>
                                </p:cTn>
                              </p:par>
                            </p:childTnLst>
                          </p:cTn>
                        </p:par>
                        <p:par>
                          <p:cTn id="168" fill="hold">
                            <p:stCondLst>
                              <p:cond delay="16500"/>
                            </p:stCondLst>
                            <p:childTnLst>
                              <p:par>
                                <p:cTn id="169" presetID="22" presetClass="entr" presetSubtype="8" fill="hold" grpId="0" nodeType="afterEffect">
                                  <p:stCondLst>
                                    <p:cond delay="0"/>
                                  </p:stCondLst>
                                  <p:childTnLst>
                                    <p:set>
                                      <p:cBhvr>
                                        <p:cTn id="170" dur="1" fill="hold">
                                          <p:stCondLst>
                                            <p:cond delay="0"/>
                                          </p:stCondLst>
                                        </p:cTn>
                                        <p:tgtEl>
                                          <p:spTgt spid="36"/>
                                        </p:tgtEl>
                                        <p:attrNameLst>
                                          <p:attrName>style.visibility</p:attrName>
                                        </p:attrNameLst>
                                      </p:cBhvr>
                                      <p:to>
                                        <p:strVal val="visible"/>
                                      </p:to>
                                    </p:set>
                                    <p:animEffect transition="in" filter="wipe(left)">
                                      <p:cBhvr>
                                        <p:cTn id="171" dur="500"/>
                                        <p:tgtEl>
                                          <p:spTgt spid="36"/>
                                        </p:tgtEl>
                                      </p:cBhvr>
                                    </p:animEffect>
                                  </p:childTnLst>
                                </p:cTn>
                              </p:par>
                            </p:childTnLst>
                          </p:cTn>
                        </p:par>
                        <p:par>
                          <p:cTn id="172" fill="hold">
                            <p:stCondLst>
                              <p:cond delay="17000"/>
                            </p:stCondLst>
                            <p:childTnLst>
                              <p:par>
                                <p:cTn id="173" presetID="22" presetClass="entr" presetSubtype="8" fill="hold" grpId="0" nodeType="afterEffect">
                                  <p:stCondLst>
                                    <p:cond delay="0"/>
                                  </p:stCondLst>
                                  <p:childTnLst>
                                    <p:set>
                                      <p:cBhvr>
                                        <p:cTn id="174" dur="1" fill="hold">
                                          <p:stCondLst>
                                            <p:cond delay="0"/>
                                          </p:stCondLst>
                                        </p:cTn>
                                        <p:tgtEl>
                                          <p:spTgt spid="35"/>
                                        </p:tgtEl>
                                        <p:attrNameLst>
                                          <p:attrName>style.visibility</p:attrName>
                                        </p:attrNameLst>
                                      </p:cBhvr>
                                      <p:to>
                                        <p:strVal val="visible"/>
                                      </p:to>
                                    </p:set>
                                    <p:animEffect transition="in" filter="wipe(left)">
                                      <p:cBhvr>
                                        <p:cTn id="175" dur="500"/>
                                        <p:tgtEl>
                                          <p:spTgt spid="35"/>
                                        </p:tgtEl>
                                      </p:cBhvr>
                                    </p:animEffect>
                                  </p:childTnLst>
                                </p:cTn>
                              </p:par>
                            </p:childTnLst>
                          </p:cTn>
                        </p:par>
                        <p:par>
                          <p:cTn id="176" fill="hold">
                            <p:stCondLst>
                              <p:cond delay="17500"/>
                            </p:stCondLst>
                            <p:childTnLst>
                              <p:par>
                                <p:cTn id="177" presetID="22" presetClass="entr" presetSubtype="8" fill="hold" grpId="0" nodeType="afterEffect">
                                  <p:stCondLst>
                                    <p:cond delay="0"/>
                                  </p:stCondLst>
                                  <p:childTnLst>
                                    <p:set>
                                      <p:cBhvr>
                                        <p:cTn id="178" dur="1" fill="hold">
                                          <p:stCondLst>
                                            <p:cond delay="0"/>
                                          </p:stCondLst>
                                        </p:cTn>
                                        <p:tgtEl>
                                          <p:spTgt spid="37"/>
                                        </p:tgtEl>
                                        <p:attrNameLst>
                                          <p:attrName>style.visibility</p:attrName>
                                        </p:attrNameLst>
                                      </p:cBhvr>
                                      <p:to>
                                        <p:strVal val="visible"/>
                                      </p:to>
                                    </p:set>
                                    <p:animEffect transition="in" filter="wipe(left)">
                                      <p:cBhvr>
                                        <p:cTn id="179" dur="500"/>
                                        <p:tgtEl>
                                          <p:spTgt spid="37"/>
                                        </p:tgtEl>
                                      </p:cBhvr>
                                    </p:animEffect>
                                  </p:childTnLst>
                                </p:cTn>
                              </p:par>
                            </p:childTnLst>
                          </p:cTn>
                        </p:par>
                        <p:par>
                          <p:cTn id="180" fill="hold">
                            <p:stCondLst>
                              <p:cond delay="18000"/>
                            </p:stCondLst>
                            <p:childTnLst>
                              <p:par>
                                <p:cTn id="181" presetID="22" presetClass="entr" presetSubtype="4" fill="hold" grpId="0" nodeType="afterEffect">
                                  <p:stCondLst>
                                    <p:cond delay="0"/>
                                  </p:stCondLst>
                                  <p:childTnLst>
                                    <p:set>
                                      <p:cBhvr>
                                        <p:cTn id="182" dur="1" fill="hold">
                                          <p:stCondLst>
                                            <p:cond delay="0"/>
                                          </p:stCondLst>
                                        </p:cTn>
                                        <p:tgtEl>
                                          <p:spTgt spid="47"/>
                                        </p:tgtEl>
                                        <p:attrNameLst>
                                          <p:attrName>style.visibility</p:attrName>
                                        </p:attrNameLst>
                                      </p:cBhvr>
                                      <p:to>
                                        <p:strVal val="visible"/>
                                      </p:to>
                                    </p:set>
                                    <p:animEffect transition="in" filter="wipe(down)">
                                      <p:cBhvr>
                                        <p:cTn id="183" dur="500"/>
                                        <p:tgtEl>
                                          <p:spTgt spid="47"/>
                                        </p:tgtEl>
                                      </p:cBhvr>
                                    </p:animEffect>
                                  </p:childTnLst>
                                </p:cTn>
                              </p:par>
                            </p:childTnLst>
                          </p:cTn>
                        </p:par>
                        <p:par>
                          <p:cTn id="184" fill="hold">
                            <p:stCondLst>
                              <p:cond delay="18500"/>
                            </p:stCondLst>
                            <p:childTnLst>
                              <p:par>
                                <p:cTn id="185" presetID="22" presetClass="entr" presetSubtype="8" fill="hold" grpId="0" nodeType="afterEffect">
                                  <p:stCondLst>
                                    <p:cond delay="0"/>
                                  </p:stCondLst>
                                  <p:childTnLst>
                                    <p:set>
                                      <p:cBhvr>
                                        <p:cTn id="186" dur="1" fill="hold">
                                          <p:stCondLst>
                                            <p:cond delay="0"/>
                                          </p:stCondLst>
                                        </p:cTn>
                                        <p:tgtEl>
                                          <p:spTgt spid="38"/>
                                        </p:tgtEl>
                                        <p:attrNameLst>
                                          <p:attrName>style.visibility</p:attrName>
                                        </p:attrNameLst>
                                      </p:cBhvr>
                                      <p:to>
                                        <p:strVal val="visible"/>
                                      </p:to>
                                    </p:set>
                                    <p:animEffect transition="in" filter="wipe(left)">
                                      <p:cBhvr>
                                        <p:cTn id="187" dur="500"/>
                                        <p:tgtEl>
                                          <p:spTgt spid="38"/>
                                        </p:tgtEl>
                                      </p:cBhvr>
                                    </p:animEffect>
                                  </p:childTnLst>
                                </p:cTn>
                              </p:par>
                            </p:childTnLst>
                          </p:cTn>
                        </p:par>
                        <p:par>
                          <p:cTn id="188" fill="hold">
                            <p:stCondLst>
                              <p:cond delay="19000"/>
                            </p:stCondLst>
                            <p:childTnLst>
                              <p:par>
                                <p:cTn id="189" presetID="22" presetClass="entr" presetSubtype="4" fill="hold" grpId="0" nodeType="afterEffect">
                                  <p:stCondLst>
                                    <p:cond delay="0"/>
                                  </p:stCondLst>
                                  <p:childTnLst>
                                    <p:set>
                                      <p:cBhvr>
                                        <p:cTn id="190" dur="1" fill="hold">
                                          <p:stCondLst>
                                            <p:cond delay="0"/>
                                          </p:stCondLst>
                                        </p:cTn>
                                        <p:tgtEl>
                                          <p:spTgt spid="48"/>
                                        </p:tgtEl>
                                        <p:attrNameLst>
                                          <p:attrName>style.visibility</p:attrName>
                                        </p:attrNameLst>
                                      </p:cBhvr>
                                      <p:to>
                                        <p:strVal val="visible"/>
                                      </p:to>
                                    </p:set>
                                    <p:animEffect transition="in" filter="wipe(down)">
                                      <p:cBhvr>
                                        <p:cTn id="19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23" grpId="0"/>
      <p:bldP spid="24" grpId="0"/>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bldLvl="0" animBg="1"/>
      <p:bldP spid="48" grpId="0" bldLvl="0" animBg="1"/>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p:cNvSpPr/>
          <p:nvPr/>
        </p:nvSpPr>
        <p:spPr bwMode="auto">
          <a:xfrm>
            <a:off x="2920820" y="1172026"/>
            <a:ext cx="1966657" cy="1659731"/>
          </a:xfrm>
          <a:custGeom>
            <a:avLst/>
            <a:gdLst/>
            <a:ahLst/>
            <a:cxnLst>
              <a:cxn ang="0">
                <a:pos x="372" y="215"/>
              </a:cxn>
              <a:cxn ang="0">
                <a:pos x="372" y="215"/>
              </a:cxn>
              <a:cxn ang="0">
                <a:pos x="260" y="262"/>
              </a:cxn>
              <a:cxn ang="0">
                <a:pos x="214" y="373"/>
              </a:cxn>
              <a:cxn ang="0">
                <a:pos x="214" y="375"/>
              </a:cxn>
              <a:cxn ang="0">
                <a:pos x="158" y="375"/>
              </a:cxn>
              <a:cxn ang="0">
                <a:pos x="167" y="368"/>
              </a:cxn>
              <a:cxn ang="0">
                <a:pos x="179" y="340"/>
              </a:cxn>
              <a:cxn ang="0">
                <a:pos x="167" y="311"/>
              </a:cxn>
              <a:cxn ang="0">
                <a:pos x="138" y="299"/>
              </a:cxn>
              <a:cxn ang="0">
                <a:pos x="109" y="311"/>
              </a:cxn>
              <a:cxn ang="0">
                <a:pos x="97" y="340"/>
              </a:cxn>
              <a:cxn ang="0">
                <a:pos x="109" y="368"/>
              </a:cxn>
              <a:cxn ang="0">
                <a:pos x="118" y="375"/>
              </a:cxn>
              <a:cxn ang="0">
                <a:pos x="61" y="375"/>
              </a:cxn>
              <a:cxn ang="0">
                <a:pos x="61" y="373"/>
              </a:cxn>
              <a:cxn ang="0">
                <a:pos x="61" y="367"/>
              </a:cxn>
              <a:cxn ang="0">
                <a:pos x="62" y="342"/>
              </a:cxn>
              <a:cxn ang="0">
                <a:pos x="0" y="307"/>
              </a:cxn>
              <a:cxn ang="0">
                <a:pos x="17" y="243"/>
              </a:cxn>
              <a:cxn ang="0">
                <a:pos x="86" y="247"/>
              </a:cxn>
              <a:cxn ang="0">
                <a:pos x="119" y="191"/>
              </a:cxn>
              <a:cxn ang="0">
                <a:pos x="85" y="127"/>
              </a:cxn>
              <a:cxn ang="0">
                <a:pos x="106" y="105"/>
              </a:cxn>
              <a:cxn ang="0">
                <a:pos x="128" y="84"/>
              </a:cxn>
              <a:cxn ang="0">
                <a:pos x="188" y="120"/>
              </a:cxn>
              <a:cxn ang="0">
                <a:pos x="243" y="88"/>
              </a:cxn>
              <a:cxn ang="0">
                <a:pos x="243" y="16"/>
              </a:cxn>
              <a:cxn ang="0">
                <a:pos x="303" y="0"/>
              </a:cxn>
              <a:cxn ang="0">
                <a:pos x="339" y="62"/>
              </a:cxn>
              <a:cxn ang="0">
                <a:pos x="372" y="60"/>
              </a:cxn>
              <a:cxn ang="0">
                <a:pos x="372" y="121"/>
              </a:cxn>
              <a:cxn ang="0">
                <a:pos x="375" y="117"/>
              </a:cxn>
              <a:cxn ang="0">
                <a:pos x="404" y="105"/>
              </a:cxn>
              <a:cxn ang="0">
                <a:pos x="433" y="117"/>
              </a:cxn>
              <a:cxn ang="0">
                <a:pos x="445" y="145"/>
              </a:cxn>
              <a:cxn ang="0">
                <a:pos x="433" y="174"/>
              </a:cxn>
              <a:cxn ang="0">
                <a:pos x="404" y="186"/>
              </a:cxn>
              <a:cxn ang="0">
                <a:pos x="375" y="174"/>
              </a:cxn>
              <a:cxn ang="0">
                <a:pos x="372" y="170"/>
              </a:cxn>
              <a:cxn ang="0">
                <a:pos x="372" y="215"/>
              </a:cxn>
            </a:cxnLst>
            <a:rect l="0" t="0" r="r" b="b"/>
            <a:pathLst>
              <a:path w="445" h="375">
                <a:moveTo>
                  <a:pt x="372" y="215"/>
                </a:moveTo>
                <a:cubicBezTo>
                  <a:pt x="372" y="215"/>
                  <a:pt x="372" y="215"/>
                  <a:pt x="372" y="215"/>
                </a:cubicBezTo>
                <a:cubicBezTo>
                  <a:pt x="328" y="215"/>
                  <a:pt x="291" y="231"/>
                  <a:pt x="260" y="262"/>
                </a:cubicBezTo>
                <a:cubicBezTo>
                  <a:pt x="229" y="292"/>
                  <a:pt x="214" y="330"/>
                  <a:pt x="214" y="373"/>
                </a:cubicBezTo>
                <a:cubicBezTo>
                  <a:pt x="214" y="374"/>
                  <a:pt x="214" y="375"/>
                  <a:pt x="214" y="375"/>
                </a:cubicBezTo>
                <a:cubicBezTo>
                  <a:pt x="158" y="375"/>
                  <a:pt x="158" y="375"/>
                  <a:pt x="158" y="375"/>
                </a:cubicBezTo>
                <a:cubicBezTo>
                  <a:pt x="161" y="373"/>
                  <a:pt x="164" y="371"/>
                  <a:pt x="167" y="368"/>
                </a:cubicBezTo>
                <a:cubicBezTo>
                  <a:pt x="175" y="360"/>
                  <a:pt x="179" y="351"/>
                  <a:pt x="179" y="340"/>
                </a:cubicBezTo>
                <a:cubicBezTo>
                  <a:pt x="179" y="328"/>
                  <a:pt x="175" y="319"/>
                  <a:pt x="167" y="311"/>
                </a:cubicBezTo>
                <a:cubicBezTo>
                  <a:pt x="159" y="303"/>
                  <a:pt x="149" y="299"/>
                  <a:pt x="138" y="299"/>
                </a:cubicBezTo>
                <a:cubicBezTo>
                  <a:pt x="127" y="299"/>
                  <a:pt x="117" y="303"/>
                  <a:pt x="109" y="311"/>
                </a:cubicBezTo>
                <a:cubicBezTo>
                  <a:pt x="101" y="319"/>
                  <a:pt x="97" y="328"/>
                  <a:pt x="97" y="340"/>
                </a:cubicBezTo>
                <a:cubicBezTo>
                  <a:pt x="97" y="351"/>
                  <a:pt x="101" y="360"/>
                  <a:pt x="109" y="368"/>
                </a:cubicBezTo>
                <a:cubicBezTo>
                  <a:pt x="112" y="371"/>
                  <a:pt x="115" y="373"/>
                  <a:pt x="118" y="375"/>
                </a:cubicBezTo>
                <a:cubicBezTo>
                  <a:pt x="61" y="375"/>
                  <a:pt x="61" y="375"/>
                  <a:pt x="61" y="375"/>
                </a:cubicBezTo>
                <a:cubicBezTo>
                  <a:pt x="61" y="374"/>
                  <a:pt x="61" y="374"/>
                  <a:pt x="61" y="373"/>
                </a:cubicBezTo>
                <a:cubicBezTo>
                  <a:pt x="61" y="371"/>
                  <a:pt x="61" y="369"/>
                  <a:pt x="61" y="367"/>
                </a:cubicBezTo>
                <a:cubicBezTo>
                  <a:pt x="61" y="359"/>
                  <a:pt x="62" y="350"/>
                  <a:pt x="62" y="342"/>
                </a:cubicBezTo>
                <a:cubicBezTo>
                  <a:pt x="0" y="307"/>
                  <a:pt x="0" y="307"/>
                  <a:pt x="0" y="307"/>
                </a:cubicBezTo>
                <a:cubicBezTo>
                  <a:pt x="4" y="285"/>
                  <a:pt x="9" y="263"/>
                  <a:pt x="17" y="243"/>
                </a:cubicBezTo>
                <a:cubicBezTo>
                  <a:pt x="86" y="247"/>
                  <a:pt x="86" y="247"/>
                  <a:pt x="86" y="247"/>
                </a:cubicBezTo>
                <a:cubicBezTo>
                  <a:pt x="95" y="227"/>
                  <a:pt x="106" y="209"/>
                  <a:pt x="119" y="191"/>
                </a:cubicBezTo>
                <a:cubicBezTo>
                  <a:pt x="85" y="127"/>
                  <a:pt x="85" y="127"/>
                  <a:pt x="85" y="127"/>
                </a:cubicBezTo>
                <a:cubicBezTo>
                  <a:pt x="92" y="120"/>
                  <a:pt x="99" y="112"/>
                  <a:pt x="106" y="105"/>
                </a:cubicBezTo>
                <a:cubicBezTo>
                  <a:pt x="113" y="98"/>
                  <a:pt x="120" y="91"/>
                  <a:pt x="128" y="84"/>
                </a:cubicBezTo>
                <a:cubicBezTo>
                  <a:pt x="188" y="120"/>
                  <a:pt x="188" y="120"/>
                  <a:pt x="188" y="120"/>
                </a:cubicBezTo>
                <a:cubicBezTo>
                  <a:pt x="206" y="107"/>
                  <a:pt x="224" y="96"/>
                  <a:pt x="243" y="88"/>
                </a:cubicBezTo>
                <a:cubicBezTo>
                  <a:pt x="243" y="16"/>
                  <a:pt x="243" y="16"/>
                  <a:pt x="243" y="16"/>
                </a:cubicBezTo>
                <a:cubicBezTo>
                  <a:pt x="262" y="9"/>
                  <a:pt x="283" y="4"/>
                  <a:pt x="303" y="0"/>
                </a:cubicBezTo>
                <a:cubicBezTo>
                  <a:pt x="339" y="62"/>
                  <a:pt x="339" y="62"/>
                  <a:pt x="339" y="62"/>
                </a:cubicBezTo>
                <a:cubicBezTo>
                  <a:pt x="350" y="61"/>
                  <a:pt x="361" y="60"/>
                  <a:pt x="372" y="60"/>
                </a:cubicBezTo>
                <a:cubicBezTo>
                  <a:pt x="372" y="121"/>
                  <a:pt x="372" y="121"/>
                  <a:pt x="372" y="121"/>
                </a:cubicBezTo>
                <a:cubicBezTo>
                  <a:pt x="373" y="119"/>
                  <a:pt x="374" y="118"/>
                  <a:pt x="375" y="117"/>
                </a:cubicBezTo>
                <a:cubicBezTo>
                  <a:pt x="383" y="109"/>
                  <a:pt x="393" y="105"/>
                  <a:pt x="404" y="105"/>
                </a:cubicBezTo>
                <a:cubicBezTo>
                  <a:pt x="415" y="105"/>
                  <a:pt x="425" y="109"/>
                  <a:pt x="433" y="117"/>
                </a:cubicBezTo>
                <a:cubicBezTo>
                  <a:pt x="441" y="125"/>
                  <a:pt x="445" y="134"/>
                  <a:pt x="445" y="145"/>
                </a:cubicBezTo>
                <a:cubicBezTo>
                  <a:pt x="445" y="157"/>
                  <a:pt x="441" y="166"/>
                  <a:pt x="433" y="174"/>
                </a:cubicBezTo>
                <a:cubicBezTo>
                  <a:pt x="425" y="182"/>
                  <a:pt x="415" y="186"/>
                  <a:pt x="404" y="186"/>
                </a:cubicBezTo>
                <a:cubicBezTo>
                  <a:pt x="393" y="186"/>
                  <a:pt x="383" y="182"/>
                  <a:pt x="375" y="174"/>
                </a:cubicBezTo>
                <a:cubicBezTo>
                  <a:pt x="374" y="173"/>
                  <a:pt x="373" y="172"/>
                  <a:pt x="372" y="170"/>
                </a:cubicBezTo>
                <a:lnTo>
                  <a:pt x="372" y="215"/>
                </a:lnTo>
                <a:close/>
              </a:path>
            </a:pathLst>
          </a:custGeom>
          <a:solidFill>
            <a:srgbClr val="F39DB0"/>
          </a:solidFill>
          <a:ln w="19050">
            <a:noFill/>
            <a:round/>
          </a:ln>
        </p:spPr>
        <p:txBody>
          <a:bodyPr lIns="91417" tIns="45708" rIns="91417" bIns="45708"/>
          <a:lstStyle/>
          <a:p>
            <a:pPr>
              <a:defRPr/>
            </a:pPr>
            <a:endParaRPr lang="en-US">
              <a:solidFill>
                <a:schemeClr val="tx1">
                  <a:lumMod val="50000"/>
                  <a:lumOff val="50000"/>
                </a:schemeClr>
              </a:solidFill>
              <a:cs typeface="+mn-ea"/>
              <a:sym typeface="+mn-lt"/>
            </a:endParaRPr>
          </a:p>
        </p:txBody>
      </p:sp>
      <p:sp>
        <p:nvSpPr>
          <p:cNvPr id="5" name="Freeform 10"/>
          <p:cNvSpPr/>
          <p:nvPr/>
        </p:nvSpPr>
        <p:spPr bwMode="auto">
          <a:xfrm>
            <a:off x="4564857" y="1167264"/>
            <a:ext cx="1652373" cy="1975247"/>
          </a:xfrm>
          <a:custGeom>
            <a:avLst/>
            <a:gdLst/>
            <a:ahLst/>
            <a:cxnLst>
              <a:cxn ang="0">
                <a:pos x="314" y="376"/>
              </a:cxn>
              <a:cxn ang="0">
                <a:pos x="256" y="376"/>
              </a:cxn>
              <a:cxn ang="0">
                <a:pos x="257" y="377"/>
              </a:cxn>
              <a:cxn ang="0">
                <a:pos x="269" y="406"/>
              </a:cxn>
              <a:cxn ang="0">
                <a:pos x="257" y="434"/>
              </a:cxn>
              <a:cxn ang="0">
                <a:pos x="228" y="446"/>
              </a:cxn>
              <a:cxn ang="0">
                <a:pos x="200" y="434"/>
              </a:cxn>
              <a:cxn ang="0">
                <a:pos x="188" y="406"/>
              </a:cxn>
              <a:cxn ang="0">
                <a:pos x="200" y="377"/>
              </a:cxn>
              <a:cxn ang="0">
                <a:pos x="200" y="376"/>
              </a:cxn>
              <a:cxn ang="0">
                <a:pos x="158" y="376"/>
              </a:cxn>
              <a:cxn ang="0">
                <a:pos x="158" y="374"/>
              </a:cxn>
              <a:cxn ang="0">
                <a:pos x="111" y="263"/>
              </a:cxn>
              <a:cxn ang="0">
                <a:pos x="0" y="216"/>
              </a:cxn>
              <a:cxn ang="0">
                <a:pos x="0" y="171"/>
              </a:cxn>
              <a:cxn ang="0">
                <a:pos x="3" y="175"/>
              </a:cxn>
              <a:cxn ang="0">
                <a:pos x="32" y="187"/>
              </a:cxn>
              <a:cxn ang="0">
                <a:pos x="61" y="175"/>
              </a:cxn>
              <a:cxn ang="0">
                <a:pos x="73" y="146"/>
              </a:cxn>
              <a:cxn ang="0">
                <a:pos x="61" y="118"/>
              </a:cxn>
              <a:cxn ang="0">
                <a:pos x="32" y="106"/>
              </a:cxn>
              <a:cxn ang="0">
                <a:pos x="3" y="118"/>
              </a:cxn>
              <a:cxn ang="0">
                <a:pos x="0" y="122"/>
              </a:cxn>
              <a:cxn ang="0">
                <a:pos x="0" y="61"/>
              </a:cxn>
              <a:cxn ang="0">
                <a:pos x="2" y="61"/>
              </a:cxn>
              <a:cxn ang="0">
                <a:pos x="32" y="62"/>
              </a:cxn>
              <a:cxn ang="0">
                <a:pos x="67" y="0"/>
              </a:cxn>
              <a:cxn ang="0">
                <a:pos x="126" y="15"/>
              </a:cxn>
              <a:cxn ang="0">
                <a:pos x="126" y="86"/>
              </a:cxn>
              <a:cxn ang="0">
                <a:pos x="186" y="120"/>
              </a:cxn>
              <a:cxn ang="0">
                <a:pos x="246" y="84"/>
              </a:cxn>
              <a:cxn ang="0">
                <a:pos x="270" y="106"/>
              </a:cxn>
              <a:cxn ang="0">
                <a:pos x="288" y="126"/>
              </a:cxn>
              <a:cxn ang="0">
                <a:pos x="252" y="186"/>
              </a:cxn>
              <a:cxn ang="0">
                <a:pos x="288" y="244"/>
              </a:cxn>
              <a:cxn ang="0">
                <a:pos x="359" y="244"/>
              </a:cxn>
              <a:cxn ang="0">
                <a:pos x="374" y="301"/>
              </a:cxn>
              <a:cxn ang="0">
                <a:pos x="313" y="341"/>
              </a:cxn>
              <a:cxn ang="0">
                <a:pos x="314" y="374"/>
              </a:cxn>
              <a:cxn ang="0">
                <a:pos x="314" y="376"/>
              </a:cxn>
            </a:cxnLst>
            <a:rect l="0" t="0" r="r" b="b"/>
            <a:pathLst>
              <a:path w="374" h="446">
                <a:moveTo>
                  <a:pt x="314" y="376"/>
                </a:moveTo>
                <a:cubicBezTo>
                  <a:pt x="256" y="376"/>
                  <a:pt x="256" y="376"/>
                  <a:pt x="256" y="376"/>
                </a:cubicBezTo>
                <a:cubicBezTo>
                  <a:pt x="256" y="376"/>
                  <a:pt x="257" y="377"/>
                  <a:pt x="257" y="377"/>
                </a:cubicBezTo>
                <a:cubicBezTo>
                  <a:pt x="265" y="385"/>
                  <a:pt x="269" y="395"/>
                  <a:pt x="269" y="406"/>
                </a:cubicBezTo>
                <a:cubicBezTo>
                  <a:pt x="269" y="417"/>
                  <a:pt x="265" y="427"/>
                  <a:pt x="257" y="434"/>
                </a:cubicBezTo>
                <a:cubicBezTo>
                  <a:pt x="249" y="442"/>
                  <a:pt x="240" y="446"/>
                  <a:pt x="228" y="446"/>
                </a:cubicBezTo>
                <a:cubicBezTo>
                  <a:pt x="217" y="446"/>
                  <a:pt x="208" y="442"/>
                  <a:pt x="200" y="434"/>
                </a:cubicBezTo>
                <a:cubicBezTo>
                  <a:pt x="192" y="427"/>
                  <a:pt x="188" y="417"/>
                  <a:pt x="188" y="406"/>
                </a:cubicBezTo>
                <a:cubicBezTo>
                  <a:pt x="188" y="395"/>
                  <a:pt x="192" y="385"/>
                  <a:pt x="200" y="377"/>
                </a:cubicBezTo>
                <a:cubicBezTo>
                  <a:pt x="200" y="377"/>
                  <a:pt x="200" y="376"/>
                  <a:pt x="200" y="376"/>
                </a:cubicBezTo>
                <a:cubicBezTo>
                  <a:pt x="158" y="376"/>
                  <a:pt x="158" y="376"/>
                  <a:pt x="158" y="376"/>
                </a:cubicBezTo>
                <a:cubicBezTo>
                  <a:pt x="158" y="376"/>
                  <a:pt x="158" y="375"/>
                  <a:pt x="158" y="374"/>
                </a:cubicBezTo>
                <a:cubicBezTo>
                  <a:pt x="158" y="331"/>
                  <a:pt x="142" y="293"/>
                  <a:pt x="111" y="263"/>
                </a:cubicBezTo>
                <a:cubicBezTo>
                  <a:pt x="81" y="232"/>
                  <a:pt x="43" y="216"/>
                  <a:pt x="0" y="216"/>
                </a:cubicBezTo>
                <a:cubicBezTo>
                  <a:pt x="0" y="171"/>
                  <a:pt x="0" y="171"/>
                  <a:pt x="0" y="171"/>
                </a:cubicBezTo>
                <a:cubicBezTo>
                  <a:pt x="1" y="173"/>
                  <a:pt x="2" y="174"/>
                  <a:pt x="3" y="175"/>
                </a:cubicBezTo>
                <a:cubicBezTo>
                  <a:pt x="11" y="183"/>
                  <a:pt x="21" y="187"/>
                  <a:pt x="32" y="187"/>
                </a:cubicBezTo>
                <a:cubicBezTo>
                  <a:pt x="43" y="187"/>
                  <a:pt x="53" y="183"/>
                  <a:pt x="61" y="175"/>
                </a:cubicBezTo>
                <a:cubicBezTo>
                  <a:pt x="69" y="167"/>
                  <a:pt x="73" y="158"/>
                  <a:pt x="73" y="146"/>
                </a:cubicBezTo>
                <a:cubicBezTo>
                  <a:pt x="73" y="135"/>
                  <a:pt x="69" y="126"/>
                  <a:pt x="61" y="118"/>
                </a:cubicBezTo>
                <a:cubicBezTo>
                  <a:pt x="53" y="110"/>
                  <a:pt x="43" y="106"/>
                  <a:pt x="32" y="106"/>
                </a:cubicBezTo>
                <a:cubicBezTo>
                  <a:pt x="21" y="106"/>
                  <a:pt x="11" y="110"/>
                  <a:pt x="3" y="118"/>
                </a:cubicBezTo>
                <a:cubicBezTo>
                  <a:pt x="2" y="119"/>
                  <a:pt x="1" y="120"/>
                  <a:pt x="0" y="122"/>
                </a:cubicBezTo>
                <a:cubicBezTo>
                  <a:pt x="0" y="61"/>
                  <a:pt x="0" y="61"/>
                  <a:pt x="0" y="61"/>
                </a:cubicBezTo>
                <a:cubicBezTo>
                  <a:pt x="1" y="61"/>
                  <a:pt x="1" y="61"/>
                  <a:pt x="2" y="61"/>
                </a:cubicBezTo>
                <a:cubicBezTo>
                  <a:pt x="12" y="61"/>
                  <a:pt x="22" y="61"/>
                  <a:pt x="32" y="62"/>
                </a:cubicBezTo>
                <a:cubicBezTo>
                  <a:pt x="67" y="0"/>
                  <a:pt x="67" y="0"/>
                  <a:pt x="67" y="0"/>
                </a:cubicBezTo>
                <a:cubicBezTo>
                  <a:pt x="87" y="4"/>
                  <a:pt x="107" y="8"/>
                  <a:pt x="126" y="15"/>
                </a:cubicBezTo>
                <a:cubicBezTo>
                  <a:pt x="126" y="86"/>
                  <a:pt x="126" y="86"/>
                  <a:pt x="126" y="86"/>
                </a:cubicBezTo>
                <a:cubicBezTo>
                  <a:pt x="147" y="95"/>
                  <a:pt x="167" y="106"/>
                  <a:pt x="186" y="120"/>
                </a:cubicBezTo>
                <a:cubicBezTo>
                  <a:pt x="246" y="84"/>
                  <a:pt x="246" y="84"/>
                  <a:pt x="246" y="84"/>
                </a:cubicBezTo>
                <a:cubicBezTo>
                  <a:pt x="254" y="91"/>
                  <a:pt x="262" y="98"/>
                  <a:pt x="270" y="106"/>
                </a:cubicBezTo>
                <a:cubicBezTo>
                  <a:pt x="276" y="113"/>
                  <a:pt x="282" y="119"/>
                  <a:pt x="288" y="126"/>
                </a:cubicBezTo>
                <a:cubicBezTo>
                  <a:pt x="252" y="186"/>
                  <a:pt x="252" y="186"/>
                  <a:pt x="252" y="186"/>
                </a:cubicBezTo>
                <a:cubicBezTo>
                  <a:pt x="266" y="204"/>
                  <a:pt x="278" y="224"/>
                  <a:pt x="288"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lose/>
              </a:path>
            </a:pathLst>
          </a:custGeom>
          <a:solidFill>
            <a:srgbClr val="FFE083"/>
          </a:solidFill>
          <a:ln w="19050">
            <a:noFill/>
            <a:round/>
          </a:ln>
        </p:spPr>
        <p:txBody>
          <a:bodyPr lIns="91417" tIns="45708" rIns="91417" bIns="45708"/>
          <a:lstStyle/>
          <a:p>
            <a:pPr>
              <a:defRPr/>
            </a:pPr>
            <a:endParaRPr lang="en-US">
              <a:solidFill>
                <a:schemeClr val="tx1">
                  <a:lumMod val="50000"/>
                  <a:lumOff val="50000"/>
                </a:schemeClr>
              </a:solidFill>
              <a:cs typeface="+mn-ea"/>
              <a:sym typeface="+mn-lt"/>
            </a:endParaRPr>
          </a:p>
        </p:txBody>
      </p:sp>
      <p:sp>
        <p:nvSpPr>
          <p:cNvPr id="6" name="Freeform 11"/>
          <p:cNvSpPr/>
          <p:nvPr/>
        </p:nvSpPr>
        <p:spPr bwMode="auto">
          <a:xfrm>
            <a:off x="4237480" y="2831756"/>
            <a:ext cx="1985705" cy="1644254"/>
          </a:xfrm>
          <a:custGeom>
            <a:avLst/>
            <a:gdLst/>
            <a:ahLst/>
            <a:cxnLst>
              <a:cxn ang="0">
                <a:pos x="74" y="156"/>
              </a:cxn>
              <a:cxn ang="0">
                <a:pos x="185" y="110"/>
              </a:cxn>
              <a:cxn ang="0">
                <a:pos x="232" y="0"/>
              </a:cxn>
              <a:cxn ang="0">
                <a:pos x="274" y="0"/>
              </a:cxn>
              <a:cxn ang="0">
                <a:pos x="274" y="1"/>
              </a:cxn>
              <a:cxn ang="0">
                <a:pos x="262" y="30"/>
              </a:cxn>
              <a:cxn ang="0">
                <a:pos x="274" y="58"/>
              </a:cxn>
              <a:cxn ang="0">
                <a:pos x="302" y="70"/>
              </a:cxn>
              <a:cxn ang="0">
                <a:pos x="331" y="58"/>
              </a:cxn>
              <a:cxn ang="0">
                <a:pos x="343" y="30"/>
              </a:cxn>
              <a:cxn ang="0">
                <a:pos x="331" y="1"/>
              </a:cxn>
              <a:cxn ang="0">
                <a:pos x="330" y="0"/>
              </a:cxn>
              <a:cxn ang="0">
                <a:pos x="388" y="0"/>
              </a:cxn>
              <a:cxn ang="0">
                <a:pos x="387" y="32"/>
              </a:cxn>
              <a:cxn ang="0">
                <a:pos x="449" y="66"/>
              </a:cxn>
              <a:cxn ang="0">
                <a:pos x="435" y="121"/>
              </a:cxn>
              <a:cxn ang="0">
                <a:pos x="362" y="125"/>
              </a:cxn>
              <a:cxn ang="0">
                <a:pos x="328" y="183"/>
              </a:cxn>
              <a:cxn ang="0">
                <a:pos x="365" y="243"/>
              </a:cxn>
              <a:cxn ang="0">
                <a:pos x="344" y="266"/>
              </a:cxn>
              <a:cxn ang="0">
                <a:pos x="321" y="287"/>
              </a:cxn>
              <a:cxn ang="0">
                <a:pos x="260" y="251"/>
              </a:cxn>
              <a:cxn ang="0">
                <a:pos x="202" y="285"/>
              </a:cxn>
              <a:cxn ang="0">
                <a:pos x="202" y="356"/>
              </a:cxn>
              <a:cxn ang="0">
                <a:pos x="144" y="371"/>
              </a:cxn>
              <a:cxn ang="0">
                <a:pos x="108" y="309"/>
              </a:cxn>
              <a:cxn ang="0">
                <a:pos x="76" y="311"/>
              </a:cxn>
              <a:cxn ang="0">
                <a:pos x="74" y="311"/>
              </a:cxn>
              <a:cxn ang="0">
                <a:pos x="74" y="248"/>
              </a:cxn>
              <a:cxn ang="0">
                <a:pos x="69" y="254"/>
              </a:cxn>
              <a:cxn ang="0">
                <a:pos x="40" y="266"/>
              </a:cxn>
              <a:cxn ang="0">
                <a:pos x="11" y="254"/>
              </a:cxn>
              <a:cxn ang="0">
                <a:pos x="0" y="226"/>
              </a:cxn>
              <a:cxn ang="0">
                <a:pos x="11" y="197"/>
              </a:cxn>
              <a:cxn ang="0">
                <a:pos x="40" y="185"/>
              </a:cxn>
              <a:cxn ang="0">
                <a:pos x="69" y="197"/>
              </a:cxn>
              <a:cxn ang="0">
                <a:pos x="74" y="203"/>
              </a:cxn>
              <a:cxn ang="0">
                <a:pos x="74" y="156"/>
              </a:cxn>
            </a:cxnLst>
            <a:rect l="0" t="0" r="r" b="b"/>
            <a:pathLst>
              <a:path w="449" h="371">
                <a:moveTo>
                  <a:pt x="74" y="156"/>
                </a:moveTo>
                <a:cubicBezTo>
                  <a:pt x="117" y="156"/>
                  <a:pt x="155" y="141"/>
                  <a:pt x="185" y="110"/>
                </a:cubicBezTo>
                <a:cubicBezTo>
                  <a:pt x="216" y="80"/>
                  <a:pt x="231" y="43"/>
                  <a:pt x="232" y="0"/>
                </a:cubicBezTo>
                <a:cubicBezTo>
                  <a:pt x="274" y="0"/>
                  <a:pt x="274" y="0"/>
                  <a:pt x="274" y="0"/>
                </a:cubicBezTo>
                <a:cubicBezTo>
                  <a:pt x="274" y="0"/>
                  <a:pt x="274" y="1"/>
                  <a:pt x="274" y="1"/>
                </a:cubicBezTo>
                <a:cubicBezTo>
                  <a:pt x="266" y="9"/>
                  <a:pt x="262" y="19"/>
                  <a:pt x="262" y="30"/>
                </a:cubicBezTo>
                <a:cubicBezTo>
                  <a:pt x="262" y="41"/>
                  <a:pt x="266" y="51"/>
                  <a:pt x="274" y="58"/>
                </a:cubicBezTo>
                <a:cubicBezTo>
                  <a:pt x="282" y="66"/>
                  <a:pt x="291" y="70"/>
                  <a:pt x="302" y="70"/>
                </a:cubicBezTo>
                <a:cubicBezTo>
                  <a:pt x="314" y="70"/>
                  <a:pt x="323" y="66"/>
                  <a:pt x="331" y="58"/>
                </a:cubicBezTo>
                <a:cubicBezTo>
                  <a:pt x="339" y="51"/>
                  <a:pt x="343" y="41"/>
                  <a:pt x="343" y="30"/>
                </a:cubicBezTo>
                <a:cubicBezTo>
                  <a:pt x="343" y="19"/>
                  <a:pt x="339" y="9"/>
                  <a:pt x="331" y="1"/>
                </a:cubicBezTo>
                <a:cubicBezTo>
                  <a:pt x="331" y="1"/>
                  <a:pt x="330" y="0"/>
                  <a:pt x="330" y="0"/>
                </a:cubicBezTo>
                <a:cubicBezTo>
                  <a:pt x="388" y="0"/>
                  <a:pt x="388" y="0"/>
                  <a:pt x="388" y="0"/>
                </a:cubicBezTo>
                <a:cubicBezTo>
                  <a:pt x="388" y="11"/>
                  <a:pt x="388" y="22"/>
                  <a:pt x="387" y="32"/>
                </a:cubicBezTo>
                <a:cubicBezTo>
                  <a:pt x="449" y="66"/>
                  <a:pt x="449" y="66"/>
                  <a:pt x="449" y="66"/>
                </a:cubicBezTo>
                <a:cubicBezTo>
                  <a:pt x="446" y="85"/>
                  <a:pt x="441" y="103"/>
                  <a:pt x="435" y="121"/>
                </a:cubicBezTo>
                <a:cubicBezTo>
                  <a:pt x="362" y="125"/>
                  <a:pt x="362" y="125"/>
                  <a:pt x="362" y="125"/>
                </a:cubicBezTo>
                <a:cubicBezTo>
                  <a:pt x="353" y="145"/>
                  <a:pt x="342" y="164"/>
                  <a:pt x="328" y="183"/>
                </a:cubicBezTo>
                <a:cubicBezTo>
                  <a:pt x="365" y="243"/>
                  <a:pt x="365" y="243"/>
                  <a:pt x="365" y="243"/>
                </a:cubicBezTo>
                <a:cubicBezTo>
                  <a:pt x="358" y="251"/>
                  <a:pt x="351" y="258"/>
                  <a:pt x="344" y="266"/>
                </a:cubicBezTo>
                <a:cubicBezTo>
                  <a:pt x="336" y="273"/>
                  <a:pt x="329" y="280"/>
                  <a:pt x="321" y="287"/>
                </a:cubicBezTo>
                <a:cubicBezTo>
                  <a:pt x="260" y="251"/>
                  <a:pt x="260" y="251"/>
                  <a:pt x="260" y="251"/>
                </a:cubicBezTo>
                <a:cubicBezTo>
                  <a:pt x="241" y="265"/>
                  <a:pt x="222" y="276"/>
                  <a:pt x="202" y="285"/>
                </a:cubicBezTo>
                <a:cubicBezTo>
                  <a:pt x="202" y="356"/>
                  <a:pt x="202" y="356"/>
                  <a:pt x="202" y="356"/>
                </a:cubicBezTo>
                <a:cubicBezTo>
                  <a:pt x="183" y="363"/>
                  <a:pt x="164" y="368"/>
                  <a:pt x="144" y="371"/>
                </a:cubicBezTo>
                <a:cubicBezTo>
                  <a:pt x="108" y="309"/>
                  <a:pt x="108" y="309"/>
                  <a:pt x="108" y="309"/>
                </a:cubicBezTo>
                <a:cubicBezTo>
                  <a:pt x="97" y="310"/>
                  <a:pt x="86" y="311"/>
                  <a:pt x="76" y="311"/>
                </a:cubicBezTo>
                <a:cubicBezTo>
                  <a:pt x="75" y="311"/>
                  <a:pt x="75" y="311"/>
                  <a:pt x="74" y="311"/>
                </a:cubicBezTo>
                <a:cubicBezTo>
                  <a:pt x="74" y="248"/>
                  <a:pt x="74" y="248"/>
                  <a:pt x="74" y="248"/>
                </a:cubicBezTo>
                <a:cubicBezTo>
                  <a:pt x="73" y="250"/>
                  <a:pt x="71" y="252"/>
                  <a:pt x="69" y="254"/>
                </a:cubicBezTo>
                <a:cubicBezTo>
                  <a:pt x="61" y="262"/>
                  <a:pt x="51" y="266"/>
                  <a:pt x="40" y="266"/>
                </a:cubicBezTo>
                <a:cubicBezTo>
                  <a:pt x="29" y="266"/>
                  <a:pt x="19" y="262"/>
                  <a:pt x="11" y="254"/>
                </a:cubicBezTo>
                <a:cubicBezTo>
                  <a:pt x="4" y="247"/>
                  <a:pt x="0" y="237"/>
                  <a:pt x="0" y="226"/>
                </a:cubicBezTo>
                <a:cubicBezTo>
                  <a:pt x="0" y="215"/>
                  <a:pt x="4" y="205"/>
                  <a:pt x="11" y="197"/>
                </a:cubicBezTo>
                <a:cubicBezTo>
                  <a:pt x="19" y="189"/>
                  <a:pt x="29" y="185"/>
                  <a:pt x="40" y="185"/>
                </a:cubicBezTo>
                <a:cubicBezTo>
                  <a:pt x="51" y="185"/>
                  <a:pt x="61" y="189"/>
                  <a:pt x="69" y="197"/>
                </a:cubicBezTo>
                <a:cubicBezTo>
                  <a:pt x="71" y="199"/>
                  <a:pt x="73" y="201"/>
                  <a:pt x="74" y="203"/>
                </a:cubicBezTo>
                <a:lnTo>
                  <a:pt x="74" y="156"/>
                </a:lnTo>
                <a:close/>
              </a:path>
            </a:pathLst>
          </a:custGeom>
          <a:solidFill>
            <a:srgbClr val="F39DB0"/>
          </a:solidFill>
          <a:ln w="19050">
            <a:noFill/>
            <a:round/>
          </a:ln>
        </p:spPr>
        <p:txBody>
          <a:bodyPr lIns="91417" tIns="45708" rIns="91417" bIns="45708"/>
          <a:lstStyle/>
          <a:p>
            <a:pPr>
              <a:defRPr/>
            </a:pPr>
            <a:endParaRPr lang="en-US">
              <a:solidFill>
                <a:schemeClr val="tx1">
                  <a:lumMod val="50000"/>
                  <a:lumOff val="50000"/>
                </a:schemeClr>
              </a:solidFill>
              <a:cs typeface="+mn-ea"/>
              <a:sym typeface="+mn-lt"/>
            </a:endParaRPr>
          </a:p>
        </p:txBody>
      </p:sp>
      <p:sp>
        <p:nvSpPr>
          <p:cNvPr id="7" name="Freeform 12"/>
          <p:cNvSpPr/>
          <p:nvPr/>
        </p:nvSpPr>
        <p:spPr bwMode="auto">
          <a:xfrm>
            <a:off x="2920820" y="2496001"/>
            <a:ext cx="1644039" cy="1975247"/>
          </a:xfrm>
          <a:custGeom>
            <a:avLst/>
            <a:gdLst/>
            <a:ahLst/>
            <a:cxnLst>
              <a:cxn ang="0">
                <a:pos x="372" y="232"/>
              </a:cxn>
              <a:cxn ang="0">
                <a:pos x="372" y="279"/>
              </a:cxn>
              <a:cxn ang="0">
                <a:pos x="367" y="273"/>
              </a:cxn>
              <a:cxn ang="0">
                <a:pos x="338" y="261"/>
              </a:cxn>
              <a:cxn ang="0">
                <a:pos x="309" y="273"/>
              </a:cxn>
              <a:cxn ang="0">
                <a:pos x="298" y="302"/>
              </a:cxn>
              <a:cxn ang="0">
                <a:pos x="309" y="330"/>
              </a:cxn>
              <a:cxn ang="0">
                <a:pos x="338" y="342"/>
              </a:cxn>
              <a:cxn ang="0">
                <a:pos x="367" y="330"/>
              </a:cxn>
              <a:cxn ang="0">
                <a:pos x="372" y="324"/>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 ang="0">
                <a:pos x="118" y="76"/>
              </a:cxn>
              <a:cxn ang="0">
                <a:pos x="109" y="69"/>
              </a:cxn>
              <a:cxn ang="0">
                <a:pos x="97" y="41"/>
              </a:cxn>
              <a:cxn ang="0">
                <a:pos x="109" y="12"/>
              </a:cxn>
              <a:cxn ang="0">
                <a:pos x="138" y="0"/>
              </a:cxn>
              <a:cxn ang="0">
                <a:pos x="167" y="12"/>
              </a:cxn>
              <a:cxn ang="0">
                <a:pos x="179" y="41"/>
              </a:cxn>
              <a:cxn ang="0">
                <a:pos x="167" y="69"/>
              </a:cxn>
              <a:cxn ang="0">
                <a:pos x="158" y="76"/>
              </a:cxn>
              <a:cxn ang="0">
                <a:pos x="214" y="76"/>
              </a:cxn>
              <a:cxn ang="0">
                <a:pos x="260" y="186"/>
              </a:cxn>
              <a:cxn ang="0">
                <a:pos x="372" y="232"/>
              </a:cxn>
              <a:cxn ang="0">
                <a:pos x="372" y="232"/>
              </a:cxn>
            </a:cxnLst>
            <a:rect l="0" t="0" r="r" b="b"/>
            <a:pathLst>
              <a:path w="372" h="446">
                <a:moveTo>
                  <a:pt x="372" y="232"/>
                </a:moveTo>
                <a:cubicBezTo>
                  <a:pt x="372" y="279"/>
                  <a:pt x="372" y="279"/>
                  <a:pt x="372" y="279"/>
                </a:cubicBezTo>
                <a:cubicBezTo>
                  <a:pt x="371" y="277"/>
                  <a:pt x="369" y="275"/>
                  <a:pt x="367" y="273"/>
                </a:cubicBezTo>
                <a:cubicBezTo>
                  <a:pt x="359" y="265"/>
                  <a:pt x="349" y="261"/>
                  <a:pt x="338" y="261"/>
                </a:cubicBezTo>
                <a:cubicBezTo>
                  <a:pt x="327" y="261"/>
                  <a:pt x="317" y="265"/>
                  <a:pt x="309" y="273"/>
                </a:cubicBezTo>
                <a:cubicBezTo>
                  <a:pt x="302" y="281"/>
                  <a:pt x="298" y="291"/>
                  <a:pt x="298" y="302"/>
                </a:cubicBezTo>
                <a:cubicBezTo>
                  <a:pt x="298" y="313"/>
                  <a:pt x="302" y="323"/>
                  <a:pt x="309" y="330"/>
                </a:cubicBezTo>
                <a:cubicBezTo>
                  <a:pt x="317" y="338"/>
                  <a:pt x="327" y="342"/>
                  <a:pt x="338" y="342"/>
                </a:cubicBezTo>
                <a:cubicBezTo>
                  <a:pt x="349" y="342"/>
                  <a:pt x="359" y="338"/>
                  <a:pt x="367" y="330"/>
                </a:cubicBezTo>
                <a:cubicBezTo>
                  <a:pt x="369" y="328"/>
                  <a:pt x="371" y="326"/>
                  <a:pt x="372" y="324"/>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5" y="219"/>
                  <a:pt x="86" y="199"/>
                </a:cubicBezTo>
                <a:cubicBezTo>
                  <a:pt x="15" y="199"/>
                  <a:pt x="15" y="199"/>
                  <a:pt x="15" y="199"/>
                </a:cubicBezTo>
                <a:cubicBezTo>
                  <a:pt x="8" y="180"/>
                  <a:pt x="4" y="161"/>
                  <a:pt x="0" y="141"/>
                </a:cubicBezTo>
                <a:cubicBezTo>
                  <a:pt x="62" y="104"/>
                  <a:pt x="62" y="104"/>
                  <a:pt x="62" y="104"/>
                </a:cubicBezTo>
                <a:cubicBezTo>
                  <a:pt x="62" y="98"/>
                  <a:pt x="61" y="91"/>
                  <a:pt x="61" y="84"/>
                </a:cubicBezTo>
                <a:cubicBezTo>
                  <a:pt x="61" y="82"/>
                  <a:pt x="61" y="79"/>
                  <a:pt x="61" y="76"/>
                </a:cubicBezTo>
                <a:cubicBezTo>
                  <a:pt x="118" y="76"/>
                  <a:pt x="118" y="76"/>
                  <a:pt x="118" y="76"/>
                </a:cubicBezTo>
                <a:cubicBezTo>
                  <a:pt x="115" y="74"/>
                  <a:pt x="112" y="72"/>
                  <a:pt x="109" y="69"/>
                </a:cubicBezTo>
                <a:cubicBezTo>
                  <a:pt x="101" y="61"/>
                  <a:pt x="97" y="52"/>
                  <a:pt x="97" y="41"/>
                </a:cubicBezTo>
                <a:cubicBezTo>
                  <a:pt x="97" y="29"/>
                  <a:pt x="101" y="20"/>
                  <a:pt x="109" y="12"/>
                </a:cubicBezTo>
                <a:cubicBezTo>
                  <a:pt x="117" y="4"/>
                  <a:pt x="127" y="0"/>
                  <a:pt x="138" y="0"/>
                </a:cubicBezTo>
                <a:cubicBezTo>
                  <a:pt x="149" y="0"/>
                  <a:pt x="159" y="4"/>
                  <a:pt x="167" y="12"/>
                </a:cubicBezTo>
                <a:cubicBezTo>
                  <a:pt x="175" y="20"/>
                  <a:pt x="179" y="29"/>
                  <a:pt x="179" y="41"/>
                </a:cubicBezTo>
                <a:cubicBezTo>
                  <a:pt x="179" y="52"/>
                  <a:pt x="175" y="61"/>
                  <a:pt x="167" y="69"/>
                </a:cubicBezTo>
                <a:cubicBezTo>
                  <a:pt x="164" y="72"/>
                  <a:pt x="161" y="74"/>
                  <a:pt x="158" y="76"/>
                </a:cubicBezTo>
                <a:cubicBezTo>
                  <a:pt x="214" y="76"/>
                  <a:pt x="214" y="76"/>
                  <a:pt x="214" y="76"/>
                </a:cubicBezTo>
                <a:cubicBezTo>
                  <a:pt x="214" y="119"/>
                  <a:pt x="229" y="156"/>
                  <a:pt x="260" y="186"/>
                </a:cubicBezTo>
                <a:cubicBezTo>
                  <a:pt x="291" y="217"/>
                  <a:pt x="328" y="232"/>
                  <a:pt x="372" y="232"/>
                </a:cubicBezTo>
                <a:cubicBezTo>
                  <a:pt x="372" y="232"/>
                  <a:pt x="372" y="232"/>
                  <a:pt x="372" y="232"/>
                </a:cubicBezTo>
                <a:close/>
              </a:path>
            </a:pathLst>
          </a:custGeom>
          <a:solidFill>
            <a:srgbClr val="6FC6C0"/>
          </a:solidFill>
          <a:ln w="19050">
            <a:noFill/>
            <a:round/>
          </a:ln>
        </p:spPr>
        <p:txBody>
          <a:bodyPr lIns="91417" tIns="45708" rIns="91417" bIns="45708"/>
          <a:lstStyle/>
          <a:p>
            <a:pPr>
              <a:defRPr/>
            </a:pPr>
            <a:endParaRPr lang="en-US">
              <a:solidFill>
                <a:schemeClr val="tx1">
                  <a:lumMod val="50000"/>
                  <a:lumOff val="50000"/>
                </a:schemeClr>
              </a:solidFill>
              <a:cs typeface="+mn-ea"/>
              <a:sym typeface="+mn-lt"/>
            </a:endParaRPr>
          </a:p>
        </p:txBody>
      </p:sp>
      <p:grpSp>
        <p:nvGrpSpPr>
          <p:cNvPr id="8" name="Group 59"/>
          <p:cNvGrpSpPr/>
          <p:nvPr/>
        </p:nvGrpSpPr>
        <p:grpSpPr bwMode="auto">
          <a:xfrm>
            <a:off x="6270953" y="3220069"/>
            <a:ext cx="2276025" cy="632818"/>
            <a:chOff x="7154105" y="3101526"/>
            <a:chExt cx="2276194" cy="633099"/>
          </a:xfrm>
        </p:grpSpPr>
        <p:sp>
          <p:nvSpPr>
            <p:cNvPr id="110615" name="TextBox 8"/>
            <p:cNvSpPr txBox="1">
              <a:spLocks noChangeArrowheads="1"/>
            </p:cNvSpPr>
            <p:nvPr/>
          </p:nvSpPr>
          <p:spPr bwMode="auto">
            <a:xfrm>
              <a:off x="7154105" y="3396020"/>
              <a:ext cx="2276194" cy="33860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100" dirty="0" smtClean="0">
                  <a:solidFill>
                    <a:schemeClr val="tx1">
                      <a:lumMod val="50000"/>
                      <a:lumOff val="50000"/>
                    </a:schemeClr>
                  </a:solidFill>
                  <a:latin typeface="+mn-lt"/>
                  <a:ea typeface="+mn-ea"/>
                  <a:cs typeface="+mn-ea"/>
                  <a:sym typeface="+mn-lt"/>
                </a:rPr>
                <a:t>  点击添加文字说明 </a:t>
              </a:r>
              <a:r>
                <a:rPr lang="zh-CN" altLang="en-US" sz="1100" dirty="0">
                  <a:solidFill>
                    <a:schemeClr val="tx1">
                      <a:lumMod val="50000"/>
                      <a:lumOff val="50000"/>
                    </a:schemeClr>
                  </a:solidFill>
                  <a:latin typeface="+mn-lt"/>
                  <a:ea typeface="+mn-ea"/>
                  <a:cs typeface="+mn-ea"/>
                  <a:sym typeface="+mn-lt"/>
                </a:rPr>
                <a:t>鼠标点击修改的地方</a:t>
              </a:r>
              <a:endParaRPr lang="en-US" altLang="zh-CN" sz="1100" dirty="0">
                <a:solidFill>
                  <a:schemeClr val="tx1">
                    <a:lumMod val="50000"/>
                    <a:lumOff val="50000"/>
                  </a:schemeClr>
                </a:solidFill>
                <a:latin typeface="+mn-lt"/>
                <a:ea typeface="+mn-ea"/>
                <a:cs typeface="+mn-ea"/>
                <a:sym typeface="+mn-lt"/>
              </a:endParaRPr>
            </a:p>
          </p:txBody>
        </p:sp>
        <p:sp>
          <p:nvSpPr>
            <p:cNvPr id="10" name="Rectangle 9"/>
            <p:cNvSpPr/>
            <p:nvPr/>
          </p:nvSpPr>
          <p:spPr>
            <a:xfrm>
              <a:off x="7186992" y="3101526"/>
              <a:ext cx="1371702" cy="207737"/>
            </a:xfrm>
            <a:prstGeom prst="rect">
              <a:avLst/>
            </a:prstGeom>
            <a:ln>
              <a:noFill/>
            </a:ln>
          </p:spPr>
          <p:txBody>
            <a:bodyPr wrap="none" lIns="0" tIns="0" rIns="0" bIns="0">
              <a:spAutoFit/>
            </a:bodyPr>
            <a:lstStyle/>
            <a:p>
              <a:pPr defTabSz="608965">
                <a:defRPr/>
              </a:pPr>
              <a:r>
                <a:rPr lang="zh-CN" altLang="en-US" sz="1350" dirty="0">
                  <a:solidFill>
                    <a:schemeClr val="tx1">
                      <a:lumMod val="50000"/>
                      <a:lumOff val="50000"/>
                    </a:schemeClr>
                  </a:solidFill>
                  <a:cs typeface="+mn-ea"/>
                  <a:sym typeface="+mn-lt"/>
                </a:rPr>
                <a:t>请在这里输入标题</a:t>
              </a:r>
              <a:endParaRPr lang="en-AU" altLang="zh-CN" sz="1350" dirty="0">
                <a:solidFill>
                  <a:schemeClr val="tx1">
                    <a:lumMod val="50000"/>
                    <a:lumOff val="50000"/>
                  </a:schemeClr>
                </a:solidFill>
                <a:cs typeface="+mn-ea"/>
                <a:sym typeface="+mn-lt"/>
              </a:endParaRPr>
            </a:p>
          </p:txBody>
        </p:sp>
      </p:grpSp>
      <p:grpSp>
        <p:nvGrpSpPr>
          <p:cNvPr id="11" name="Group 58"/>
          <p:cNvGrpSpPr/>
          <p:nvPr/>
        </p:nvGrpSpPr>
        <p:grpSpPr bwMode="auto">
          <a:xfrm>
            <a:off x="6270952" y="1277235"/>
            <a:ext cx="2276026" cy="637319"/>
            <a:chOff x="7174424" y="1243439"/>
            <a:chExt cx="2276195" cy="637602"/>
          </a:xfrm>
        </p:grpSpPr>
        <p:sp>
          <p:nvSpPr>
            <p:cNvPr id="110613" name="TextBox 11"/>
            <p:cNvSpPr txBox="1">
              <a:spLocks noChangeArrowheads="1"/>
            </p:cNvSpPr>
            <p:nvPr/>
          </p:nvSpPr>
          <p:spPr bwMode="auto">
            <a:xfrm>
              <a:off x="7174424" y="1542436"/>
              <a:ext cx="2276195" cy="33860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100" dirty="0" smtClean="0">
                  <a:solidFill>
                    <a:schemeClr val="tx1">
                      <a:lumMod val="50000"/>
                      <a:lumOff val="50000"/>
                    </a:schemeClr>
                  </a:solidFill>
                  <a:latin typeface="+mn-lt"/>
                  <a:ea typeface="+mn-ea"/>
                  <a:cs typeface="+mn-ea"/>
                  <a:sym typeface="+mn-lt"/>
                </a:rPr>
                <a:t>  点击添加文字说明 </a:t>
              </a:r>
              <a:r>
                <a:rPr lang="zh-CN" altLang="en-US" sz="1100" dirty="0">
                  <a:solidFill>
                    <a:schemeClr val="tx1">
                      <a:lumMod val="50000"/>
                      <a:lumOff val="50000"/>
                    </a:schemeClr>
                  </a:solidFill>
                  <a:latin typeface="+mn-lt"/>
                  <a:ea typeface="+mn-ea"/>
                  <a:cs typeface="+mn-ea"/>
                  <a:sym typeface="+mn-lt"/>
                </a:rPr>
                <a:t>鼠标点击修改的地方</a:t>
              </a:r>
              <a:endParaRPr lang="en-US" altLang="zh-CN" sz="1100" dirty="0">
                <a:solidFill>
                  <a:schemeClr val="tx1">
                    <a:lumMod val="50000"/>
                    <a:lumOff val="50000"/>
                  </a:schemeClr>
                </a:solidFill>
                <a:latin typeface="+mn-lt"/>
                <a:ea typeface="+mn-ea"/>
                <a:cs typeface="+mn-ea"/>
                <a:sym typeface="+mn-lt"/>
              </a:endParaRPr>
            </a:p>
          </p:txBody>
        </p:sp>
        <p:sp>
          <p:nvSpPr>
            <p:cNvPr id="13" name="Rectangle 12"/>
            <p:cNvSpPr/>
            <p:nvPr/>
          </p:nvSpPr>
          <p:spPr>
            <a:xfrm>
              <a:off x="7203442" y="1243439"/>
              <a:ext cx="1371702" cy="207737"/>
            </a:xfrm>
            <a:prstGeom prst="rect">
              <a:avLst/>
            </a:prstGeom>
            <a:ln>
              <a:noFill/>
            </a:ln>
          </p:spPr>
          <p:txBody>
            <a:bodyPr wrap="none" lIns="0" tIns="0" rIns="0" bIns="0">
              <a:spAutoFit/>
            </a:bodyPr>
            <a:lstStyle/>
            <a:p>
              <a:pPr defTabSz="608965">
                <a:defRPr/>
              </a:pPr>
              <a:r>
                <a:rPr lang="zh-CN" altLang="en-US" sz="1350" dirty="0">
                  <a:solidFill>
                    <a:schemeClr val="tx1">
                      <a:lumMod val="50000"/>
                      <a:lumOff val="50000"/>
                    </a:schemeClr>
                  </a:solidFill>
                  <a:cs typeface="+mn-ea"/>
                  <a:sym typeface="+mn-lt"/>
                </a:rPr>
                <a:t>请在这里输入标题</a:t>
              </a:r>
              <a:endParaRPr lang="en-AU" altLang="zh-CN" sz="1350" dirty="0">
                <a:solidFill>
                  <a:schemeClr val="tx1">
                    <a:lumMod val="50000"/>
                    <a:lumOff val="50000"/>
                  </a:schemeClr>
                </a:solidFill>
                <a:cs typeface="+mn-ea"/>
                <a:sym typeface="+mn-lt"/>
              </a:endParaRPr>
            </a:p>
          </p:txBody>
        </p:sp>
      </p:grpSp>
      <p:grpSp>
        <p:nvGrpSpPr>
          <p:cNvPr id="14" name="Group 56"/>
          <p:cNvGrpSpPr/>
          <p:nvPr/>
        </p:nvGrpSpPr>
        <p:grpSpPr bwMode="auto">
          <a:xfrm>
            <a:off x="567260" y="1348443"/>
            <a:ext cx="2275683" cy="668605"/>
            <a:chOff x="-296510" y="1232657"/>
            <a:chExt cx="2276196" cy="668995"/>
          </a:xfrm>
        </p:grpSpPr>
        <p:sp>
          <p:nvSpPr>
            <p:cNvPr id="110611" name="TextBox 14"/>
            <p:cNvSpPr txBox="1">
              <a:spLocks noChangeArrowheads="1"/>
            </p:cNvSpPr>
            <p:nvPr/>
          </p:nvSpPr>
          <p:spPr bwMode="auto">
            <a:xfrm>
              <a:off x="-296510" y="1563000"/>
              <a:ext cx="2276196" cy="33865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smtClean="0">
                  <a:solidFill>
                    <a:schemeClr val="tx1">
                      <a:lumMod val="50000"/>
                      <a:lumOff val="50000"/>
                    </a:schemeClr>
                  </a:solidFill>
                  <a:latin typeface="+mn-lt"/>
                  <a:ea typeface="+mn-ea"/>
                  <a:cs typeface="+mn-ea"/>
                  <a:sym typeface="+mn-lt"/>
                </a:rPr>
                <a:t>  点击添加文字说明 </a:t>
              </a:r>
              <a:r>
                <a:rPr lang="zh-CN" altLang="en-US" sz="1100" dirty="0">
                  <a:solidFill>
                    <a:schemeClr val="tx1">
                      <a:lumMod val="50000"/>
                      <a:lumOff val="50000"/>
                    </a:schemeClr>
                  </a:solidFill>
                  <a:latin typeface="+mn-lt"/>
                  <a:ea typeface="+mn-ea"/>
                  <a:cs typeface="+mn-ea"/>
                  <a:sym typeface="+mn-lt"/>
                </a:rPr>
                <a:t>鼠标点击修改的地方</a:t>
              </a:r>
              <a:endParaRPr lang="en-US" altLang="zh-CN" sz="1100" dirty="0">
                <a:solidFill>
                  <a:schemeClr val="tx1">
                    <a:lumMod val="50000"/>
                    <a:lumOff val="50000"/>
                  </a:schemeClr>
                </a:solidFill>
                <a:latin typeface="+mn-lt"/>
                <a:ea typeface="+mn-ea"/>
                <a:cs typeface="+mn-ea"/>
                <a:sym typeface="+mn-lt"/>
              </a:endParaRPr>
            </a:p>
          </p:txBody>
        </p:sp>
        <p:sp>
          <p:nvSpPr>
            <p:cNvPr id="16" name="Rectangle 15"/>
            <p:cNvSpPr/>
            <p:nvPr/>
          </p:nvSpPr>
          <p:spPr>
            <a:xfrm>
              <a:off x="180405" y="1232657"/>
              <a:ext cx="1371909" cy="207766"/>
            </a:xfrm>
            <a:prstGeom prst="rect">
              <a:avLst/>
            </a:prstGeom>
            <a:ln>
              <a:noFill/>
            </a:ln>
          </p:spPr>
          <p:txBody>
            <a:bodyPr wrap="none" lIns="0" tIns="0" rIns="0" bIns="0">
              <a:spAutoFit/>
            </a:bodyPr>
            <a:lstStyle/>
            <a:p>
              <a:pPr defTabSz="608965">
                <a:defRPr/>
              </a:pPr>
              <a:r>
                <a:rPr lang="zh-CN" altLang="en-US" sz="1350" dirty="0">
                  <a:solidFill>
                    <a:schemeClr val="tx1">
                      <a:lumMod val="50000"/>
                      <a:lumOff val="50000"/>
                    </a:schemeClr>
                  </a:solidFill>
                  <a:cs typeface="+mn-ea"/>
                  <a:sym typeface="+mn-lt"/>
                </a:rPr>
                <a:t>请在这里输入标题</a:t>
              </a:r>
              <a:endParaRPr lang="en-AU" altLang="zh-CN" sz="1350" dirty="0">
                <a:solidFill>
                  <a:schemeClr val="tx1">
                    <a:lumMod val="50000"/>
                    <a:lumOff val="50000"/>
                  </a:schemeClr>
                </a:solidFill>
                <a:cs typeface="+mn-ea"/>
                <a:sym typeface="+mn-lt"/>
              </a:endParaRPr>
            </a:p>
          </p:txBody>
        </p:sp>
      </p:grpSp>
      <p:grpSp>
        <p:nvGrpSpPr>
          <p:cNvPr id="17" name="Group 56"/>
          <p:cNvGrpSpPr/>
          <p:nvPr/>
        </p:nvGrpSpPr>
        <p:grpSpPr bwMode="auto">
          <a:xfrm>
            <a:off x="567260" y="3220651"/>
            <a:ext cx="2275683" cy="621626"/>
            <a:chOff x="-296510" y="1279668"/>
            <a:chExt cx="2276196" cy="621990"/>
          </a:xfrm>
        </p:grpSpPr>
        <p:sp>
          <p:nvSpPr>
            <p:cNvPr id="110609" name="TextBox 17"/>
            <p:cNvSpPr txBox="1">
              <a:spLocks noChangeArrowheads="1"/>
            </p:cNvSpPr>
            <p:nvPr/>
          </p:nvSpPr>
          <p:spPr bwMode="auto">
            <a:xfrm>
              <a:off x="-296510" y="1563005"/>
              <a:ext cx="2276196" cy="338653"/>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smtClean="0">
                  <a:solidFill>
                    <a:schemeClr val="tx1">
                      <a:lumMod val="50000"/>
                      <a:lumOff val="50000"/>
                    </a:schemeClr>
                  </a:solidFill>
                  <a:latin typeface="+mn-lt"/>
                  <a:ea typeface="+mn-ea"/>
                  <a:cs typeface="+mn-ea"/>
                  <a:sym typeface="+mn-lt"/>
                </a:rPr>
                <a:t>  点击添加文字说明 </a:t>
              </a:r>
              <a:r>
                <a:rPr lang="zh-CN" altLang="en-US" sz="1100" dirty="0">
                  <a:solidFill>
                    <a:schemeClr val="tx1">
                      <a:lumMod val="50000"/>
                      <a:lumOff val="50000"/>
                    </a:schemeClr>
                  </a:solidFill>
                  <a:latin typeface="+mn-lt"/>
                  <a:ea typeface="+mn-ea"/>
                  <a:cs typeface="+mn-ea"/>
                  <a:sym typeface="+mn-lt"/>
                </a:rPr>
                <a:t>鼠标点击修改的地方</a:t>
              </a:r>
              <a:endParaRPr lang="en-US" altLang="zh-CN" sz="1100" dirty="0">
                <a:solidFill>
                  <a:schemeClr val="tx1">
                    <a:lumMod val="50000"/>
                    <a:lumOff val="50000"/>
                  </a:schemeClr>
                </a:solidFill>
                <a:latin typeface="+mn-lt"/>
                <a:ea typeface="+mn-ea"/>
                <a:cs typeface="+mn-ea"/>
                <a:sym typeface="+mn-lt"/>
              </a:endParaRPr>
            </a:p>
          </p:txBody>
        </p:sp>
        <p:sp>
          <p:nvSpPr>
            <p:cNvPr id="19" name="Rectangle 18"/>
            <p:cNvSpPr/>
            <p:nvPr/>
          </p:nvSpPr>
          <p:spPr>
            <a:xfrm>
              <a:off x="180405" y="1279668"/>
              <a:ext cx="1371909" cy="207767"/>
            </a:xfrm>
            <a:prstGeom prst="rect">
              <a:avLst/>
            </a:prstGeom>
            <a:ln>
              <a:noFill/>
            </a:ln>
          </p:spPr>
          <p:txBody>
            <a:bodyPr wrap="none" lIns="0" tIns="0" rIns="0" bIns="0">
              <a:spAutoFit/>
            </a:bodyPr>
            <a:lstStyle/>
            <a:p>
              <a:pPr defTabSz="608965">
                <a:defRPr/>
              </a:pPr>
              <a:r>
                <a:rPr lang="zh-CN" altLang="en-US" sz="1350" dirty="0">
                  <a:solidFill>
                    <a:schemeClr val="tx1">
                      <a:lumMod val="50000"/>
                      <a:lumOff val="50000"/>
                    </a:schemeClr>
                  </a:solidFill>
                  <a:cs typeface="+mn-ea"/>
                  <a:sym typeface="+mn-lt"/>
                </a:rPr>
                <a:t>请在这里输入标题</a:t>
              </a:r>
              <a:endParaRPr lang="en-AU" altLang="zh-CN" sz="1350" dirty="0">
                <a:solidFill>
                  <a:schemeClr val="tx1">
                    <a:lumMod val="50000"/>
                    <a:lumOff val="50000"/>
                  </a:schemeClr>
                </a:solidFill>
                <a:cs typeface="+mn-ea"/>
                <a:sym typeface="+mn-lt"/>
              </a:endParaRPr>
            </a:p>
          </p:txBody>
        </p:sp>
      </p:grpSp>
      <p:sp>
        <p:nvSpPr>
          <p:cNvPr id="20" name="Freeform 119"/>
          <p:cNvSpPr>
            <a:spLocks noChangeArrowheads="1"/>
          </p:cNvSpPr>
          <p:nvPr/>
        </p:nvSpPr>
        <p:spPr bwMode="auto">
          <a:xfrm>
            <a:off x="4367241" y="2609111"/>
            <a:ext cx="464284" cy="415528"/>
          </a:xfrm>
          <a:custGeom>
            <a:avLst/>
            <a:gdLst>
              <a:gd name="T0" fmla="*/ 551609 w 497"/>
              <a:gd name="T1" fmla="*/ 87205 h 444"/>
              <a:gd name="T2" fmla="*/ 551609 w 497"/>
              <a:gd name="T3" fmla="*/ 87205 h 444"/>
              <a:gd name="T4" fmla="*/ 530441 w 497"/>
              <a:gd name="T5" fmla="*/ 87205 h 444"/>
              <a:gd name="T6" fmla="*/ 530441 w 497"/>
              <a:gd name="T7" fmla="*/ 551883 h 444"/>
              <a:gd name="T8" fmla="*/ 551609 w 497"/>
              <a:gd name="T9" fmla="*/ 551883 h 444"/>
              <a:gd name="T10" fmla="*/ 617603 w 497"/>
              <a:gd name="T11" fmla="*/ 495823 h 444"/>
              <a:gd name="T12" fmla="*/ 617603 w 497"/>
              <a:gd name="T13" fmla="*/ 154477 h 444"/>
              <a:gd name="T14" fmla="*/ 551609 w 497"/>
              <a:gd name="T15" fmla="*/ 87205 h 444"/>
              <a:gd name="T16" fmla="*/ 0 w 497"/>
              <a:gd name="T17" fmla="*/ 154477 h 444"/>
              <a:gd name="T18" fmla="*/ 0 w 497"/>
              <a:gd name="T19" fmla="*/ 154477 h 444"/>
              <a:gd name="T20" fmla="*/ 0 w 497"/>
              <a:gd name="T21" fmla="*/ 495823 h 444"/>
              <a:gd name="T22" fmla="*/ 65994 w 497"/>
              <a:gd name="T23" fmla="*/ 551883 h 444"/>
              <a:gd name="T24" fmla="*/ 88407 w 497"/>
              <a:gd name="T25" fmla="*/ 551883 h 444"/>
              <a:gd name="T26" fmla="*/ 88407 w 497"/>
              <a:gd name="T27" fmla="*/ 87205 h 444"/>
              <a:gd name="T28" fmla="*/ 65994 w 497"/>
              <a:gd name="T29" fmla="*/ 87205 h 444"/>
              <a:gd name="T30" fmla="*/ 0 w 497"/>
              <a:gd name="T31" fmla="*/ 154477 h 444"/>
              <a:gd name="T32" fmla="*/ 419621 w 497"/>
              <a:gd name="T33" fmla="*/ 32390 h 444"/>
              <a:gd name="T34" fmla="*/ 419621 w 497"/>
              <a:gd name="T35" fmla="*/ 32390 h 444"/>
              <a:gd name="T36" fmla="*/ 308801 w 497"/>
              <a:gd name="T37" fmla="*/ 0 h 444"/>
              <a:gd name="T38" fmla="*/ 199227 w 497"/>
              <a:gd name="T39" fmla="*/ 32390 h 444"/>
              <a:gd name="T40" fmla="*/ 199227 w 497"/>
              <a:gd name="T41" fmla="*/ 87205 h 444"/>
              <a:gd name="T42" fmla="*/ 133233 w 497"/>
              <a:gd name="T43" fmla="*/ 87205 h 444"/>
              <a:gd name="T44" fmla="*/ 133233 w 497"/>
              <a:gd name="T45" fmla="*/ 551883 h 444"/>
              <a:gd name="T46" fmla="*/ 485615 w 497"/>
              <a:gd name="T47" fmla="*/ 551883 h 444"/>
              <a:gd name="T48" fmla="*/ 485615 w 497"/>
              <a:gd name="T49" fmla="*/ 87205 h 444"/>
              <a:gd name="T50" fmla="*/ 419621 w 497"/>
              <a:gd name="T51" fmla="*/ 87205 h 444"/>
              <a:gd name="T52" fmla="*/ 419621 w 497"/>
              <a:gd name="T53" fmla="*/ 32390 h 444"/>
              <a:gd name="T54" fmla="*/ 374795 w 497"/>
              <a:gd name="T55" fmla="*/ 87205 h 444"/>
              <a:gd name="T56" fmla="*/ 374795 w 497"/>
              <a:gd name="T57" fmla="*/ 87205 h 444"/>
              <a:gd name="T58" fmla="*/ 242808 w 497"/>
              <a:gd name="T59" fmla="*/ 87205 h 444"/>
              <a:gd name="T60" fmla="*/ 242808 w 497"/>
              <a:gd name="T61" fmla="*/ 54815 h 444"/>
              <a:gd name="T62" fmla="*/ 308801 w 497"/>
              <a:gd name="T63" fmla="*/ 32390 h 444"/>
              <a:gd name="T64" fmla="*/ 374795 w 497"/>
              <a:gd name="T65" fmla="*/ 54815 h 444"/>
              <a:gd name="T66" fmla="*/ 374795 w 497"/>
              <a:gd name="T67" fmla="*/ 87205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rgbClr val="6FC6C0"/>
          </a:solidFill>
          <a:ln w="9525" cap="flat">
            <a:noFill/>
            <a:bevel/>
          </a:ln>
          <a:effectLst/>
        </p:spPr>
        <p:txBody>
          <a:bodyPr wrap="none" lIns="68562" tIns="34281" rIns="68562" bIns="34281" anchor="ctr"/>
          <a:lstStyle/>
          <a:p>
            <a:endParaRPr lang="zh-CN" altLang="en-US" sz="1350">
              <a:solidFill>
                <a:schemeClr val="tx1">
                  <a:lumMod val="50000"/>
                  <a:lumOff val="50000"/>
                </a:schemeClr>
              </a:solidFill>
              <a:cs typeface="+mn-ea"/>
              <a:sym typeface="+mn-lt"/>
            </a:endParaRPr>
          </a:p>
        </p:txBody>
      </p:sp>
      <p:sp>
        <p:nvSpPr>
          <p:cNvPr id="21" name="Freeform 28"/>
          <p:cNvSpPr>
            <a:spLocks noChangeArrowheads="1"/>
          </p:cNvSpPr>
          <p:nvPr/>
        </p:nvSpPr>
        <p:spPr bwMode="auto">
          <a:xfrm>
            <a:off x="5214856" y="1978079"/>
            <a:ext cx="427379" cy="359569"/>
          </a:xfrm>
          <a:custGeom>
            <a:avLst/>
            <a:gdLst>
              <a:gd name="T0" fmla="*/ 141770 w 498"/>
              <a:gd name="T1" fmla="*/ 92757 h 418"/>
              <a:gd name="T2" fmla="*/ 141770 w 498"/>
              <a:gd name="T3" fmla="*/ 92757 h 418"/>
              <a:gd name="T4" fmla="*/ 41159 w 498"/>
              <a:gd name="T5" fmla="*/ 295448 h 418"/>
              <a:gd name="T6" fmla="*/ 395585 w 498"/>
              <a:gd name="T7" fmla="*/ 132837 h 418"/>
              <a:gd name="T8" fmla="*/ 10290 w 498"/>
              <a:gd name="T9" fmla="*/ 437446 h 418"/>
              <a:gd name="T10" fmla="*/ 50306 w 498"/>
              <a:gd name="T11" fmla="*/ 458058 h 418"/>
              <a:gd name="T12" fmla="*/ 110901 w 498"/>
              <a:gd name="T13" fmla="*/ 356140 h 418"/>
              <a:gd name="T14" fmla="*/ 334990 w 498"/>
              <a:gd name="T15" fmla="*/ 356140 h 418"/>
              <a:gd name="T16" fmla="*/ 536212 w 498"/>
              <a:gd name="T17" fmla="*/ 82451 h 418"/>
              <a:gd name="T18" fmla="*/ 141770 w 498"/>
              <a:gd name="T19" fmla="*/ 92757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rgbClr val="FFFFFF"/>
          </a:solidFill>
          <a:ln w="9525" cap="flat">
            <a:noFill/>
            <a:bevel/>
          </a:ln>
          <a:effectLst/>
        </p:spPr>
        <p:txBody>
          <a:bodyPr wrap="none" lIns="68562" tIns="34281" rIns="68562" bIns="34281" anchor="ctr"/>
          <a:lstStyle/>
          <a:p>
            <a:endParaRPr lang="zh-CN" altLang="en-US" sz="1350">
              <a:solidFill>
                <a:schemeClr val="tx1">
                  <a:lumMod val="50000"/>
                  <a:lumOff val="50000"/>
                </a:schemeClr>
              </a:solidFill>
              <a:cs typeface="+mn-ea"/>
              <a:sym typeface="+mn-lt"/>
            </a:endParaRPr>
          </a:p>
        </p:txBody>
      </p:sp>
      <p:sp>
        <p:nvSpPr>
          <p:cNvPr id="22" name="Freeform 100"/>
          <p:cNvSpPr>
            <a:spLocks noChangeArrowheads="1"/>
          </p:cNvSpPr>
          <p:nvPr/>
        </p:nvSpPr>
        <p:spPr bwMode="auto">
          <a:xfrm>
            <a:off x="3694625" y="1912594"/>
            <a:ext cx="420236" cy="271463"/>
          </a:xfrm>
          <a:custGeom>
            <a:avLst/>
            <a:gdLst>
              <a:gd name="T0" fmla="*/ 428574 w 498"/>
              <a:gd name="T1" fmla="*/ 100651 h 320"/>
              <a:gd name="T2" fmla="*/ 428574 w 498"/>
              <a:gd name="T3" fmla="*/ 100651 h 320"/>
              <a:gd name="T4" fmla="*/ 399327 w 498"/>
              <a:gd name="T5" fmla="*/ 100651 h 320"/>
              <a:gd name="T6" fmla="*/ 259844 w 498"/>
              <a:gd name="T7" fmla="*/ 0 h 320"/>
              <a:gd name="T8" fmla="*/ 110237 w 498"/>
              <a:gd name="T9" fmla="*/ 151541 h 320"/>
              <a:gd name="T10" fmla="*/ 110237 w 498"/>
              <a:gd name="T11" fmla="*/ 169636 h 320"/>
              <a:gd name="T12" fmla="*/ 100113 w 498"/>
              <a:gd name="T13" fmla="*/ 169636 h 320"/>
              <a:gd name="T14" fmla="*/ 0 w 498"/>
              <a:gd name="T15" fmla="*/ 271418 h 320"/>
              <a:gd name="T16" fmla="*/ 100113 w 498"/>
              <a:gd name="T17" fmla="*/ 360759 h 320"/>
              <a:gd name="T18" fmla="*/ 428574 w 498"/>
              <a:gd name="T19" fmla="*/ 360759 h 320"/>
              <a:gd name="T20" fmla="*/ 559058 w 498"/>
              <a:gd name="T21" fmla="*/ 230705 h 320"/>
              <a:gd name="T22" fmla="*/ 428574 w 498"/>
              <a:gd name="T23" fmla="*/ 100651 h 320"/>
              <a:gd name="T24" fmla="*/ 319462 w 498"/>
              <a:gd name="T25" fmla="*/ 220527 h 320"/>
              <a:gd name="T26" fmla="*/ 319462 w 498"/>
              <a:gd name="T27" fmla="*/ 220527 h 320"/>
              <a:gd name="T28" fmla="*/ 239596 w 498"/>
              <a:gd name="T29" fmla="*/ 310999 h 320"/>
              <a:gd name="T30" fmla="*/ 219349 w 498"/>
              <a:gd name="T31" fmla="*/ 310999 h 320"/>
              <a:gd name="T32" fmla="*/ 219349 w 498"/>
              <a:gd name="T33" fmla="*/ 300821 h 320"/>
              <a:gd name="T34" fmla="*/ 219349 w 498"/>
              <a:gd name="T35" fmla="*/ 290643 h 320"/>
              <a:gd name="T36" fmla="*/ 249720 w 498"/>
              <a:gd name="T37" fmla="*/ 230705 h 320"/>
              <a:gd name="T38" fmla="*/ 229473 w 498"/>
              <a:gd name="T39" fmla="*/ 220527 h 320"/>
              <a:gd name="T40" fmla="*/ 229473 w 498"/>
              <a:gd name="T41" fmla="*/ 220527 h 320"/>
              <a:gd name="T42" fmla="*/ 209225 w 498"/>
              <a:gd name="T43" fmla="*/ 201301 h 320"/>
              <a:gd name="T44" fmla="*/ 219349 w 498"/>
              <a:gd name="T45" fmla="*/ 180945 h 320"/>
              <a:gd name="T46" fmla="*/ 290215 w 498"/>
              <a:gd name="T47" fmla="*/ 100651 h 320"/>
              <a:gd name="T48" fmla="*/ 309338 w 498"/>
              <a:gd name="T49" fmla="*/ 90473 h 320"/>
              <a:gd name="T50" fmla="*/ 319462 w 498"/>
              <a:gd name="T51" fmla="*/ 100651 h 320"/>
              <a:gd name="T52" fmla="*/ 309338 w 498"/>
              <a:gd name="T53" fmla="*/ 119876 h 320"/>
              <a:gd name="T54" fmla="*/ 280092 w 498"/>
              <a:gd name="T55" fmla="*/ 180945 h 320"/>
              <a:gd name="T56" fmla="*/ 309338 w 498"/>
              <a:gd name="T57" fmla="*/ 191123 h 320"/>
              <a:gd name="T58" fmla="*/ 309338 w 498"/>
              <a:gd name="T59" fmla="*/ 191123 h 320"/>
              <a:gd name="T60" fmla="*/ 329586 w 498"/>
              <a:gd name="T61" fmla="*/ 211479 h 320"/>
              <a:gd name="T62" fmla="*/ 319462 w 498"/>
              <a:gd name="T63" fmla="*/ 220527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cubicBezTo>
                  <a:pt x="284" y="169"/>
                  <a:pt x="293" y="178"/>
                  <a:pt x="293" y="187"/>
                </a:cubicBezTo>
                <a:lnTo>
                  <a:pt x="284" y="195"/>
                </a:lnTo>
                <a:close/>
              </a:path>
            </a:pathLst>
          </a:custGeom>
          <a:solidFill>
            <a:srgbClr val="FFFFFF"/>
          </a:solidFill>
          <a:ln w="9525" cap="flat">
            <a:noFill/>
            <a:bevel/>
          </a:ln>
          <a:effectLst/>
        </p:spPr>
        <p:txBody>
          <a:bodyPr wrap="none" lIns="68562" tIns="34281" rIns="68562" bIns="34281" anchor="ctr"/>
          <a:lstStyle/>
          <a:p>
            <a:endParaRPr lang="zh-CN" altLang="en-US" sz="1350">
              <a:solidFill>
                <a:schemeClr val="tx1">
                  <a:lumMod val="50000"/>
                  <a:lumOff val="50000"/>
                </a:schemeClr>
              </a:solidFill>
              <a:cs typeface="+mn-ea"/>
              <a:sym typeface="+mn-lt"/>
            </a:endParaRPr>
          </a:p>
        </p:txBody>
      </p:sp>
      <p:sp>
        <p:nvSpPr>
          <p:cNvPr id="23" name="Freeform 116"/>
          <p:cNvSpPr>
            <a:spLocks noChangeArrowheads="1"/>
          </p:cNvSpPr>
          <p:nvPr/>
        </p:nvSpPr>
        <p:spPr bwMode="auto">
          <a:xfrm>
            <a:off x="5125569" y="3398494"/>
            <a:ext cx="327380" cy="339329"/>
          </a:xfrm>
          <a:custGeom>
            <a:avLst/>
            <a:gdLst>
              <a:gd name="T0" fmla="*/ 392134 w 445"/>
              <a:gd name="T1" fmla="*/ 156083 h 462"/>
              <a:gd name="T2" fmla="*/ 392134 w 445"/>
              <a:gd name="T3" fmla="*/ 156083 h 462"/>
              <a:gd name="T4" fmla="*/ 260769 w 445"/>
              <a:gd name="T5" fmla="*/ 7853 h 462"/>
              <a:gd name="T6" fmla="*/ 35292 w 445"/>
              <a:gd name="T7" fmla="*/ 243450 h 462"/>
              <a:gd name="T8" fmla="*/ 8823 w 445"/>
              <a:gd name="T9" fmla="*/ 313147 h 462"/>
              <a:gd name="T10" fmla="*/ 79407 w 445"/>
              <a:gd name="T11" fmla="*/ 348486 h 462"/>
              <a:gd name="T12" fmla="*/ 96073 w 445"/>
              <a:gd name="T13" fmla="*/ 339651 h 462"/>
              <a:gd name="T14" fmla="*/ 131365 w 445"/>
              <a:gd name="T15" fmla="*/ 365174 h 462"/>
              <a:gd name="T16" fmla="*/ 156854 w 445"/>
              <a:gd name="T17" fmla="*/ 426037 h 462"/>
              <a:gd name="T18" fmla="*/ 183323 w 445"/>
              <a:gd name="T19" fmla="*/ 443706 h 462"/>
              <a:gd name="T20" fmla="*/ 235280 w 445"/>
              <a:gd name="T21" fmla="*/ 426037 h 462"/>
              <a:gd name="T22" fmla="*/ 244103 w 445"/>
              <a:gd name="T23" fmla="*/ 408367 h 462"/>
              <a:gd name="T24" fmla="*/ 226457 w 445"/>
              <a:gd name="T25" fmla="*/ 382844 h 462"/>
              <a:gd name="T26" fmla="*/ 199988 w 445"/>
              <a:gd name="T27" fmla="*/ 330817 h 462"/>
              <a:gd name="T28" fmla="*/ 226457 w 445"/>
              <a:gd name="T29" fmla="*/ 304312 h 462"/>
              <a:gd name="T30" fmla="*/ 408800 w 445"/>
              <a:gd name="T31" fmla="*/ 348486 h 462"/>
              <a:gd name="T32" fmla="*/ 392134 w 445"/>
              <a:gd name="T33" fmla="*/ 156083 h 462"/>
              <a:gd name="T34" fmla="*/ 382331 w 445"/>
              <a:gd name="T35" fmla="*/ 304312 h 462"/>
              <a:gd name="T36" fmla="*/ 382331 w 445"/>
              <a:gd name="T37" fmla="*/ 304312 h 462"/>
              <a:gd name="T38" fmla="*/ 296061 w 445"/>
              <a:gd name="T39" fmla="*/ 200257 h 462"/>
              <a:gd name="T40" fmla="*/ 278415 w 445"/>
              <a:gd name="T41" fmla="*/ 60862 h 462"/>
              <a:gd name="T42" fmla="*/ 356842 w 445"/>
              <a:gd name="T43" fmla="*/ 173752 h 462"/>
              <a:gd name="T44" fmla="*/ 382331 w 445"/>
              <a:gd name="T45" fmla="*/ 304312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FFFFFF"/>
          </a:solidFill>
          <a:ln w="9525" cap="flat">
            <a:noFill/>
            <a:bevel/>
          </a:ln>
          <a:effectLst/>
        </p:spPr>
        <p:txBody>
          <a:bodyPr wrap="none" lIns="68562" tIns="34281" rIns="68562" bIns="34281" anchor="ctr"/>
          <a:lstStyle/>
          <a:p>
            <a:endParaRPr lang="zh-CN" altLang="en-US" sz="1350">
              <a:solidFill>
                <a:schemeClr val="tx1">
                  <a:lumMod val="50000"/>
                  <a:lumOff val="50000"/>
                </a:schemeClr>
              </a:solidFill>
              <a:cs typeface="+mn-ea"/>
              <a:sym typeface="+mn-lt"/>
            </a:endParaRPr>
          </a:p>
        </p:txBody>
      </p:sp>
      <p:sp>
        <p:nvSpPr>
          <p:cNvPr id="24" name="Freeform 154"/>
          <p:cNvSpPr>
            <a:spLocks noChangeArrowheads="1"/>
          </p:cNvSpPr>
          <p:nvPr/>
        </p:nvSpPr>
        <p:spPr bwMode="auto">
          <a:xfrm>
            <a:off x="3635102" y="3288958"/>
            <a:ext cx="269046" cy="365522"/>
          </a:xfrm>
          <a:custGeom>
            <a:avLst/>
            <a:gdLst>
              <a:gd name="T0" fmla="*/ 349692 w 355"/>
              <a:gd name="T1" fmla="*/ 132065 h 487"/>
              <a:gd name="T2" fmla="*/ 349692 w 355"/>
              <a:gd name="T3" fmla="*/ 132065 h 487"/>
              <a:gd name="T4" fmla="*/ 117238 w 355"/>
              <a:gd name="T5" fmla="*/ 17008 h 487"/>
              <a:gd name="T6" fmla="*/ 9096 w 355"/>
              <a:gd name="T7" fmla="*/ 53026 h 487"/>
              <a:gd name="T8" fmla="*/ 0 w 355"/>
              <a:gd name="T9" fmla="*/ 79039 h 487"/>
              <a:gd name="T10" fmla="*/ 9096 w 355"/>
              <a:gd name="T11" fmla="*/ 345169 h 487"/>
              <a:gd name="T12" fmla="*/ 18192 w 355"/>
              <a:gd name="T13" fmla="*/ 363178 h 487"/>
              <a:gd name="T14" fmla="*/ 224369 w 355"/>
              <a:gd name="T15" fmla="*/ 486239 h 487"/>
              <a:gd name="T16" fmla="*/ 233465 w 355"/>
              <a:gd name="T17" fmla="*/ 486239 h 487"/>
              <a:gd name="T18" fmla="*/ 242561 w 355"/>
              <a:gd name="T19" fmla="*/ 486239 h 487"/>
              <a:gd name="T20" fmla="*/ 250646 w 355"/>
              <a:gd name="T21" fmla="*/ 478235 h 487"/>
              <a:gd name="T22" fmla="*/ 250646 w 355"/>
              <a:gd name="T23" fmla="*/ 203100 h 487"/>
              <a:gd name="T24" fmla="*/ 242561 w 355"/>
              <a:gd name="T25" fmla="*/ 185091 h 487"/>
              <a:gd name="T26" fmla="*/ 44469 w 355"/>
              <a:gd name="T27" fmla="*/ 70034 h 487"/>
              <a:gd name="T28" fmla="*/ 71758 w 355"/>
              <a:gd name="T29" fmla="*/ 53026 h 487"/>
              <a:gd name="T30" fmla="*/ 108142 w 355"/>
              <a:gd name="T31" fmla="*/ 44022 h 487"/>
              <a:gd name="T32" fmla="*/ 304212 w 355"/>
              <a:gd name="T33" fmla="*/ 150074 h 487"/>
              <a:gd name="T34" fmla="*/ 313308 w 355"/>
              <a:gd name="T35" fmla="*/ 159078 h 487"/>
              <a:gd name="T36" fmla="*/ 313308 w 355"/>
              <a:gd name="T37" fmla="*/ 425209 h 487"/>
              <a:gd name="T38" fmla="*/ 331500 w 355"/>
              <a:gd name="T39" fmla="*/ 442217 h 487"/>
              <a:gd name="T40" fmla="*/ 357777 w 355"/>
              <a:gd name="T41" fmla="*/ 425209 h 487"/>
              <a:gd name="T42" fmla="*/ 357777 w 355"/>
              <a:gd name="T43" fmla="*/ 141069 h 487"/>
              <a:gd name="T44" fmla="*/ 349692 w 355"/>
              <a:gd name="T45" fmla="*/ 132065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rgbClr val="FFFFFF"/>
          </a:solidFill>
          <a:ln w="9525" cap="flat">
            <a:noFill/>
            <a:bevel/>
          </a:ln>
          <a:effectLst/>
        </p:spPr>
        <p:txBody>
          <a:bodyPr wrap="none" lIns="68562" tIns="34281" rIns="68562" bIns="34281" anchor="ctr"/>
          <a:lstStyle/>
          <a:p>
            <a:endParaRPr lang="zh-CN" altLang="en-US" sz="1350">
              <a:solidFill>
                <a:schemeClr val="tx1">
                  <a:lumMod val="50000"/>
                  <a:lumOff val="50000"/>
                </a:schemeClr>
              </a:solidFill>
              <a:cs typeface="+mn-ea"/>
              <a:sym typeface="+mn-lt"/>
            </a:endParaRPr>
          </a:p>
        </p:txBody>
      </p:sp>
      <p:sp>
        <p:nvSpPr>
          <p:cNvPr id="9" name="标题 8"/>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12" name="矩形 11"/>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 presetClass="entr" presetSubtype="8" accel="50000" decel="5000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2000"/>
                            </p:stCondLst>
                            <p:childTnLst>
                              <p:par>
                                <p:cTn id="28" presetID="2" presetClass="entr" presetSubtype="8" accel="50000" decel="5000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par>
                          <p:cTn id="38" fill="hold">
                            <p:stCondLst>
                              <p:cond delay="3000"/>
                            </p:stCondLst>
                            <p:childTnLst>
                              <p:par>
                                <p:cTn id="39" presetID="2" presetClass="entr" presetSubtype="2" accel="50000" decel="5000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4000"/>
                            </p:stCondLst>
                            <p:childTnLst>
                              <p:par>
                                <p:cTn id="50" presetID="2" presetClass="entr" presetSubtype="2" accel="50000" decel="5000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6" presetClass="emph" presetSubtype="0" fill="hold" grpId="0" nodeType="withEffect">
                                  <p:stCondLst>
                                    <p:cond delay="2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par>
                                <p:cTn id="57" presetID="26" presetClass="emph" presetSubtype="0" fill="hold" grpId="0" nodeType="withEffect">
                                  <p:stCondLst>
                                    <p:cond delay="600"/>
                                  </p:stCondLst>
                                  <p:childTnLst>
                                    <p:animEffect transition="out" filter="fade">
                                      <p:cBhvr>
                                        <p:cTn id="58" dur="500" tmFilter="0, 0; .2, .5; .8, .5; 1, 0"/>
                                        <p:tgtEl>
                                          <p:spTgt spid="4"/>
                                        </p:tgtEl>
                                      </p:cBhvr>
                                    </p:animEffect>
                                    <p:animScale>
                                      <p:cBhvr>
                                        <p:cTn id="59" dur="250" autoRev="1" fill="hold"/>
                                        <p:tgtEl>
                                          <p:spTgt spid="4"/>
                                        </p:tgtEl>
                                      </p:cBhvr>
                                      <p:by x="105000" y="105000"/>
                                    </p:animScale>
                                  </p:childTnLst>
                                </p:cTn>
                              </p:par>
                              <p:par>
                                <p:cTn id="60" presetID="26" presetClass="emph" presetSubtype="0" fill="hold" grpId="0" nodeType="withEffect">
                                  <p:stCondLst>
                                    <p:cond delay="1000"/>
                                  </p:stCondLst>
                                  <p:childTnLst>
                                    <p:animEffect transition="out" filter="fade">
                                      <p:cBhvr>
                                        <p:cTn id="61" dur="500" tmFilter="0, 0; .2, .5; .8, .5; 1, 0"/>
                                        <p:tgtEl>
                                          <p:spTgt spid="5"/>
                                        </p:tgtEl>
                                      </p:cBhvr>
                                    </p:animEffect>
                                    <p:animScale>
                                      <p:cBhvr>
                                        <p:cTn id="62" dur="250" autoRev="1" fill="hold"/>
                                        <p:tgtEl>
                                          <p:spTgt spid="5"/>
                                        </p:tgtEl>
                                      </p:cBhvr>
                                      <p:by x="105000" y="105000"/>
                                    </p:animScale>
                                  </p:childTnLst>
                                </p:cTn>
                              </p:par>
                              <p:par>
                                <p:cTn id="63" presetID="26" presetClass="emph" presetSubtype="0" fill="hold" grpId="0" nodeType="withEffect">
                                  <p:stCondLst>
                                    <p:cond delay="1400"/>
                                  </p:stCondLst>
                                  <p:childTnLst>
                                    <p:animEffect transition="out" filter="fade">
                                      <p:cBhvr>
                                        <p:cTn id="64" dur="500" tmFilter="0, 0; .2, .5; .8, .5; 1, 0"/>
                                        <p:tgtEl>
                                          <p:spTgt spid="6"/>
                                        </p:tgtEl>
                                      </p:cBhvr>
                                    </p:animEffect>
                                    <p:animScale>
                                      <p:cBhvr>
                                        <p:cTn id="6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2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bwMode="auto">
          <a:xfrm>
            <a:off x="860114" y="3849741"/>
            <a:ext cx="3358317" cy="617934"/>
            <a:chOff x="6328128" y="5044369"/>
            <a:chExt cx="4478684" cy="822745"/>
          </a:xfrm>
        </p:grpSpPr>
        <p:sp>
          <p:nvSpPr>
            <p:cNvPr id="97313" name="Text Placeholder 32"/>
            <p:cNvSpPr txBox="1"/>
            <p:nvPr/>
          </p:nvSpPr>
          <p:spPr bwMode="auto">
            <a:xfrm>
              <a:off x="6529687" y="5350528"/>
              <a:ext cx="4277125" cy="51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smtClean="0">
                  <a:solidFill>
                    <a:schemeClr val="tx1">
                      <a:lumMod val="50000"/>
                      <a:lumOff val="50000"/>
                    </a:schemeClr>
                  </a:solidFill>
                  <a:latin typeface="+mn-lt"/>
                  <a:ea typeface="+mn-ea"/>
                  <a:cs typeface="+mn-ea"/>
                  <a:sym typeface="+mn-lt"/>
                </a:rPr>
                <a:t>  点击添加文字说明 </a:t>
              </a:r>
              <a:r>
                <a:rPr lang="zh-CN" altLang="en-US" sz="1100" dirty="0">
                  <a:solidFill>
                    <a:schemeClr val="tx1">
                      <a:lumMod val="50000"/>
                      <a:lumOff val="50000"/>
                    </a:schemeClr>
                  </a:solidFill>
                  <a:latin typeface="+mn-lt"/>
                  <a:ea typeface="+mn-ea"/>
                  <a:cs typeface="+mn-ea"/>
                  <a:sym typeface="+mn-lt"/>
                </a:rPr>
                <a:t>鼠标点击修改的地方</a:t>
              </a:r>
              <a:endParaRPr lang="en-US" altLang="zh-CN" sz="1100" dirty="0">
                <a:solidFill>
                  <a:schemeClr val="tx1">
                    <a:lumMod val="50000"/>
                    <a:lumOff val="50000"/>
                  </a:schemeClr>
                </a:solidFill>
                <a:latin typeface="+mn-lt"/>
                <a:ea typeface="+mn-ea"/>
                <a:cs typeface="+mn-ea"/>
                <a:sym typeface="+mn-lt"/>
              </a:endParaRPr>
            </a:p>
          </p:txBody>
        </p:sp>
        <p:sp>
          <p:nvSpPr>
            <p:cNvPr id="14" name="Text Placeholder 33"/>
            <p:cNvSpPr txBox="1"/>
            <p:nvPr/>
          </p:nvSpPr>
          <p:spPr>
            <a:xfrm>
              <a:off x="6515467" y="5044369"/>
              <a:ext cx="4291345" cy="30436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765">
                <a:spcBef>
                  <a:spcPct val="20000"/>
                </a:spcBef>
                <a:buNone/>
                <a:defRPr/>
              </a:pPr>
              <a:r>
                <a:rPr lang="en-AU" sz="1200" dirty="0">
                  <a:solidFill>
                    <a:schemeClr val="tx1">
                      <a:lumMod val="50000"/>
                      <a:lumOff val="50000"/>
                    </a:schemeClr>
                  </a:solidFill>
                  <a:latin typeface="+mn-lt"/>
                  <a:cs typeface="+mn-ea"/>
                  <a:sym typeface="+mn-lt"/>
                </a:rPr>
                <a:t>Opportunities</a:t>
              </a:r>
              <a:endParaRPr lang="en-AU" sz="1200" dirty="0">
                <a:solidFill>
                  <a:schemeClr val="tx1">
                    <a:lumMod val="50000"/>
                    <a:lumOff val="50000"/>
                  </a:schemeClr>
                </a:solidFill>
                <a:latin typeface="+mn-lt"/>
                <a:cs typeface="+mn-ea"/>
                <a:sym typeface="+mn-lt"/>
              </a:endParaRPr>
            </a:p>
          </p:txBody>
        </p:sp>
        <p:cxnSp>
          <p:nvCxnSpPr>
            <p:cNvPr id="15" name="Straight Connector 14"/>
            <p:cNvCxnSpPr/>
            <p:nvPr/>
          </p:nvCxnSpPr>
          <p:spPr>
            <a:xfrm>
              <a:off x="6328128" y="5082415"/>
              <a:ext cx="0" cy="718118"/>
            </a:xfrm>
            <a:prstGeom prst="line">
              <a:avLst/>
            </a:prstGeom>
            <a:ln w="50800">
              <a:solidFill>
                <a:srgbClr val="6FC6C0"/>
              </a:solidFill>
            </a:ln>
          </p:spPr>
          <p:style>
            <a:lnRef idx="1">
              <a:schemeClr val="accent1"/>
            </a:lnRef>
            <a:fillRef idx="0">
              <a:schemeClr val="accent1"/>
            </a:fillRef>
            <a:effectRef idx="0">
              <a:schemeClr val="accent1"/>
            </a:effectRef>
            <a:fontRef idx="minor">
              <a:schemeClr val="tx1"/>
            </a:fontRef>
          </p:style>
        </p:cxnSp>
      </p:grpSp>
      <p:sp>
        <p:nvSpPr>
          <p:cNvPr id="97310" name="Text Placeholder 32"/>
          <p:cNvSpPr txBox="1"/>
          <p:nvPr/>
        </p:nvSpPr>
        <p:spPr bwMode="auto">
          <a:xfrm>
            <a:off x="1011252" y="3283907"/>
            <a:ext cx="3207179" cy="38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smtClean="0">
                <a:solidFill>
                  <a:schemeClr val="tx1">
                    <a:lumMod val="50000"/>
                    <a:lumOff val="50000"/>
                  </a:schemeClr>
                </a:solidFill>
                <a:latin typeface="+mn-lt"/>
                <a:ea typeface="+mn-ea"/>
                <a:cs typeface="+mn-ea"/>
                <a:sym typeface="+mn-lt"/>
              </a:rPr>
              <a:t>  点击添加文字说明 </a:t>
            </a:r>
            <a:r>
              <a:rPr lang="zh-CN" altLang="en-US" sz="1100" dirty="0">
                <a:solidFill>
                  <a:schemeClr val="tx1">
                    <a:lumMod val="50000"/>
                    <a:lumOff val="50000"/>
                  </a:schemeClr>
                </a:solidFill>
                <a:latin typeface="+mn-lt"/>
                <a:ea typeface="+mn-ea"/>
                <a:cs typeface="+mn-ea"/>
                <a:sym typeface="+mn-lt"/>
              </a:rPr>
              <a:t>鼠标点击修改的地方</a:t>
            </a:r>
            <a:endParaRPr lang="en-US" altLang="zh-CN" sz="1100" dirty="0">
              <a:solidFill>
                <a:schemeClr val="tx1">
                  <a:lumMod val="50000"/>
                  <a:lumOff val="50000"/>
                </a:schemeClr>
              </a:solidFill>
              <a:latin typeface="+mn-lt"/>
              <a:ea typeface="+mn-ea"/>
              <a:cs typeface="+mn-ea"/>
              <a:sym typeface="+mn-lt"/>
            </a:endParaRPr>
          </a:p>
        </p:txBody>
      </p:sp>
      <p:sp>
        <p:nvSpPr>
          <p:cNvPr id="18" name="Text Placeholder 33"/>
          <p:cNvSpPr txBox="1"/>
          <p:nvPr/>
        </p:nvSpPr>
        <p:spPr bwMode="auto">
          <a:xfrm>
            <a:off x="1000589" y="3054405"/>
            <a:ext cx="3217842" cy="228600"/>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765">
              <a:spcBef>
                <a:spcPct val="20000"/>
              </a:spcBef>
              <a:buNone/>
              <a:defRPr/>
            </a:pPr>
            <a:r>
              <a:rPr lang="en-AU" sz="1200" dirty="0">
                <a:solidFill>
                  <a:schemeClr val="tx1">
                    <a:lumMod val="50000"/>
                    <a:lumOff val="50000"/>
                  </a:schemeClr>
                </a:solidFill>
                <a:latin typeface="+mn-lt"/>
                <a:cs typeface="+mn-ea"/>
                <a:sym typeface="+mn-lt"/>
              </a:rPr>
              <a:t>Threats</a:t>
            </a:r>
            <a:endParaRPr lang="en-AU" sz="1200" dirty="0">
              <a:solidFill>
                <a:schemeClr val="tx1">
                  <a:lumMod val="50000"/>
                  <a:lumOff val="50000"/>
                </a:schemeClr>
              </a:solidFill>
              <a:latin typeface="+mn-lt"/>
              <a:cs typeface="+mn-ea"/>
              <a:sym typeface="+mn-lt"/>
            </a:endParaRPr>
          </a:p>
        </p:txBody>
      </p:sp>
      <p:cxnSp>
        <p:nvCxnSpPr>
          <p:cNvPr id="19" name="Straight Connector 18"/>
          <p:cNvCxnSpPr/>
          <p:nvPr/>
        </p:nvCxnSpPr>
        <p:spPr bwMode="auto">
          <a:xfrm>
            <a:off x="860114" y="3068693"/>
            <a:ext cx="0" cy="538162"/>
          </a:xfrm>
          <a:prstGeom prst="line">
            <a:avLst/>
          </a:prstGeom>
          <a:ln w="50800">
            <a:solidFill>
              <a:srgbClr val="FFE083"/>
            </a:solidFill>
          </a:ln>
        </p:spPr>
        <p:style>
          <a:lnRef idx="1">
            <a:schemeClr val="accent1"/>
          </a:lnRef>
          <a:fillRef idx="0">
            <a:schemeClr val="accent1"/>
          </a:fillRef>
          <a:effectRef idx="0">
            <a:schemeClr val="accent1"/>
          </a:effectRef>
          <a:fontRef idx="minor">
            <a:schemeClr val="tx1"/>
          </a:fontRef>
        </p:style>
      </p:cxnSp>
      <p:sp>
        <p:nvSpPr>
          <p:cNvPr id="97307" name="Text Placeholder 32"/>
          <p:cNvSpPr txBox="1"/>
          <p:nvPr/>
        </p:nvSpPr>
        <p:spPr bwMode="auto">
          <a:xfrm>
            <a:off x="1011252" y="2488569"/>
            <a:ext cx="3207179" cy="38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smtClean="0">
                <a:solidFill>
                  <a:schemeClr val="tx1">
                    <a:lumMod val="50000"/>
                    <a:lumOff val="50000"/>
                  </a:schemeClr>
                </a:solidFill>
                <a:latin typeface="+mn-lt"/>
                <a:ea typeface="+mn-ea"/>
                <a:cs typeface="+mn-ea"/>
                <a:sym typeface="+mn-lt"/>
              </a:rPr>
              <a:t>  点击添加文字说明 </a:t>
            </a:r>
            <a:r>
              <a:rPr lang="zh-CN" altLang="en-US" sz="1100" dirty="0">
                <a:solidFill>
                  <a:schemeClr val="tx1">
                    <a:lumMod val="50000"/>
                    <a:lumOff val="50000"/>
                  </a:schemeClr>
                </a:solidFill>
                <a:latin typeface="+mn-lt"/>
                <a:ea typeface="+mn-ea"/>
                <a:cs typeface="+mn-ea"/>
                <a:sym typeface="+mn-lt"/>
              </a:rPr>
              <a:t>鼠标点击修改的地方</a:t>
            </a:r>
            <a:endParaRPr lang="en-US" altLang="zh-CN" sz="1100" dirty="0">
              <a:solidFill>
                <a:schemeClr val="tx1">
                  <a:lumMod val="50000"/>
                  <a:lumOff val="50000"/>
                </a:schemeClr>
              </a:solidFill>
              <a:latin typeface="+mn-lt"/>
              <a:ea typeface="+mn-ea"/>
              <a:cs typeface="+mn-ea"/>
              <a:sym typeface="+mn-lt"/>
            </a:endParaRPr>
          </a:p>
        </p:txBody>
      </p:sp>
      <p:sp>
        <p:nvSpPr>
          <p:cNvPr id="22" name="Text Placeholder 33"/>
          <p:cNvSpPr txBox="1"/>
          <p:nvPr/>
        </p:nvSpPr>
        <p:spPr bwMode="auto">
          <a:xfrm>
            <a:off x="1000589" y="2259067"/>
            <a:ext cx="3217842" cy="228600"/>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765">
              <a:spcBef>
                <a:spcPct val="20000"/>
              </a:spcBef>
              <a:buNone/>
              <a:defRPr/>
            </a:pPr>
            <a:r>
              <a:rPr lang="en-AU" sz="1200" dirty="0">
                <a:solidFill>
                  <a:schemeClr val="tx1">
                    <a:lumMod val="50000"/>
                    <a:lumOff val="50000"/>
                  </a:schemeClr>
                </a:solidFill>
                <a:latin typeface="+mn-lt"/>
                <a:cs typeface="+mn-ea"/>
                <a:sym typeface="+mn-lt"/>
              </a:rPr>
              <a:t>Weakness</a:t>
            </a:r>
            <a:endParaRPr lang="en-AU" sz="1200" dirty="0">
              <a:solidFill>
                <a:schemeClr val="tx1">
                  <a:lumMod val="50000"/>
                  <a:lumOff val="50000"/>
                </a:schemeClr>
              </a:solidFill>
              <a:latin typeface="+mn-lt"/>
              <a:cs typeface="+mn-ea"/>
              <a:sym typeface="+mn-lt"/>
            </a:endParaRPr>
          </a:p>
        </p:txBody>
      </p:sp>
      <p:cxnSp>
        <p:nvCxnSpPr>
          <p:cNvPr id="23" name="Straight Connector 22"/>
          <p:cNvCxnSpPr/>
          <p:nvPr/>
        </p:nvCxnSpPr>
        <p:spPr bwMode="auto">
          <a:xfrm>
            <a:off x="860114" y="2274545"/>
            <a:ext cx="0" cy="538162"/>
          </a:xfrm>
          <a:prstGeom prst="line">
            <a:avLst/>
          </a:prstGeom>
          <a:ln w="50800">
            <a:solidFill>
              <a:srgbClr val="F39DB0"/>
            </a:solidFill>
          </a:ln>
        </p:spPr>
        <p:style>
          <a:lnRef idx="1">
            <a:schemeClr val="accent1"/>
          </a:lnRef>
          <a:fillRef idx="0">
            <a:schemeClr val="accent1"/>
          </a:fillRef>
          <a:effectRef idx="0">
            <a:schemeClr val="accent1"/>
          </a:effectRef>
          <a:fontRef idx="minor">
            <a:schemeClr val="tx1"/>
          </a:fontRef>
        </p:style>
      </p:cxnSp>
      <p:sp>
        <p:nvSpPr>
          <p:cNvPr id="97304" name="Text Placeholder 32"/>
          <p:cNvSpPr txBox="1"/>
          <p:nvPr/>
        </p:nvSpPr>
        <p:spPr bwMode="auto">
          <a:xfrm>
            <a:off x="1011252" y="1663915"/>
            <a:ext cx="3207179" cy="38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smtClean="0">
                <a:solidFill>
                  <a:schemeClr val="tx1">
                    <a:lumMod val="50000"/>
                    <a:lumOff val="50000"/>
                  </a:schemeClr>
                </a:solidFill>
                <a:latin typeface="+mn-lt"/>
                <a:ea typeface="+mn-ea"/>
                <a:cs typeface="+mn-ea"/>
                <a:sym typeface="+mn-lt"/>
              </a:rPr>
              <a:t>  点击添加文字说明 </a:t>
            </a:r>
            <a:r>
              <a:rPr lang="zh-CN" altLang="en-US" sz="1100" dirty="0">
                <a:solidFill>
                  <a:schemeClr val="tx1">
                    <a:lumMod val="50000"/>
                    <a:lumOff val="50000"/>
                  </a:schemeClr>
                </a:solidFill>
                <a:latin typeface="+mn-lt"/>
                <a:ea typeface="+mn-ea"/>
                <a:cs typeface="+mn-ea"/>
                <a:sym typeface="+mn-lt"/>
              </a:rPr>
              <a:t>鼠标点击修改的地方</a:t>
            </a:r>
            <a:endParaRPr lang="en-US" altLang="zh-CN" sz="1100" dirty="0">
              <a:solidFill>
                <a:schemeClr val="tx1">
                  <a:lumMod val="50000"/>
                  <a:lumOff val="50000"/>
                </a:schemeClr>
              </a:solidFill>
              <a:latin typeface="+mn-lt"/>
              <a:ea typeface="+mn-ea"/>
              <a:cs typeface="+mn-ea"/>
              <a:sym typeface="+mn-lt"/>
            </a:endParaRPr>
          </a:p>
        </p:txBody>
      </p:sp>
      <p:sp>
        <p:nvSpPr>
          <p:cNvPr id="26" name="Text Placeholder 33"/>
          <p:cNvSpPr txBox="1"/>
          <p:nvPr/>
        </p:nvSpPr>
        <p:spPr bwMode="auto">
          <a:xfrm>
            <a:off x="1000589" y="1434413"/>
            <a:ext cx="3217842" cy="228600"/>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765">
              <a:spcBef>
                <a:spcPct val="20000"/>
              </a:spcBef>
              <a:buNone/>
              <a:defRPr/>
            </a:pPr>
            <a:r>
              <a:rPr lang="en-AU" sz="1200" dirty="0">
                <a:solidFill>
                  <a:schemeClr val="tx1">
                    <a:lumMod val="50000"/>
                    <a:lumOff val="50000"/>
                  </a:schemeClr>
                </a:solidFill>
                <a:latin typeface="+mn-lt"/>
                <a:cs typeface="+mn-ea"/>
                <a:sym typeface="+mn-lt"/>
              </a:rPr>
              <a:t>Strengths</a:t>
            </a:r>
            <a:endParaRPr lang="en-AU" sz="1200" dirty="0">
              <a:solidFill>
                <a:schemeClr val="tx1">
                  <a:lumMod val="50000"/>
                  <a:lumOff val="50000"/>
                </a:schemeClr>
              </a:solidFill>
              <a:latin typeface="+mn-lt"/>
              <a:cs typeface="+mn-ea"/>
              <a:sym typeface="+mn-lt"/>
            </a:endParaRPr>
          </a:p>
        </p:txBody>
      </p:sp>
      <p:cxnSp>
        <p:nvCxnSpPr>
          <p:cNvPr id="27" name="Straight Connector 26"/>
          <p:cNvCxnSpPr/>
          <p:nvPr/>
        </p:nvCxnSpPr>
        <p:spPr bwMode="auto">
          <a:xfrm>
            <a:off x="860114" y="1434413"/>
            <a:ext cx="0" cy="538162"/>
          </a:xfrm>
          <a:prstGeom prst="line">
            <a:avLst/>
          </a:prstGeom>
          <a:ln w="50800">
            <a:solidFill>
              <a:srgbClr val="6FC6C0"/>
            </a:solidFill>
          </a:ln>
        </p:spPr>
        <p:style>
          <a:lnRef idx="1">
            <a:schemeClr val="accent1"/>
          </a:lnRef>
          <a:fillRef idx="0">
            <a:schemeClr val="accent1"/>
          </a:fillRef>
          <a:effectRef idx="0">
            <a:schemeClr val="accent1"/>
          </a:effectRef>
          <a:fontRef idx="minor">
            <a:schemeClr val="tx1"/>
          </a:fontRef>
        </p:style>
      </p:cxnSp>
      <p:pic>
        <p:nvPicPr>
          <p:cNvPr id="3" name="图片 2" descr="400238493"/>
          <p:cNvPicPr>
            <a:picLocks noChangeAspect="1"/>
          </p:cNvPicPr>
          <p:nvPr/>
        </p:nvPicPr>
        <p:blipFill>
          <a:blip r:embed="rId1"/>
          <a:stretch>
            <a:fillRect/>
          </a:stretch>
        </p:blipFill>
        <p:spPr>
          <a:xfrm>
            <a:off x="4695825" y="773430"/>
            <a:ext cx="4100830" cy="4100830"/>
          </a:xfrm>
          <a:prstGeom prst="rect">
            <a:avLst/>
          </a:prstGeom>
        </p:spPr>
      </p:pic>
      <p:sp>
        <p:nvSpPr>
          <p:cNvPr id="16" name="标题 15"/>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17" name="矩形 16"/>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bwMode="auto">
          <a:xfrm>
            <a:off x="6214849" y="1445872"/>
            <a:ext cx="2215466" cy="1100614"/>
            <a:chOff x="1603804" y="2220559"/>
            <a:chExt cx="2955174" cy="1467519"/>
          </a:xfrm>
        </p:grpSpPr>
        <p:sp>
          <p:nvSpPr>
            <p:cNvPr id="61" name="Text Placeholder 2"/>
            <p:cNvSpPr txBox="1"/>
            <p:nvPr/>
          </p:nvSpPr>
          <p:spPr>
            <a:xfrm>
              <a:off x="1603804" y="2220559"/>
              <a:ext cx="2013520"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100" dirty="0">
                  <a:solidFill>
                    <a:schemeClr val="tx1">
                      <a:lumMod val="50000"/>
                      <a:lumOff val="50000"/>
                    </a:schemeClr>
                  </a:solidFill>
                  <a:cs typeface="+mn-ea"/>
                  <a:sym typeface="+mn-lt"/>
                </a:rPr>
                <a:t>输入标题文字</a:t>
              </a:r>
              <a:endParaRPr lang="en-GB" altLang="zh-CN" sz="1100" dirty="0">
                <a:solidFill>
                  <a:schemeClr val="tx1">
                    <a:lumMod val="50000"/>
                    <a:lumOff val="50000"/>
                  </a:schemeClr>
                </a:solidFill>
                <a:cs typeface="+mn-ea"/>
                <a:sym typeface="+mn-lt"/>
              </a:endParaRPr>
            </a:p>
          </p:txBody>
        </p:sp>
        <p:sp>
          <p:nvSpPr>
            <p:cNvPr id="62" name="TextBox 61"/>
            <p:cNvSpPr txBox="1"/>
            <p:nvPr/>
          </p:nvSpPr>
          <p:spPr>
            <a:xfrm>
              <a:off x="1680026" y="2560292"/>
              <a:ext cx="2878952" cy="1127786"/>
            </a:xfrm>
            <a:prstGeom prst="rect">
              <a:avLst/>
            </a:prstGeom>
            <a:noFill/>
          </p:spPr>
          <p:txBody>
            <a:bodyPr lIns="0" tIns="0" rIns="0" bIns="0">
              <a:spAutoFit/>
            </a:bodyPr>
            <a:lstStyle/>
            <a:p>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语言描述尽量简洁生动。尽量将每页幻灯片的字数控制在</a:t>
              </a:r>
              <a:r>
                <a:rPr lang="en-US" altLang="zh-CN" sz="1100" dirty="0">
                  <a:solidFill>
                    <a:schemeClr val="tx1">
                      <a:lumMod val="50000"/>
                      <a:lumOff val="50000"/>
                    </a:schemeClr>
                  </a:solidFill>
                  <a:cs typeface="+mn-ea"/>
                  <a:sym typeface="+mn-lt"/>
                </a:rPr>
                <a:t>200</a:t>
              </a:r>
              <a:r>
                <a:rPr lang="zh-CN" altLang="en-US" sz="1100" dirty="0">
                  <a:solidFill>
                    <a:schemeClr val="tx1">
                      <a:lumMod val="50000"/>
                      <a:lumOff val="50000"/>
                    </a:schemeClr>
                  </a:solidFill>
                  <a:cs typeface="+mn-ea"/>
                  <a:sym typeface="+mn-lt"/>
                </a:rPr>
                <a:t>字以内 据统计每页幻灯片的最好控制在</a:t>
              </a:r>
              <a:r>
                <a:rPr lang="en-US" altLang="zh-CN" sz="1100" dirty="0">
                  <a:solidFill>
                    <a:schemeClr val="tx1">
                      <a:lumMod val="50000"/>
                      <a:lumOff val="50000"/>
                    </a:schemeClr>
                  </a:solidFill>
                  <a:cs typeface="+mn-ea"/>
                  <a:sym typeface="+mn-lt"/>
                </a:rPr>
                <a:t>5</a:t>
              </a:r>
              <a:r>
                <a:rPr lang="zh-CN" altLang="en-US" sz="1100" dirty="0">
                  <a:solidFill>
                    <a:schemeClr val="tx1">
                      <a:lumMod val="50000"/>
                      <a:lumOff val="50000"/>
                    </a:schemeClr>
                  </a:solidFill>
                  <a:cs typeface="+mn-ea"/>
                  <a:sym typeface="+mn-lt"/>
                </a:rPr>
                <a:t>分钟之内。</a:t>
              </a:r>
              <a:endParaRPr lang="zh-CN" altLang="en-US" sz="1100" dirty="0">
                <a:solidFill>
                  <a:schemeClr val="tx1">
                    <a:lumMod val="50000"/>
                    <a:lumOff val="50000"/>
                  </a:schemeClr>
                </a:solidFill>
                <a:cs typeface="+mn-ea"/>
                <a:sym typeface="+mn-lt"/>
              </a:endParaRPr>
            </a:p>
          </p:txBody>
        </p:sp>
      </p:grpSp>
      <p:grpSp>
        <p:nvGrpSpPr>
          <p:cNvPr id="63" name="Group 62"/>
          <p:cNvGrpSpPr/>
          <p:nvPr/>
        </p:nvGrpSpPr>
        <p:grpSpPr bwMode="auto">
          <a:xfrm>
            <a:off x="6214849" y="3394924"/>
            <a:ext cx="2215466" cy="1100614"/>
            <a:chOff x="1603804" y="2220559"/>
            <a:chExt cx="2955174" cy="1467519"/>
          </a:xfrm>
        </p:grpSpPr>
        <p:sp>
          <p:nvSpPr>
            <p:cNvPr id="64" name="Text Placeholder 2"/>
            <p:cNvSpPr txBox="1"/>
            <p:nvPr/>
          </p:nvSpPr>
          <p:spPr>
            <a:xfrm>
              <a:off x="1603804" y="2220559"/>
              <a:ext cx="2013520"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100" dirty="0">
                  <a:solidFill>
                    <a:schemeClr val="tx1">
                      <a:lumMod val="50000"/>
                      <a:lumOff val="50000"/>
                    </a:schemeClr>
                  </a:solidFill>
                  <a:cs typeface="+mn-ea"/>
                  <a:sym typeface="+mn-lt"/>
                </a:rPr>
                <a:t>输入标题文字</a:t>
              </a:r>
              <a:endParaRPr lang="en-GB" altLang="zh-CN" sz="1100" dirty="0">
                <a:solidFill>
                  <a:schemeClr val="tx1">
                    <a:lumMod val="50000"/>
                    <a:lumOff val="50000"/>
                  </a:schemeClr>
                </a:solidFill>
                <a:cs typeface="+mn-ea"/>
                <a:sym typeface="+mn-lt"/>
              </a:endParaRPr>
            </a:p>
          </p:txBody>
        </p:sp>
        <p:sp>
          <p:nvSpPr>
            <p:cNvPr id="65" name="TextBox 64"/>
            <p:cNvSpPr txBox="1"/>
            <p:nvPr/>
          </p:nvSpPr>
          <p:spPr>
            <a:xfrm>
              <a:off x="1680026" y="2560292"/>
              <a:ext cx="2878952" cy="1127786"/>
            </a:xfrm>
            <a:prstGeom prst="rect">
              <a:avLst/>
            </a:prstGeom>
            <a:noFill/>
          </p:spPr>
          <p:txBody>
            <a:bodyPr lIns="0" tIns="0" rIns="0" bIns="0">
              <a:spAutoFit/>
            </a:bodyPr>
            <a:lstStyle/>
            <a:p>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语言描述尽量简洁生动。尽量将每页幻灯片的字数控制在</a:t>
              </a:r>
              <a:r>
                <a:rPr lang="en-US" altLang="zh-CN" sz="1100" dirty="0">
                  <a:solidFill>
                    <a:schemeClr val="tx1">
                      <a:lumMod val="50000"/>
                      <a:lumOff val="50000"/>
                    </a:schemeClr>
                  </a:solidFill>
                  <a:cs typeface="+mn-ea"/>
                  <a:sym typeface="+mn-lt"/>
                </a:rPr>
                <a:t>200</a:t>
              </a:r>
              <a:r>
                <a:rPr lang="zh-CN" altLang="en-US" sz="1100" dirty="0">
                  <a:solidFill>
                    <a:schemeClr val="tx1">
                      <a:lumMod val="50000"/>
                      <a:lumOff val="50000"/>
                    </a:schemeClr>
                  </a:solidFill>
                  <a:cs typeface="+mn-ea"/>
                  <a:sym typeface="+mn-lt"/>
                </a:rPr>
                <a:t>字以内 据统计每页幻灯片的最好控制在</a:t>
              </a:r>
              <a:r>
                <a:rPr lang="en-US" altLang="zh-CN" sz="1100" dirty="0">
                  <a:solidFill>
                    <a:schemeClr val="tx1">
                      <a:lumMod val="50000"/>
                      <a:lumOff val="50000"/>
                    </a:schemeClr>
                  </a:solidFill>
                  <a:cs typeface="+mn-ea"/>
                  <a:sym typeface="+mn-lt"/>
                </a:rPr>
                <a:t>5</a:t>
              </a:r>
              <a:r>
                <a:rPr lang="zh-CN" altLang="en-US" sz="1100" dirty="0">
                  <a:solidFill>
                    <a:schemeClr val="tx1">
                      <a:lumMod val="50000"/>
                      <a:lumOff val="50000"/>
                    </a:schemeClr>
                  </a:solidFill>
                  <a:cs typeface="+mn-ea"/>
                  <a:sym typeface="+mn-lt"/>
                </a:rPr>
                <a:t>分钟之内。</a:t>
              </a:r>
              <a:endParaRPr lang="zh-CN" altLang="en-US" sz="1100" dirty="0">
                <a:solidFill>
                  <a:schemeClr val="tx1">
                    <a:lumMod val="50000"/>
                    <a:lumOff val="50000"/>
                  </a:schemeClr>
                </a:solidFill>
                <a:cs typeface="+mn-ea"/>
                <a:sym typeface="+mn-lt"/>
              </a:endParaRPr>
            </a:p>
          </p:txBody>
        </p:sp>
      </p:grpSp>
      <p:grpSp>
        <p:nvGrpSpPr>
          <p:cNvPr id="66" name="Group 65"/>
          <p:cNvGrpSpPr/>
          <p:nvPr/>
        </p:nvGrpSpPr>
        <p:grpSpPr bwMode="auto">
          <a:xfrm>
            <a:off x="698212" y="3394924"/>
            <a:ext cx="2219036" cy="1100614"/>
            <a:chOff x="1679271" y="2220559"/>
            <a:chExt cx="2959965" cy="1467519"/>
          </a:xfrm>
        </p:grpSpPr>
        <p:sp>
          <p:nvSpPr>
            <p:cNvPr id="67" name="Text Placeholder 2"/>
            <p:cNvSpPr txBox="1"/>
            <p:nvPr/>
          </p:nvSpPr>
          <p:spPr>
            <a:xfrm>
              <a:off x="2625698" y="2220559"/>
              <a:ext cx="2013538"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100" dirty="0">
                  <a:solidFill>
                    <a:schemeClr val="tx1">
                      <a:lumMod val="50000"/>
                      <a:lumOff val="50000"/>
                    </a:schemeClr>
                  </a:solidFill>
                  <a:cs typeface="+mn-ea"/>
                  <a:sym typeface="+mn-lt"/>
                </a:rPr>
                <a:t>输入标题文字</a:t>
              </a:r>
              <a:endParaRPr lang="en-GB" altLang="zh-CN" sz="1100" dirty="0">
                <a:solidFill>
                  <a:schemeClr val="tx1">
                    <a:lumMod val="50000"/>
                    <a:lumOff val="50000"/>
                  </a:schemeClr>
                </a:solidFill>
                <a:cs typeface="+mn-ea"/>
                <a:sym typeface="+mn-lt"/>
              </a:endParaRPr>
            </a:p>
          </p:txBody>
        </p:sp>
        <p:sp>
          <p:nvSpPr>
            <p:cNvPr id="68" name="TextBox 67"/>
            <p:cNvSpPr txBox="1"/>
            <p:nvPr/>
          </p:nvSpPr>
          <p:spPr>
            <a:xfrm>
              <a:off x="1679271" y="2560292"/>
              <a:ext cx="2878979" cy="1127786"/>
            </a:xfrm>
            <a:prstGeom prst="rect">
              <a:avLst/>
            </a:prstGeom>
            <a:noFill/>
          </p:spPr>
          <p:txBody>
            <a:bodyPr lIns="0" tIns="0" rIns="0" bIns="0">
              <a:spAutoFit/>
            </a:bodyPr>
            <a:lstStyle/>
            <a:p>
              <a:pPr algn="r"/>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语言描述尽量简洁生动。尽量将每页幻灯片的字数控制在</a:t>
              </a:r>
              <a:r>
                <a:rPr lang="en-US" altLang="zh-CN" sz="1100" dirty="0">
                  <a:solidFill>
                    <a:schemeClr val="tx1">
                      <a:lumMod val="50000"/>
                      <a:lumOff val="50000"/>
                    </a:schemeClr>
                  </a:solidFill>
                  <a:cs typeface="+mn-ea"/>
                  <a:sym typeface="+mn-lt"/>
                </a:rPr>
                <a:t>200</a:t>
              </a:r>
              <a:r>
                <a:rPr lang="zh-CN" altLang="en-US" sz="1100" dirty="0">
                  <a:solidFill>
                    <a:schemeClr val="tx1">
                      <a:lumMod val="50000"/>
                      <a:lumOff val="50000"/>
                    </a:schemeClr>
                  </a:solidFill>
                  <a:cs typeface="+mn-ea"/>
                  <a:sym typeface="+mn-lt"/>
                </a:rPr>
                <a:t>字以内 据统计每页幻灯片的最好控制在</a:t>
              </a:r>
              <a:r>
                <a:rPr lang="en-US" altLang="zh-CN" sz="1100" dirty="0">
                  <a:solidFill>
                    <a:schemeClr val="tx1">
                      <a:lumMod val="50000"/>
                      <a:lumOff val="50000"/>
                    </a:schemeClr>
                  </a:solidFill>
                  <a:cs typeface="+mn-ea"/>
                  <a:sym typeface="+mn-lt"/>
                </a:rPr>
                <a:t>5</a:t>
              </a:r>
              <a:r>
                <a:rPr lang="zh-CN" altLang="en-US" sz="1100" dirty="0">
                  <a:solidFill>
                    <a:schemeClr val="tx1">
                      <a:lumMod val="50000"/>
                      <a:lumOff val="50000"/>
                    </a:schemeClr>
                  </a:solidFill>
                  <a:cs typeface="+mn-ea"/>
                  <a:sym typeface="+mn-lt"/>
                </a:rPr>
                <a:t>分钟之内。</a:t>
              </a:r>
              <a:endParaRPr lang="zh-CN" altLang="en-US" sz="1100" dirty="0">
                <a:solidFill>
                  <a:schemeClr val="tx1">
                    <a:lumMod val="50000"/>
                    <a:lumOff val="50000"/>
                  </a:schemeClr>
                </a:solidFill>
                <a:cs typeface="+mn-ea"/>
                <a:sym typeface="+mn-lt"/>
              </a:endParaRPr>
            </a:p>
          </p:txBody>
        </p:sp>
      </p:grpSp>
      <p:grpSp>
        <p:nvGrpSpPr>
          <p:cNvPr id="69" name="Group 68"/>
          <p:cNvGrpSpPr/>
          <p:nvPr/>
        </p:nvGrpSpPr>
        <p:grpSpPr bwMode="auto">
          <a:xfrm>
            <a:off x="698212" y="1445872"/>
            <a:ext cx="2219036" cy="1100615"/>
            <a:chOff x="1679271" y="2220559"/>
            <a:chExt cx="2959965" cy="1467518"/>
          </a:xfrm>
        </p:grpSpPr>
        <p:sp>
          <p:nvSpPr>
            <p:cNvPr id="70"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100" dirty="0">
                  <a:solidFill>
                    <a:schemeClr val="tx1">
                      <a:lumMod val="50000"/>
                      <a:lumOff val="50000"/>
                    </a:schemeClr>
                  </a:solidFill>
                  <a:cs typeface="+mn-ea"/>
                  <a:sym typeface="+mn-lt"/>
                </a:rPr>
                <a:t>输入标题文字</a:t>
              </a:r>
              <a:endParaRPr lang="en-GB" altLang="zh-CN" sz="1100" dirty="0">
                <a:solidFill>
                  <a:schemeClr val="tx1">
                    <a:lumMod val="50000"/>
                    <a:lumOff val="50000"/>
                  </a:schemeClr>
                </a:solidFill>
                <a:cs typeface="+mn-ea"/>
                <a:sym typeface="+mn-lt"/>
              </a:endParaRPr>
            </a:p>
          </p:txBody>
        </p:sp>
        <p:sp>
          <p:nvSpPr>
            <p:cNvPr id="71" name="TextBox 70"/>
            <p:cNvSpPr txBox="1"/>
            <p:nvPr/>
          </p:nvSpPr>
          <p:spPr>
            <a:xfrm>
              <a:off x="1679271" y="2560293"/>
              <a:ext cx="2878979" cy="1127784"/>
            </a:xfrm>
            <a:prstGeom prst="rect">
              <a:avLst/>
            </a:prstGeom>
            <a:noFill/>
          </p:spPr>
          <p:txBody>
            <a:bodyPr lIns="0" tIns="0" rIns="0" bIns="0">
              <a:spAutoFit/>
            </a:bodyPr>
            <a:lstStyle/>
            <a:p>
              <a:pPr algn="r"/>
              <a:r>
                <a:rPr lang="zh-CN" altLang="en-US" sz="1100" dirty="0" smtClean="0">
                  <a:solidFill>
                    <a:schemeClr val="tx1">
                      <a:lumMod val="50000"/>
                      <a:lumOff val="50000"/>
                    </a:schemeClr>
                  </a:solidFill>
                  <a:cs typeface="+mn-ea"/>
                  <a:sym typeface="+mn-lt"/>
                </a:rPr>
                <a:t>  点击添加文字说明  点击添加文字说明 </a:t>
              </a:r>
              <a:r>
                <a:rPr lang="zh-CN" altLang="en-US" sz="1100" dirty="0">
                  <a:solidFill>
                    <a:schemeClr val="tx1">
                      <a:lumMod val="50000"/>
                      <a:lumOff val="50000"/>
                    </a:schemeClr>
                  </a:solidFill>
                  <a:cs typeface="+mn-ea"/>
                  <a:sym typeface="+mn-lt"/>
                </a:rPr>
                <a:t>语言描述尽量简洁生动。尽量将每页幻灯片的字数控制在</a:t>
              </a:r>
              <a:r>
                <a:rPr lang="en-US" altLang="zh-CN" sz="1100" dirty="0">
                  <a:solidFill>
                    <a:schemeClr val="tx1">
                      <a:lumMod val="50000"/>
                      <a:lumOff val="50000"/>
                    </a:schemeClr>
                  </a:solidFill>
                  <a:cs typeface="+mn-ea"/>
                  <a:sym typeface="+mn-lt"/>
                </a:rPr>
                <a:t>200</a:t>
              </a:r>
              <a:r>
                <a:rPr lang="zh-CN" altLang="en-US" sz="1100" dirty="0">
                  <a:solidFill>
                    <a:schemeClr val="tx1">
                      <a:lumMod val="50000"/>
                      <a:lumOff val="50000"/>
                    </a:schemeClr>
                  </a:solidFill>
                  <a:cs typeface="+mn-ea"/>
                  <a:sym typeface="+mn-lt"/>
                </a:rPr>
                <a:t>字以内 据统计每页幻灯片的最好控制在</a:t>
              </a:r>
              <a:r>
                <a:rPr lang="en-US" altLang="zh-CN" sz="1100" dirty="0">
                  <a:solidFill>
                    <a:schemeClr val="tx1">
                      <a:lumMod val="50000"/>
                      <a:lumOff val="50000"/>
                    </a:schemeClr>
                  </a:solidFill>
                  <a:cs typeface="+mn-ea"/>
                  <a:sym typeface="+mn-lt"/>
                </a:rPr>
                <a:t>5</a:t>
              </a:r>
              <a:r>
                <a:rPr lang="zh-CN" altLang="en-US" sz="1100" dirty="0">
                  <a:solidFill>
                    <a:schemeClr val="tx1">
                      <a:lumMod val="50000"/>
                      <a:lumOff val="50000"/>
                    </a:schemeClr>
                  </a:solidFill>
                  <a:cs typeface="+mn-ea"/>
                  <a:sym typeface="+mn-lt"/>
                </a:rPr>
                <a:t>分钟之内。</a:t>
              </a:r>
              <a:endParaRPr lang="zh-CN" altLang="en-US" sz="1100" dirty="0">
                <a:solidFill>
                  <a:schemeClr val="tx1">
                    <a:lumMod val="50000"/>
                    <a:lumOff val="50000"/>
                  </a:schemeClr>
                </a:solidFill>
                <a:cs typeface="+mn-ea"/>
                <a:sym typeface="+mn-lt"/>
              </a:endParaRPr>
            </a:p>
          </p:txBody>
        </p:sp>
      </p:grpSp>
      <p:sp>
        <p:nvSpPr>
          <p:cNvPr id="22" name="标题 21"/>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23" name="矩形 22"/>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400207670"/>
          <p:cNvPicPr>
            <a:picLocks noChangeAspect="1"/>
          </p:cNvPicPr>
          <p:nvPr/>
        </p:nvPicPr>
        <p:blipFill>
          <a:blip r:embed="rId1"/>
          <a:stretch>
            <a:fillRect/>
          </a:stretch>
        </p:blipFill>
        <p:spPr>
          <a:xfrm>
            <a:off x="2622550" y="1445895"/>
            <a:ext cx="3649345" cy="3087370"/>
          </a:xfrm>
          <a:prstGeom prst="rect">
            <a:avLst/>
          </a:prstGeom>
        </p:spPr>
      </p:pic>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right)">
                                      <p:cBhvr>
                                        <p:cTn id="7" dur="500"/>
                                        <p:tgtEl>
                                          <p:spTgt spid="6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right)">
                                      <p:cBhvr>
                                        <p:cTn id="1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p:nvPr/>
        </p:nvGrpSpPr>
        <p:grpSpPr>
          <a:xfrm>
            <a:off x="6816941" y="2149732"/>
            <a:ext cx="1030784" cy="1190113"/>
            <a:chOff x="9090030" y="2434894"/>
            <a:chExt cx="1374737" cy="1587231"/>
          </a:xfrm>
          <a:solidFill>
            <a:srgbClr val="FFE083"/>
          </a:solidFill>
        </p:grpSpPr>
        <p:sp>
          <p:nvSpPr>
            <p:cNvPr id="3" name="Freeform 2"/>
            <p:cNvSpPr/>
            <p:nvPr/>
          </p:nvSpPr>
          <p:spPr bwMode="auto">
            <a:xfrm flipH="1">
              <a:off x="9090030" y="2434894"/>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 name="Freeform 3"/>
            <p:cNvSpPr/>
            <p:nvPr/>
          </p:nvSpPr>
          <p:spPr bwMode="auto">
            <a:xfrm flipH="1">
              <a:off x="9090030" y="2583899"/>
              <a:ext cx="1374737" cy="1438226"/>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grpSp>
      <p:grpSp>
        <p:nvGrpSpPr>
          <p:cNvPr id="5" name="Group 67"/>
          <p:cNvGrpSpPr/>
          <p:nvPr/>
        </p:nvGrpSpPr>
        <p:grpSpPr bwMode="auto">
          <a:xfrm>
            <a:off x="6614582" y="1853291"/>
            <a:ext cx="1435519" cy="1536697"/>
            <a:chOff x="8819878" y="2022214"/>
            <a:chExt cx="1915044" cy="2049149"/>
          </a:xfrm>
          <a:solidFill>
            <a:schemeClr val="tx1">
              <a:lumMod val="65000"/>
              <a:lumOff val="35000"/>
            </a:schemeClr>
          </a:solidFill>
        </p:grpSpPr>
        <p:grpSp>
          <p:nvGrpSpPr>
            <p:cNvPr id="6" name="Group 4"/>
            <p:cNvGrpSpPr/>
            <p:nvPr/>
          </p:nvGrpSpPr>
          <p:grpSpPr>
            <a:xfrm flipH="1">
              <a:off x="8819878" y="2022214"/>
              <a:ext cx="1915044" cy="2049149"/>
              <a:chOff x="815878" y="1279659"/>
              <a:chExt cx="1436283" cy="1536862"/>
            </a:xfrm>
            <a:grpFill/>
          </p:grpSpPr>
          <p:sp>
            <p:nvSpPr>
              <p:cNvPr id="8" name="Freeform 6"/>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9" name="Freeform 7"/>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10" name="Freeform 8"/>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11" name="Freeform 9"/>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12" name="Freeform 10"/>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13" name="Freeform 11"/>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14" name="Freeform 12"/>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15" name="Freeform 13"/>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16" name="Freeform 14"/>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17" name="Freeform 15"/>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grpSp>
        <p:sp>
          <p:nvSpPr>
            <p:cNvPr id="7" name="Rectangle 5"/>
            <p:cNvSpPr>
              <a:spLocks noChangeArrowheads="1"/>
            </p:cNvSpPr>
            <p:nvPr/>
          </p:nvSpPr>
          <p:spPr bwMode="auto">
            <a:xfrm flipH="1">
              <a:off x="9171347"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888" tIns="60944" rIns="121888" bIns="60944"/>
            <a:lstStyle/>
            <a:p>
              <a:pPr eaLnBrk="1" hangingPunct="1"/>
              <a:endParaRPr lang="zh-CN" altLang="zh-CN" sz="2400">
                <a:solidFill>
                  <a:schemeClr val="tx1">
                    <a:lumMod val="50000"/>
                    <a:lumOff val="50000"/>
                  </a:schemeClr>
                </a:solidFill>
                <a:cs typeface="+mn-ea"/>
                <a:sym typeface="+mn-lt"/>
              </a:endParaRPr>
            </a:p>
          </p:txBody>
        </p:sp>
      </p:grpSp>
      <p:grpSp>
        <p:nvGrpSpPr>
          <p:cNvPr id="18" name="Group 66"/>
          <p:cNvGrpSpPr/>
          <p:nvPr/>
        </p:nvGrpSpPr>
        <p:grpSpPr>
          <a:xfrm>
            <a:off x="4973768" y="2344663"/>
            <a:ext cx="1030784" cy="995181"/>
            <a:chOff x="6631829" y="2694873"/>
            <a:chExt cx="1374737" cy="1327253"/>
          </a:xfrm>
          <a:solidFill>
            <a:srgbClr val="6FC6C0"/>
          </a:solidFill>
        </p:grpSpPr>
        <p:sp>
          <p:nvSpPr>
            <p:cNvPr id="19" name="Freeform 17"/>
            <p:cNvSpPr/>
            <p:nvPr/>
          </p:nvSpPr>
          <p:spPr bwMode="auto">
            <a:xfrm flipH="1">
              <a:off x="6631829" y="2694873"/>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20" name="Freeform 18"/>
            <p:cNvSpPr/>
            <p:nvPr/>
          </p:nvSpPr>
          <p:spPr bwMode="auto">
            <a:xfrm flipH="1">
              <a:off x="6631829" y="2871446"/>
              <a:ext cx="1374737" cy="1150680"/>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grpSp>
      <p:grpSp>
        <p:nvGrpSpPr>
          <p:cNvPr id="21" name="Group 65"/>
          <p:cNvGrpSpPr/>
          <p:nvPr/>
        </p:nvGrpSpPr>
        <p:grpSpPr bwMode="auto">
          <a:xfrm>
            <a:off x="4770785" y="1853291"/>
            <a:ext cx="1436710" cy="1536697"/>
            <a:chOff x="6361677" y="2022214"/>
            <a:chExt cx="1915044" cy="2049149"/>
          </a:xfrm>
          <a:solidFill>
            <a:schemeClr val="tx1">
              <a:lumMod val="65000"/>
              <a:lumOff val="35000"/>
            </a:schemeClr>
          </a:solidFill>
        </p:grpSpPr>
        <p:grpSp>
          <p:nvGrpSpPr>
            <p:cNvPr id="22" name="Group 19"/>
            <p:cNvGrpSpPr/>
            <p:nvPr/>
          </p:nvGrpSpPr>
          <p:grpSpPr>
            <a:xfrm flipH="1">
              <a:off x="6361677" y="2022214"/>
              <a:ext cx="1915044" cy="2049149"/>
              <a:chOff x="815878" y="1279659"/>
              <a:chExt cx="1436283" cy="1536862"/>
            </a:xfrm>
            <a:grpFill/>
          </p:grpSpPr>
          <p:sp>
            <p:nvSpPr>
              <p:cNvPr id="24" name="Freeform 21"/>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25" name="Freeform 22"/>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26" name="Freeform 23"/>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27" name="Freeform 24"/>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28" name="Freeform 25"/>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29" name="Freeform 26"/>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30" name="Freeform 27"/>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31" name="Freeform 28"/>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32" name="Freeform 29"/>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33" name="Freeform 30"/>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grpSp>
        <p:sp>
          <p:nvSpPr>
            <p:cNvPr id="23" name="Rectangle 20"/>
            <p:cNvSpPr>
              <a:spLocks noChangeArrowheads="1"/>
            </p:cNvSpPr>
            <p:nvPr/>
          </p:nvSpPr>
          <p:spPr bwMode="auto">
            <a:xfrm flipH="1">
              <a:off x="6713146"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888" tIns="60944" rIns="121888" bIns="60944"/>
            <a:lstStyle/>
            <a:p>
              <a:pPr eaLnBrk="1" hangingPunct="1"/>
              <a:endParaRPr lang="zh-CN" altLang="zh-CN" sz="2400">
                <a:solidFill>
                  <a:schemeClr val="tx1">
                    <a:lumMod val="50000"/>
                    <a:lumOff val="50000"/>
                  </a:schemeClr>
                </a:solidFill>
                <a:cs typeface="+mn-ea"/>
                <a:sym typeface="+mn-lt"/>
              </a:endParaRPr>
            </a:p>
          </p:txBody>
        </p:sp>
      </p:grpSp>
      <p:grpSp>
        <p:nvGrpSpPr>
          <p:cNvPr id="34" name="Group 64"/>
          <p:cNvGrpSpPr/>
          <p:nvPr/>
        </p:nvGrpSpPr>
        <p:grpSpPr>
          <a:xfrm>
            <a:off x="3134066" y="2936189"/>
            <a:ext cx="1030784" cy="403655"/>
            <a:chOff x="4178253" y="3483778"/>
            <a:chExt cx="1374737" cy="538346"/>
          </a:xfrm>
          <a:solidFill>
            <a:srgbClr val="F39DB0"/>
          </a:solidFill>
        </p:grpSpPr>
        <p:sp>
          <p:nvSpPr>
            <p:cNvPr id="35" name="Freeform 32"/>
            <p:cNvSpPr/>
            <p:nvPr/>
          </p:nvSpPr>
          <p:spPr bwMode="auto">
            <a:xfrm flipH="1">
              <a:off x="4178253" y="3483778"/>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36" name="Freeform 33"/>
            <p:cNvSpPr/>
            <p:nvPr/>
          </p:nvSpPr>
          <p:spPr bwMode="auto">
            <a:xfrm flipH="1">
              <a:off x="4178253" y="3644832"/>
              <a:ext cx="1374737" cy="377292"/>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grpSp>
      <p:grpSp>
        <p:nvGrpSpPr>
          <p:cNvPr id="37" name="Group 63"/>
          <p:cNvGrpSpPr/>
          <p:nvPr/>
        </p:nvGrpSpPr>
        <p:grpSpPr bwMode="auto">
          <a:xfrm>
            <a:off x="2931748" y="1853291"/>
            <a:ext cx="1435519" cy="1536697"/>
            <a:chOff x="3908101" y="2022214"/>
            <a:chExt cx="1915044" cy="2049149"/>
          </a:xfrm>
          <a:solidFill>
            <a:schemeClr val="tx1">
              <a:lumMod val="65000"/>
              <a:lumOff val="35000"/>
            </a:schemeClr>
          </a:solidFill>
        </p:grpSpPr>
        <p:grpSp>
          <p:nvGrpSpPr>
            <p:cNvPr id="38" name="Group 34"/>
            <p:cNvGrpSpPr/>
            <p:nvPr/>
          </p:nvGrpSpPr>
          <p:grpSpPr>
            <a:xfrm flipH="1">
              <a:off x="3908101" y="2022214"/>
              <a:ext cx="1915044" cy="2049149"/>
              <a:chOff x="815878" y="1279659"/>
              <a:chExt cx="1436283" cy="1536862"/>
            </a:xfrm>
            <a:grpFill/>
          </p:grpSpPr>
          <p:sp>
            <p:nvSpPr>
              <p:cNvPr id="40" name="Freeform 36"/>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1" name="Freeform 37"/>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2" name="Freeform 38"/>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3" name="Freeform 39"/>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4" name="Freeform 40"/>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5" name="Freeform 41"/>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6" name="Freeform 42"/>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7" name="Freeform 43"/>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8" name="Freeform 44"/>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49" name="Freeform 45"/>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grpSp>
        <p:sp>
          <p:nvSpPr>
            <p:cNvPr id="39" name="Rectangle 35"/>
            <p:cNvSpPr>
              <a:spLocks noChangeArrowheads="1"/>
            </p:cNvSpPr>
            <p:nvPr/>
          </p:nvSpPr>
          <p:spPr bwMode="auto">
            <a:xfrm flipH="1">
              <a:off x="4259570"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888" tIns="60944" rIns="121888" bIns="60944"/>
            <a:lstStyle/>
            <a:p>
              <a:pPr eaLnBrk="1" hangingPunct="1"/>
              <a:endParaRPr lang="zh-CN" altLang="zh-CN" sz="2400">
                <a:solidFill>
                  <a:schemeClr val="tx1">
                    <a:lumMod val="50000"/>
                    <a:lumOff val="50000"/>
                  </a:schemeClr>
                </a:solidFill>
                <a:cs typeface="+mn-ea"/>
                <a:sym typeface="+mn-lt"/>
              </a:endParaRPr>
            </a:p>
          </p:txBody>
        </p:sp>
      </p:grpSp>
      <p:grpSp>
        <p:nvGrpSpPr>
          <p:cNvPr id="50" name="Group 62"/>
          <p:cNvGrpSpPr/>
          <p:nvPr/>
        </p:nvGrpSpPr>
        <p:grpSpPr>
          <a:xfrm>
            <a:off x="1281994" y="3037009"/>
            <a:ext cx="1030784" cy="302836"/>
            <a:chOff x="1708179" y="3618238"/>
            <a:chExt cx="1374737" cy="403886"/>
          </a:xfrm>
          <a:solidFill>
            <a:srgbClr val="FFE083"/>
          </a:solidFill>
        </p:grpSpPr>
        <p:sp>
          <p:nvSpPr>
            <p:cNvPr id="51" name="Freeform 47"/>
            <p:cNvSpPr/>
            <p:nvPr/>
          </p:nvSpPr>
          <p:spPr bwMode="auto">
            <a:xfrm flipH="1">
              <a:off x="1708179" y="3618238"/>
              <a:ext cx="1374737" cy="245535"/>
            </a:xfrm>
            <a:custGeom>
              <a:avLst/>
              <a:gdLst>
                <a:gd name="T0" fmla="*/ 890 w 896"/>
                <a:gd name="T1" fmla="*/ 32 h 160"/>
                <a:gd name="T2" fmla="*/ 840 w 896"/>
                <a:gd name="T3" fmla="*/ 0 h 160"/>
                <a:gd name="T4" fmla="*/ 791 w 896"/>
                <a:gd name="T5" fmla="*/ 32 h 160"/>
                <a:gd name="T6" fmla="*/ 741 w 896"/>
                <a:gd name="T7" fmla="*/ 0 h 160"/>
                <a:gd name="T8" fmla="*/ 692 w 896"/>
                <a:gd name="T9" fmla="*/ 32 h 160"/>
                <a:gd name="T10" fmla="*/ 642 w 896"/>
                <a:gd name="T11" fmla="*/ 0 h 160"/>
                <a:gd name="T12" fmla="*/ 593 w 896"/>
                <a:gd name="T13" fmla="*/ 32 h 160"/>
                <a:gd name="T14" fmla="*/ 544 w 896"/>
                <a:gd name="T15" fmla="*/ 0 h 160"/>
                <a:gd name="T16" fmla="*/ 494 w 896"/>
                <a:gd name="T17" fmla="*/ 32 h 160"/>
                <a:gd name="T18" fmla="*/ 445 w 896"/>
                <a:gd name="T19" fmla="*/ 0 h 160"/>
                <a:gd name="T20" fmla="*/ 395 w 896"/>
                <a:gd name="T21" fmla="*/ 32 h 160"/>
                <a:gd name="T22" fmla="*/ 346 w 896"/>
                <a:gd name="T23" fmla="*/ 0 h 160"/>
                <a:gd name="T24" fmla="*/ 296 w 896"/>
                <a:gd name="T25" fmla="*/ 32 h 160"/>
                <a:gd name="T26" fmla="*/ 247 w 896"/>
                <a:gd name="T27" fmla="*/ 0 h 160"/>
                <a:gd name="T28" fmla="*/ 197 w 896"/>
                <a:gd name="T29" fmla="*/ 32 h 160"/>
                <a:gd name="T30" fmla="*/ 148 w 896"/>
                <a:gd name="T31" fmla="*/ 0 h 160"/>
                <a:gd name="T32" fmla="*/ 98 w 896"/>
                <a:gd name="T33" fmla="*/ 32 h 160"/>
                <a:gd name="T34" fmla="*/ 49 w 896"/>
                <a:gd name="T35" fmla="*/ 0 h 160"/>
                <a:gd name="T36" fmla="*/ 0 w 896"/>
                <a:gd name="T37" fmla="*/ 32 h 160"/>
                <a:gd name="T38" fmla="*/ 0 w 896"/>
                <a:gd name="T39" fmla="*/ 160 h 160"/>
                <a:gd name="T40" fmla="*/ 896 w 896"/>
                <a:gd name="T41" fmla="*/ 160 h 160"/>
                <a:gd name="T42" fmla="*/ 896 w 896"/>
                <a:gd name="T43" fmla="*/ 32 h 160"/>
                <a:gd name="T44" fmla="*/ 890 w 896"/>
                <a:gd name="T45"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6" h="160">
                  <a:moveTo>
                    <a:pt x="890" y="32"/>
                  </a:moveTo>
                  <a:cubicBezTo>
                    <a:pt x="869" y="32"/>
                    <a:pt x="850" y="19"/>
                    <a:pt x="840" y="0"/>
                  </a:cubicBezTo>
                  <a:cubicBezTo>
                    <a:pt x="830" y="19"/>
                    <a:pt x="812" y="32"/>
                    <a:pt x="791" y="32"/>
                  </a:cubicBezTo>
                  <a:cubicBezTo>
                    <a:pt x="770" y="32"/>
                    <a:pt x="752" y="19"/>
                    <a:pt x="741" y="0"/>
                  </a:cubicBezTo>
                  <a:cubicBezTo>
                    <a:pt x="731" y="19"/>
                    <a:pt x="713" y="32"/>
                    <a:pt x="692" y="32"/>
                  </a:cubicBezTo>
                  <a:cubicBezTo>
                    <a:pt x="671" y="32"/>
                    <a:pt x="653" y="19"/>
                    <a:pt x="642" y="0"/>
                  </a:cubicBezTo>
                  <a:cubicBezTo>
                    <a:pt x="632" y="19"/>
                    <a:pt x="614" y="32"/>
                    <a:pt x="593" y="32"/>
                  </a:cubicBezTo>
                  <a:cubicBezTo>
                    <a:pt x="572" y="32"/>
                    <a:pt x="554" y="19"/>
                    <a:pt x="544" y="0"/>
                  </a:cubicBezTo>
                  <a:cubicBezTo>
                    <a:pt x="533" y="19"/>
                    <a:pt x="515" y="32"/>
                    <a:pt x="494" y="32"/>
                  </a:cubicBezTo>
                  <a:cubicBezTo>
                    <a:pt x="473" y="32"/>
                    <a:pt x="455" y="19"/>
                    <a:pt x="445" y="0"/>
                  </a:cubicBezTo>
                  <a:cubicBezTo>
                    <a:pt x="434" y="19"/>
                    <a:pt x="416" y="32"/>
                    <a:pt x="395" y="32"/>
                  </a:cubicBezTo>
                  <a:cubicBezTo>
                    <a:pt x="374" y="32"/>
                    <a:pt x="356" y="19"/>
                    <a:pt x="346" y="0"/>
                  </a:cubicBezTo>
                  <a:cubicBezTo>
                    <a:pt x="336" y="19"/>
                    <a:pt x="317" y="32"/>
                    <a:pt x="296" y="32"/>
                  </a:cubicBezTo>
                  <a:cubicBezTo>
                    <a:pt x="275" y="32"/>
                    <a:pt x="257" y="19"/>
                    <a:pt x="247" y="0"/>
                  </a:cubicBezTo>
                  <a:cubicBezTo>
                    <a:pt x="237" y="19"/>
                    <a:pt x="218" y="32"/>
                    <a:pt x="197" y="32"/>
                  </a:cubicBezTo>
                  <a:cubicBezTo>
                    <a:pt x="176" y="32"/>
                    <a:pt x="158" y="19"/>
                    <a:pt x="148" y="0"/>
                  </a:cubicBezTo>
                  <a:cubicBezTo>
                    <a:pt x="138" y="19"/>
                    <a:pt x="119" y="32"/>
                    <a:pt x="98" y="32"/>
                  </a:cubicBezTo>
                  <a:cubicBezTo>
                    <a:pt x="78" y="32"/>
                    <a:pt x="59" y="19"/>
                    <a:pt x="49" y="0"/>
                  </a:cubicBezTo>
                  <a:cubicBezTo>
                    <a:pt x="39" y="19"/>
                    <a:pt x="21" y="32"/>
                    <a:pt x="0" y="32"/>
                  </a:cubicBezTo>
                  <a:cubicBezTo>
                    <a:pt x="0" y="160"/>
                    <a:pt x="0" y="160"/>
                    <a:pt x="0" y="160"/>
                  </a:cubicBezTo>
                  <a:cubicBezTo>
                    <a:pt x="896" y="160"/>
                    <a:pt x="896" y="160"/>
                    <a:pt x="896" y="160"/>
                  </a:cubicBezTo>
                  <a:cubicBezTo>
                    <a:pt x="896" y="32"/>
                    <a:pt x="896" y="32"/>
                    <a:pt x="896" y="32"/>
                  </a:cubicBezTo>
                  <a:cubicBezTo>
                    <a:pt x="894" y="32"/>
                    <a:pt x="892" y="32"/>
                    <a:pt x="890" y="32"/>
                  </a:cubicBezTo>
                  <a:close/>
                </a:path>
              </a:pathLst>
            </a:custGeom>
            <a:grpFill/>
            <a:ln>
              <a:noFill/>
            </a:ln>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52" name="Freeform 48"/>
            <p:cNvSpPr/>
            <p:nvPr/>
          </p:nvSpPr>
          <p:spPr bwMode="auto">
            <a:xfrm flipH="1">
              <a:off x="1708179" y="3773755"/>
              <a:ext cx="1374737" cy="248369"/>
            </a:xfrm>
            <a:custGeom>
              <a:avLst/>
              <a:gdLst>
                <a:gd name="T0" fmla="*/ 896 w 896"/>
                <a:gd name="T1" fmla="*/ 868 h 938"/>
                <a:gd name="T2" fmla="*/ 830 w 896"/>
                <a:gd name="T3" fmla="*/ 938 h 938"/>
                <a:gd name="T4" fmla="*/ 67 w 896"/>
                <a:gd name="T5" fmla="*/ 938 h 938"/>
                <a:gd name="T6" fmla="*/ 0 w 896"/>
                <a:gd name="T7" fmla="*/ 868 h 938"/>
                <a:gd name="T8" fmla="*/ 0 w 896"/>
                <a:gd name="T9" fmla="*/ 69 h 938"/>
                <a:gd name="T10" fmla="*/ 67 w 896"/>
                <a:gd name="T11" fmla="*/ 0 h 938"/>
                <a:gd name="T12" fmla="*/ 830 w 896"/>
                <a:gd name="T13" fmla="*/ 0 h 938"/>
                <a:gd name="T14" fmla="*/ 896 w 896"/>
                <a:gd name="T15" fmla="*/ 69 h 938"/>
                <a:gd name="T16" fmla="*/ 896 w 896"/>
                <a:gd name="T17" fmla="*/ 86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6" h="938">
                  <a:moveTo>
                    <a:pt x="896" y="868"/>
                  </a:moveTo>
                  <a:cubicBezTo>
                    <a:pt x="896" y="906"/>
                    <a:pt x="866" y="938"/>
                    <a:pt x="830" y="938"/>
                  </a:cubicBezTo>
                  <a:cubicBezTo>
                    <a:pt x="67" y="938"/>
                    <a:pt x="67" y="938"/>
                    <a:pt x="67" y="938"/>
                  </a:cubicBezTo>
                  <a:cubicBezTo>
                    <a:pt x="30" y="938"/>
                    <a:pt x="0" y="906"/>
                    <a:pt x="0" y="868"/>
                  </a:cubicBezTo>
                  <a:cubicBezTo>
                    <a:pt x="0" y="69"/>
                    <a:pt x="0" y="69"/>
                    <a:pt x="0" y="69"/>
                  </a:cubicBezTo>
                  <a:cubicBezTo>
                    <a:pt x="0" y="31"/>
                    <a:pt x="30" y="0"/>
                    <a:pt x="67" y="0"/>
                  </a:cubicBezTo>
                  <a:cubicBezTo>
                    <a:pt x="830" y="0"/>
                    <a:pt x="830" y="0"/>
                    <a:pt x="830" y="0"/>
                  </a:cubicBezTo>
                  <a:cubicBezTo>
                    <a:pt x="866" y="0"/>
                    <a:pt x="896" y="31"/>
                    <a:pt x="896" y="69"/>
                  </a:cubicBezTo>
                  <a:lnTo>
                    <a:pt x="896" y="868"/>
                  </a:lnTo>
                  <a:close/>
                </a:path>
              </a:pathLst>
            </a:custGeom>
            <a:grpFill/>
            <a:ln>
              <a:noFill/>
            </a:ln>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grpSp>
      <p:grpSp>
        <p:nvGrpSpPr>
          <p:cNvPr id="53" name="Group 61"/>
          <p:cNvGrpSpPr/>
          <p:nvPr/>
        </p:nvGrpSpPr>
        <p:grpSpPr bwMode="auto">
          <a:xfrm>
            <a:off x="1079619" y="1853291"/>
            <a:ext cx="1435519" cy="1536697"/>
            <a:chOff x="1438027" y="2022214"/>
            <a:chExt cx="1915044" cy="2049149"/>
          </a:xfrm>
          <a:solidFill>
            <a:schemeClr val="tx1">
              <a:lumMod val="65000"/>
              <a:lumOff val="35000"/>
            </a:schemeClr>
          </a:solidFill>
        </p:grpSpPr>
        <p:grpSp>
          <p:nvGrpSpPr>
            <p:cNvPr id="54" name="Group 49"/>
            <p:cNvGrpSpPr/>
            <p:nvPr/>
          </p:nvGrpSpPr>
          <p:grpSpPr>
            <a:xfrm flipH="1">
              <a:off x="1438027" y="2022214"/>
              <a:ext cx="1915044" cy="2049149"/>
              <a:chOff x="815878" y="1279659"/>
              <a:chExt cx="1436283" cy="1536862"/>
            </a:xfrm>
            <a:grpFill/>
          </p:grpSpPr>
          <p:sp>
            <p:nvSpPr>
              <p:cNvPr id="56" name="Freeform 51"/>
              <p:cNvSpPr/>
              <p:nvPr/>
            </p:nvSpPr>
            <p:spPr bwMode="auto">
              <a:xfrm>
                <a:off x="815878" y="1279659"/>
                <a:ext cx="1436283" cy="1536862"/>
              </a:xfrm>
              <a:custGeom>
                <a:avLst/>
                <a:gdLst>
                  <a:gd name="T0" fmla="*/ 224 w 1248"/>
                  <a:gd name="T1" fmla="*/ 1336 h 1336"/>
                  <a:gd name="T2" fmla="*/ 168 w 1248"/>
                  <a:gd name="T3" fmla="*/ 1309 h 1336"/>
                  <a:gd name="T4" fmla="*/ 145 w 1248"/>
                  <a:gd name="T5" fmla="*/ 1246 h 1336"/>
                  <a:gd name="T6" fmla="*/ 145 w 1248"/>
                  <a:gd name="T7" fmla="*/ 90 h 1336"/>
                  <a:gd name="T8" fmla="*/ 127 w 1248"/>
                  <a:gd name="T9" fmla="*/ 40 h 1336"/>
                  <a:gd name="T10" fmla="*/ 86 w 1248"/>
                  <a:gd name="T11" fmla="*/ 21 h 1336"/>
                  <a:gd name="T12" fmla="*/ 38 w 1248"/>
                  <a:gd name="T13" fmla="*/ 40 h 1336"/>
                  <a:gd name="T14" fmla="*/ 20 w 1248"/>
                  <a:gd name="T15" fmla="*/ 91 h 1336"/>
                  <a:gd name="T16" fmla="*/ 0 w 1248"/>
                  <a:gd name="T17" fmla="*/ 91 h 1336"/>
                  <a:gd name="T18" fmla="*/ 23 w 1248"/>
                  <a:gd name="T19" fmla="*/ 27 h 1336"/>
                  <a:gd name="T20" fmla="*/ 79 w 1248"/>
                  <a:gd name="T21" fmla="*/ 1 h 1336"/>
                  <a:gd name="T22" fmla="*/ 143 w 1248"/>
                  <a:gd name="T23" fmla="*/ 27 h 1336"/>
                  <a:gd name="T24" fmla="*/ 165 w 1248"/>
                  <a:gd name="T25" fmla="*/ 91 h 1336"/>
                  <a:gd name="T26" fmla="*/ 165 w 1248"/>
                  <a:gd name="T27" fmla="*/ 91 h 1336"/>
                  <a:gd name="T28" fmla="*/ 165 w 1248"/>
                  <a:gd name="T29" fmla="*/ 91 h 1336"/>
                  <a:gd name="T30" fmla="*/ 183 w 1248"/>
                  <a:gd name="T31" fmla="*/ 1296 h 1336"/>
                  <a:gd name="T32" fmla="*/ 224 w 1248"/>
                  <a:gd name="T33" fmla="*/ 1316 h 1336"/>
                  <a:gd name="T34" fmla="*/ 1024 w 1248"/>
                  <a:gd name="T35" fmla="*/ 1316 h 1336"/>
                  <a:gd name="T36" fmla="*/ 1065 w 1248"/>
                  <a:gd name="T37" fmla="*/ 1296 h 1336"/>
                  <a:gd name="T38" fmla="*/ 1083 w 1248"/>
                  <a:gd name="T39" fmla="*/ 1246 h 1336"/>
                  <a:gd name="T40" fmla="*/ 1083 w 1248"/>
                  <a:gd name="T41" fmla="*/ 91 h 1336"/>
                  <a:gd name="T42" fmla="*/ 1106 w 1248"/>
                  <a:gd name="T43" fmla="*/ 27 h 1336"/>
                  <a:gd name="T44" fmla="*/ 1162 w 1248"/>
                  <a:gd name="T45" fmla="*/ 1 h 1336"/>
                  <a:gd name="T46" fmla="*/ 1169 w 1248"/>
                  <a:gd name="T47" fmla="*/ 1 h 1336"/>
                  <a:gd name="T48" fmla="*/ 1225 w 1248"/>
                  <a:gd name="T49" fmla="*/ 27 h 1336"/>
                  <a:gd name="T50" fmla="*/ 1248 w 1248"/>
                  <a:gd name="T51" fmla="*/ 91 h 1336"/>
                  <a:gd name="T52" fmla="*/ 1228 w 1248"/>
                  <a:gd name="T53" fmla="*/ 91 h 1336"/>
                  <a:gd name="T54" fmla="*/ 1210 w 1248"/>
                  <a:gd name="T55" fmla="*/ 40 h 1336"/>
                  <a:gd name="T56" fmla="*/ 1169 w 1248"/>
                  <a:gd name="T57" fmla="*/ 21 h 1336"/>
                  <a:gd name="T58" fmla="*/ 1121 w 1248"/>
                  <a:gd name="T59" fmla="*/ 40 h 1336"/>
                  <a:gd name="T60" fmla="*/ 1103 w 1248"/>
                  <a:gd name="T61" fmla="*/ 90 h 1336"/>
                  <a:gd name="T62" fmla="*/ 1103 w 1248"/>
                  <a:gd name="T63" fmla="*/ 90 h 1336"/>
                  <a:gd name="T64" fmla="*/ 1081 w 1248"/>
                  <a:gd name="T65" fmla="*/ 1309 h 1336"/>
                  <a:gd name="T66" fmla="*/ 1024 w 1248"/>
                  <a:gd name="T67" fmla="*/ 1336 h 1336"/>
                  <a:gd name="T68" fmla="*/ 1024 w 1248"/>
                  <a:gd name="T6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8" h="1336">
                    <a:moveTo>
                      <a:pt x="1024" y="1336"/>
                    </a:moveTo>
                    <a:cubicBezTo>
                      <a:pt x="224" y="1336"/>
                      <a:pt x="224" y="1336"/>
                      <a:pt x="224" y="1336"/>
                    </a:cubicBezTo>
                    <a:cubicBezTo>
                      <a:pt x="202" y="1336"/>
                      <a:pt x="182" y="1326"/>
                      <a:pt x="168" y="1309"/>
                    </a:cubicBezTo>
                    <a:cubicBezTo>
                      <a:pt x="168" y="1309"/>
                      <a:pt x="168" y="1309"/>
                      <a:pt x="168" y="1309"/>
                    </a:cubicBezTo>
                    <a:cubicBezTo>
                      <a:pt x="154" y="1293"/>
                      <a:pt x="145" y="1271"/>
                      <a:pt x="145" y="1246"/>
                    </a:cubicBezTo>
                    <a:cubicBezTo>
                      <a:pt x="145" y="1246"/>
                      <a:pt x="145" y="1246"/>
                      <a:pt x="145" y="1246"/>
                    </a:cubicBezTo>
                    <a:cubicBezTo>
                      <a:pt x="145" y="91"/>
                      <a:pt x="145" y="91"/>
                      <a:pt x="145" y="91"/>
                    </a:cubicBezTo>
                    <a:cubicBezTo>
                      <a:pt x="145" y="90"/>
                      <a:pt x="145" y="90"/>
                      <a:pt x="145" y="90"/>
                    </a:cubicBezTo>
                    <a:cubicBezTo>
                      <a:pt x="145" y="71"/>
                      <a:pt x="138" y="53"/>
                      <a:pt x="127" y="40"/>
                    </a:cubicBezTo>
                    <a:cubicBezTo>
                      <a:pt x="127" y="40"/>
                      <a:pt x="127" y="40"/>
                      <a:pt x="127" y="40"/>
                    </a:cubicBezTo>
                    <a:cubicBezTo>
                      <a:pt x="116" y="28"/>
                      <a:pt x="102" y="21"/>
                      <a:pt x="86" y="21"/>
                    </a:cubicBezTo>
                    <a:cubicBezTo>
                      <a:pt x="86" y="21"/>
                      <a:pt x="86" y="21"/>
                      <a:pt x="86" y="21"/>
                    </a:cubicBezTo>
                    <a:cubicBezTo>
                      <a:pt x="79" y="21"/>
                      <a:pt x="79" y="21"/>
                      <a:pt x="79" y="21"/>
                    </a:cubicBezTo>
                    <a:cubicBezTo>
                      <a:pt x="64" y="21"/>
                      <a:pt x="49" y="28"/>
                      <a:pt x="38" y="40"/>
                    </a:cubicBezTo>
                    <a:cubicBezTo>
                      <a:pt x="38" y="40"/>
                      <a:pt x="38" y="40"/>
                      <a:pt x="38" y="40"/>
                    </a:cubicBezTo>
                    <a:cubicBezTo>
                      <a:pt x="27" y="53"/>
                      <a:pt x="20" y="71"/>
                      <a:pt x="20" y="91"/>
                    </a:cubicBezTo>
                    <a:cubicBezTo>
                      <a:pt x="20" y="91"/>
                      <a:pt x="20" y="91"/>
                      <a:pt x="20" y="91"/>
                    </a:cubicBezTo>
                    <a:cubicBezTo>
                      <a:pt x="0" y="91"/>
                      <a:pt x="0" y="91"/>
                      <a:pt x="0" y="91"/>
                    </a:cubicBezTo>
                    <a:cubicBezTo>
                      <a:pt x="0" y="66"/>
                      <a:pt x="9" y="44"/>
                      <a:pt x="23" y="27"/>
                    </a:cubicBezTo>
                    <a:cubicBezTo>
                      <a:pt x="23" y="27"/>
                      <a:pt x="23" y="27"/>
                      <a:pt x="23" y="27"/>
                    </a:cubicBezTo>
                    <a:cubicBezTo>
                      <a:pt x="37" y="11"/>
                      <a:pt x="57" y="0"/>
                      <a:pt x="79" y="1"/>
                    </a:cubicBezTo>
                    <a:cubicBezTo>
                      <a:pt x="79" y="1"/>
                      <a:pt x="79" y="1"/>
                      <a:pt x="79" y="1"/>
                    </a:cubicBezTo>
                    <a:cubicBezTo>
                      <a:pt x="86" y="1"/>
                      <a:pt x="86" y="1"/>
                      <a:pt x="86" y="1"/>
                    </a:cubicBezTo>
                    <a:cubicBezTo>
                      <a:pt x="108" y="0"/>
                      <a:pt x="128" y="11"/>
                      <a:pt x="143" y="27"/>
                    </a:cubicBezTo>
                    <a:cubicBezTo>
                      <a:pt x="143" y="27"/>
                      <a:pt x="143" y="27"/>
                      <a:pt x="143" y="27"/>
                    </a:cubicBezTo>
                    <a:cubicBezTo>
                      <a:pt x="157" y="44"/>
                      <a:pt x="165" y="66"/>
                      <a:pt x="165" y="91"/>
                    </a:cubicBezTo>
                    <a:cubicBezTo>
                      <a:pt x="165" y="91"/>
                      <a:pt x="165" y="91"/>
                      <a:pt x="165" y="91"/>
                    </a:cubicBezTo>
                    <a:cubicBezTo>
                      <a:pt x="165" y="91"/>
                      <a:pt x="165" y="91"/>
                      <a:pt x="165" y="91"/>
                    </a:cubicBezTo>
                    <a:cubicBezTo>
                      <a:pt x="165" y="91"/>
                      <a:pt x="165" y="91"/>
                      <a:pt x="165" y="91"/>
                    </a:cubicBezTo>
                    <a:cubicBezTo>
                      <a:pt x="165" y="91"/>
                      <a:pt x="165" y="91"/>
                      <a:pt x="165" y="91"/>
                    </a:cubicBezTo>
                    <a:cubicBezTo>
                      <a:pt x="165" y="1246"/>
                      <a:pt x="165" y="1246"/>
                      <a:pt x="165" y="1246"/>
                    </a:cubicBezTo>
                    <a:cubicBezTo>
                      <a:pt x="165" y="1266"/>
                      <a:pt x="172" y="1284"/>
                      <a:pt x="183" y="1296"/>
                    </a:cubicBezTo>
                    <a:cubicBezTo>
                      <a:pt x="183" y="1296"/>
                      <a:pt x="183" y="1296"/>
                      <a:pt x="183" y="1296"/>
                    </a:cubicBezTo>
                    <a:cubicBezTo>
                      <a:pt x="194" y="1309"/>
                      <a:pt x="208" y="1316"/>
                      <a:pt x="224" y="1316"/>
                    </a:cubicBezTo>
                    <a:cubicBezTo>
                      <a:pt x="224" y="1316"/>
                      <a:pt x="224" y="1316"/>
                      <a:pt x="224" y="1316"/>
                    </a:cubicBezTo>
                    <a:cubicBezTo>
                      <a:pt x="1024" y="1316"/>
                      <a:pt x="1024" y="1316"/>
                      <a:pt x="1024" y="1316"/>
                    </a:cubicBezTo>
                    <a:cubicBezTo>
                      <a:pt x="1040" y="1316"/>
                      <a:pt x="1055" y="1309"/>
                      <a:pt x="1065" y="1296"/>
                    </a:cubicBezTo>
                    <a:cubicBezTo>
                      <a:pt x="1065" y="1296"/>
                      <a:pt x="1065" y="1296"/>
                      <a:pt x="1065" y="1296"/>
                    </a:cubicBezTo>
                    <a:cubicBezTo>
                      <a:pt x="1076" y="1284"/>
                      <a:pt x="1083" y="1266"/>
                      <a:pt x="1083" y="1246"/>
                    </a:cubicBezTo>
                    <a:cubicBezTo>
                      <a:pt x="1083" y="1246"/>
                      <a:pt x="1083" y="1246"/>
                      <a:pt x="1083" y="1246"/>
                    </a:cubicBezTo>
                    <a:cubicBezTo>
                      <a:pt x="1083" y="92"/>
                      <a:pt x="1083" y="92"/>
                      <a:pt x="1083" y="92"/>
                    </a:cubicBezTo>
                    <a:cubicBezTo>
                      <a:pt x="1083" y="91"/>
                      <a:pt x="1083" y="91"/>
                      <a:pt x="1083" y="91"/>
                    </a:cubicBezTo>
                    <a:cubicBezTo>
                      <a:pt x="1083" y="91"/>
                      <a:pt x="1083" y="91"/>
                      <a:pt x="1083" y="91"/>
                    </a:cubicBezTo>
                    <a:cubicBezTo>
                      <a:pt x="1083" y="66"/>
                      <a:pt x="1092" y="44"/>
                      <a:pt x="1106" y="27"/>
                    </a:cubicBezTo>
                    <a:cubicBezTo>
                      <a:pt x="1106" y="27"/>
                      <a:pt x="1106" y="27"/>
                      <a:pt x="1106" y="27"/>
                    </a:cubicBezTo>
                    <a:cubicBezTo>
                      <a:pt x="1120" y="11"/>
                      <a:pt x="1140" y="0"/>
                      <a:pt x="1162" y="1"/>
                    </a:cubicBezTo>
                    <a:cubicBezTo>
                      <a:pt x="1162" y="1"/>
                      <a:pt x="1162" y="1"/>
                      <a:pt x="1162" y="1"/>
                    </a:cubicBezTo>
                    <a:cubicBezTo>
                      <a:pt x="1169" y="1"/>
                      <a:pt x="1169" y="1"/>
                      <a:pt x="1169" y="1"/>
                    </a:cubicBezTo>
                    <a:cubicBezTo>
                      <a:pt x="1191" y="0"/>
                      <a:pt x="1211" y="11"/>
                      <a:pt x="1225" y="27"/>
                    </a:cubicBezTo>
                    <a:cubicBezTo>
                      <a:pt x="1225" y="27"/>
                      <a:pt x="1225" y="27"/>
                      <a:pt x="1225" y="27"/>
                    </a:cubicBezTo>
                    <a:cubicBezTo>
                      <a:pt x="1239" y="44"/>
                      <a:pt x="1248" y="66"/>
                      <a:pt x="1248" y="91"/>
                    </a:cubicBezTo>
                    <a:cubicBezTo>
                      <a:pt x="1248" y="91"/>
                      <a:pt x="1248" y="91"/>
                      <a:pt x="1248" y="91"/>
                    </a:cubicBezTo>
                    <a:cubicBezTo>
                      <a:pt x="1248" y="91"/>
                      <a:pt x="1248" y="91"/>
                      <a:pt x="1248" y="91"/>
                    </a:cubicBezTo>
                    <a:cubicBezTo>
                      <a:pt x="1228" y="91"/>
                      <a:pt x="1228" y="91"/>
                      <a:pt x="1228" y="91"/>
                    </a:cubicBezTo>
                    <a:cubicBezTo>
                      <a:pt x="1228" y="71"/>
                      <a:pt x="1221" y="53"/>
                      <a:pt x="1210" y="40"/>
                    </a:cubicBezTo>
                    <a:cubicBezTo>
                      <a:pt x="1210" y="40"/>
                      <a:pt x="1210" y="40"/>
                      <a:pt x="1210" y="40"/>
                    </a:cubicBezTo>
                    <a:cubicBezTo>
                      <a:pt x="1199" y="28"/>
                      <a:pt x="1185" y="21"/>
                      <a:pt x="1169" y="21"/>
                    </a:cubicBezTo>
                    <a:cubicBezTo>
                      <a:pt x="1169" y="21"/>
                      <a:pt x="1169" y="21"/>
                      <a:pt x="1169" y="21"/>
                    </a:cubicBezTo>
                    <a:cubicBezTo>
                      <a:pt x="1162" y="21"/>
                      <a:pt x="1162" y="21"/>
                      <a:pt x="1162" y="21"/>
                    </a:cubicBezTo>
                    <a:cubicBezTo>
                      <a:pt x="1146" y="21"/>
                      <a:pt x="1132" y="28"/>
                      <a:pt x="1121" y="40"/>
                    </a:cubicBezTo>
                    <a:cubicBezTo>
                      <a:pt x="1121" y="40"/>
                      <a:pt x="1121" y="40"/>
                      <a:pt x="1121" y="40"/>
                    </a:cubicBezTo>
                    <a:cubicBezTo>
                      <a:pt x="1110" y="53"/>
                      <a:pt x="1103" y="70"/>
                      <a:pt x="1103" y="90"/>
                    </a:cubicBezTo>
                    <a:cubicBezTo>
                      <a:pt x="1103" y="90"/>
                      <a:pt x="1103" y="90"/>
                      <a:pt x="1103" y="90"/>
                    </a:cubicBezTo>
                    <a:cubicBezTo>
                      <a:pt x="1103" y="90"/>
                      <a:pt x="1103" y="90"/>
                      <a:pt x="1103" y="90"/>
                    </a:cubicBezTo>
                    <a:cubicBezTo>
                      <a:pt x="1103" y="1246"/>
                      <a:pt x="1103" y="1246"/>
                      <a:pt x="1103" y="1246"/>
                    </a:cubicBezTo>
                    <a:cubicBezTo>
                      <a:pt x="1103" y="1271"/>
                      <a:pt x="1095" y="1293"/>
                      <a:pt x="1081" y="1309"/>
                    </a:cubicBezTo>
                    <a:cubicBezTo>
                      <a:pt x="1081" y="1309"/>
                      <a:pt x="1081" y="1309"/>
                      <a:pt x="1081" y="1309"/>
                    </a:cubicBezTo>
                    <a:cubicBezTo>
                      <a:pt x="1067" y="1326"/>
                      <a:pt x="1047" y="1336"/>
                      <a:pt x="1024" y="1336"/>
                    </a:cubicBezTo>
                    <a:cubicBezTo>
                      <a:pt x="1024" y="1336"/>
                      <a:pt x="1024" y="1336"/>
                      <a:pt x="1024" y="1336"/>
                    </a:cubicBezTo>
                    <a:cubicBezTo>
                      <a:pt x="1024" y="1336"/>
                      <a:pt x="1024" y="1336"/>
                      <a:pt x="1024" y="1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57" name="Freeform 52"/>
              <p:cNvSpPr/>
              <p:nvPr/>
            </p:nvSpPr>
            <p:spPr bwMode="auto">
              <a:xfrm>
                <a:off x="997601" y="1752427"/>
                <a:ext cx="160342" cy="14091"/>
              </a:xfrm>
              <a:custGeom>
                <a:avLst/>
                <a:gdLst>
                  <a:gd name="T0" fmla="*/ 0 w 330"/>
                  <a:gd name="T1" fmla="*/ 29 h 29"/>
                  <a:gd name="T2" fmla="*/ 0 w 330"/>
                  <a:gd name="T3" fmla="*/ 0 h 29"/>
                  <a:gd name="T4" fmla="*/ 330 w 330"/>
                  <a:gd name="T5" fmla="*/ 0 h 29"/>
                  <a:gd name="T6" fmla="*/ 330 w 330"/>
                  <a:gd name="T7" fmla="*/ 29 h 29"/>
                  <a:gd name="T8" fmla="*/ 0 w 330"/>
                  <a:gd name="T9" fmla="*/ 29 h 29"/>
                  <a:gd name="T10" fmla="*/ 0 w 330"/>
                  <a:gd name="T11" fmla="*/ 29 h 29"/>
                </a:gdLst>
                <a:ahLst/>
                <a:cxnLst>
                  <a:cxn ang="0">
                    <a:pos x="T0" y="T1"/>
                  </a:cxn>
                  <a:cxn ang="0">
                    <a:pos x="T2" y="T3"/>
                  </a:cxn>
                  <a:cxn ang="0">
                    <a:pos x="T4" y="T5"/>
                  </a:cxn>
                  <a:cxn ang="0">
                    <a:pos x="T6" y="T7"/>
                  </a:cxn>
                  <a:cxn ang="0">
                    <a:pos x="T8" y="T9"/>
                  </a:cxn>
                  <a:cxn ang="0">
                    <a:pos x="T10" y="T11"/>
                  </a:cxn>
                </a:cxnLst>
                <a:rect l="0" t="0" r="r" b="b"/>
                <a:pathLst>
                  <a:path w="330" h="29">
                    <a:moveTo>
                      <a:pt x="0" y="29"/>
                    </a:moveTo>
                    <a:lnTo>
                      <a:pt x="0" y="0"/>
                    </a:lnTo>
                    <a:lnTo>
                      <a:pt x="330" y="0"/>
                    </a:lnTo>
                    <a:lnTo>
                      <a:pt x="330"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58" name="Freeform 53"/>
              <p:cNvSpPr/>
              <p:nvPr/>
            </p:nvSpPr>
            <p:spPr bwMode="auto">
              <a:xfrm>
                <a:off x="997601" y="1849119"/>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59" name="Freeform 54"/>
              <p:cNvSpPr/>
              <p:nvPr/>
            </p:nvSpPr>
            <p:spPr bwMode="auto">
              <a:xfrm>
                <a:off x="997601" y="1946782"/>
                <a:ext cx="101550" cy="14091"/>
              </a:xfrm>
              <a:custGeom>
                <a:avLst/>
                <a:gdLst>
                  <a:gd name="T0" fmla="*/ 0 w 209"/>
                  <a:gd name="T1" fmla="*/ 29 h 29"/>
                  <a:gd name="T2" fmla="*/ 0 w 209"/>
                  <a:gd name="T3" fmla="*/ 0 h 29"/>
                  <a:gd name="T4" fmla="*/ 209 w 209"/>
                  <a:gd name="T5" fmla="*/ 0 h 29"/>
                  <a:gd name="T6" fmla="*/ 209 w 209"/>
                  <a:gd name="T7" fmla="*/ 29 h 29"/>
                  <a:gd name="T8" fmla="*/ 0 w 209"/>
                  <a:gd name="T9" fmla="*/ 29 h 29"/>
                  <a:gd name="T10" fmla="*/ 0 w 209"/>
                  <a:gd name="T11" fmla="*/ 29 h 29"/>
                </a:gdLst>
                <a:ahLst/>
                <a:cxnLst>
                  <a:cxn ang="0">
                    <a:pos x="T0" y="T1"/>
                  </a:cxn>
                  <a:cxn ang="0">
                    <a:pos x="T2" y="T3"/>
                  </a:cxn>
                  <a:cxn ang="0">
                    <a:pos x="T4" y="T5"/>
                  </a:cxn>
                  <a:cxn ang="0">
                    <a:pos x="T6" y="T7"/>
                  </a:cxn>
                  <a:cxn ang="0">
                    <a:pos x="T8" y="T9"/>
                  </a:cxn>
                  <a:cxn ang="0">
                    <a:pos x="T10" y="T11"/>
                  </a:cxn>
                </a:cxnLst>
                <a:rect l="0" t="0" r="r" b="b"/>
                <a:pathLst>
                  <a:path w="209" h="29">
                    <a:moveTo>
                      <a:pt x="0" y="29"/>
                    </a:moveTo>
                    <a:lnTo>
                      <a:pt x="0" y="0"/>
                    </a:lnTo>
                    <a:lnTo>
                      <a:pt x="209" y="0"/>
                    </a:lnTo>
                    <a:lnTo>
                      <a:pt x="209" y="29"/>
                    </a:lnTo>
                    <a:lnTo>
                      <a:pt x="0" y="2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60" name="Freeform 55"/>
              <p:cNvSpPr/>
              <p:nvPr/>
            </p:nvSpPr>
            <p:spPr bwMode="auto">
              <a:xfrm>
                <a:off x="997601" y="2043474"/>
                <a:ext cx="101550" cy="13605"/>
              </a:xfrm>
              <a:custGeom>
                <a:avLst/>
                <a:gdLst>
                  <a:gd name="T0" fmla="*/ 0 w 209"/>
                  <a:gd name="T1" fmla="*/ 28 h 28"/>
                  <a:gd name="T2" fmla="*/ 0 w 209"/>
                  <a:gd name="T3" fmla="*/ 0 h 28"/>
                  <a:gd name="T4" fmla="*/ 209 w 209"/>
                  <a:gd name="T5" fmla="*/ 0 h 28"/>
                  <a:gd name="T6" fmla="*/ 209 w 209"/>
                  <a:gd name="T7" fmla="*/ 28 h 28"/>
                  <a:gd name="T8" fmla="*/ 0 w 209"/>
                  <a:gd name="T9" fmla="*/ 28 h 28"/>
                  <a:gd name="T10" fmla="*/ 0 w 209"/>
                  <a:gd name="T11" fmla="*/ 28 h 28"/>
                </a:gdLst>
                <a:ahLst/>
                <a:cxnLst>
                  <a:cxn ang="0">
                    <a:pos x="T0" y="T1"/>
                  </a:cxn>
                  <a:cxn ang="0">
                    <a:pos x="T2" y="T3"/>
                  </a:cxn>
                  <a:cxn ang="0">
                    <a:pos x="T4" y="T5"/>
                  </a:cxn>
                  <a:cxn ang="0">
                    <a:pos x="T6" y="T7"/>
                  </a:cxn>
                  <a:cxn ang="0">
                    <a:pos x="T8" y="T9"/>
                  </a:cxn>
                  <a:cxn ang="0">
                    <a:pos x="T10" y="T11"/>
                  </a:cxn>
                </a:cxnLst>
                <a:rect l="0" t="0" r="r" b="b"/>
                <a:pathLst>
                  <a:path w="209" h="28">
                    <a:moveTo>
                      <a:pt x="0" y="28"/>
                    </a:moveTo>
                    <a:lnTo>
                      <a:pt x="0" y="0"/>
                    </a:lnTo>
                    <a:lnTo>
                      <a:pt x="209" y="0"/>
                    </a:lnTo>
                    <a:lnTo>
                      <a:pt x="209"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61" name="Freeform 56"/>
              <p:cNvSpPr/>
              <p:nvPr/>
            </p:nvSpPr>
            <p:spPr bwMode="auto">
              <a:xfrm>
                <a:off x="997601" y="214016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62" name="Freeform 57"/>
              <p:cNvSpPr/>
              <p:nvPr/>
            </p:nvSpPr>
            <p:spPr bwMode="auto">
              <a:xfrm>
                <a:off x="992256" y="2237828"/>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63" name="Freeform 58"/>
              <p:cNvSpPr/>
              <p:nvPr/>
            </p:nvSpPr>
            <p:spPr bwMode="auto">
              <a:xfrm>
                <a:off x="992256" y="2334520"/>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64" name="Freeform 59"/>
              <p:cNvSpPr/>
              <p:nvPr/>
            </p:nvSpPr>
            <p:spPr bwMode="auto">
              <a:xfrm>
                <a:off x="992256" y="2431212"/>
                <a:ext cx="106895" cy="13605"/>
              </a:xfrm>
              <a:custGeom>
                <a:avLst/>
                <a:gdLst>
                  <a:gd name="T0" fmla="*/ 0 w 220"/>
                  <a:gd name="T1" fmla="*/ 28 h 28"/>
                  <a:gd name="T2" fmla="*/ 0 w 220"/>
                  <a:gd name="T3" fmla="*/ 0 h 28"/>
                  <a:gd name="T4" fmla="*/ 220 w 220"/>
                  <a:gd name="T5" fmla="*/ 0 h 28"/>
                  <a:gd name="T6" fmla="*/ 220 w 220"/>
                  <a:gd name="T7" fmla="*/ 28 h 28"/>
                  <a:gd name="T8" fmla="*/ 0 w 220"/>
                  <a:gd name="T9" fmla="*/ 28 h 28"/>
                  <a:gd name="T10" fmla="*/ 0 w 220"/>
                  <a:gd name="T11" fmla="*/ 28 h 28"/>
                </a:gdLst>
                <a:ahLst/>
                <a:cxnLst>
                  <a:cxn ang="0">
                    <a:pos x="T0" y="T1"/>
                  </a:cxn>
                  <a:cxn ang="0">
                    <a:pos x="T2" y="T3"/>
                  </a:cxn>
                  <a:cxn ang="0">
                    <a:pos x="T4" y="T5"/>
                  </a:cxn>
                  <a:cxn ang="0">
                    <a:pos x="T6" y="T7"/>
                  </a:cxn>
                  <a:cxn ang="0">
                    <a:pos x="T8" y="T9"/>
                  </a:cxn>
                  <a:cxn ang="0">
                    <a:pos x="T10" y="T11"/>
                  </a:cxn>
                </a:cxnLst>
                <a:rect l="0" t="0" r="r" b="b"/>
                <a:pathLst>
                  <a:path w="220" h="28">
                    <a:moveTo>
                      <a:pt x="0" y="28"/>
                    </a:moveTo>
                    <a:lnTo>
                      <a:pt x="0" y="0"/>
                    </a:lnTo>
                    <a:lnTo>
                      <a:pt x="220" y="0"/>
                    </a:lnTo>
                    <a:lnTo>
                      <a:pt x="22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sp>
            <p:nvSpPr>
              <p:cNvPr id="65" name="Freeform 60"/>
              <p:cNvSpPr/>
              <p:nvPr/>
            </p:nvSpPr>
            <p:spPr bwMode="auto">
              <a:xfrm>
                <a:off x="997601" y="2528875"/>
                <a:ext cx="160342" cy="13605"/>
              </a:xfrm>
              <a:custGeom>
                <a:avLst/>
                <a:gdLst>
                  <a:gd name="T0" fmla="*/ 0 w 330"/>
                  <a:gd name="T1" fmla="*/ 28 h 28"/>
                  <a:gd name="T2" fmla="*/ 0 w 330"/>
                  <a:gd name="T3" fmla="*/ 0 h 28"/>
                  <a:gd name="T4" fmla="*/ 330 w 330"/>
                  <a:gd name="T5" fmla="*/ 0 h 28"/>
                  <a:gd name="T6" fmla="*/ 330 w 330"/>
                  <a:gd name="T7" fmla="*/ 28 h 28"/>
                  <a:gd name="T8" fmla="*/ 0 w 330"/>
                  <a:gd name="T9" fmla="*/ 28 h 28"/>
                  <a:gd name="T10" fmla="*/ 0 w 330"/>
                  <a:gd name="T11" fmla="*/ 28 h 28"/>
                </a:gdLst>
                <a:ahLst/>
                <a:cxnLst>
                  <a:cxn ang="0">
                    <a:pos x="T0" y="T1"/>
                  </a:cxn>
                  <a:cxn ang="0">
                    <a:pos x="T2" y="T3"/>
                  </a:cxn>
                  <a:cxn ang="0">
                    <a:pos x="T4" y="T5"/>
                  </a:cxn>
                  <a:cxn ang="0">
                    <a:pos x="T6" y="T7"/>
                  </a:cxn>
                  <a:cxn ang="0">
                    <a:pos x="T8" y="T9"/>
                  </a:cxn>
                  <a:cxn ang="0">
                    <a:pos x="T10" y="T11"/>
                  </a:cxn>
                </a:cxnLst>
                <a:rect l="0" t="0" r="r" b="b"/>
                <a:pathLst>
                  <a:path w="330" h="28">
                    <a:moveTo>
                      <a:pt x="0" y="28"/>
                    </a:moveTo>
                    <a:lnTo>
                      <a:pt x="0" y="0"/>
                    </a:lnTo>
                    <a:lnTo>
                      <a:pt x="330" y="0"/>
                    </a:lnTo>
                    <a:lnTo>
                      <a:pt x="330" y="28"/>
                    </a:lnTo>
                    <a:lnTo>
                      <a:pt x="0" y="28"/>
                    </a:ln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888" tIns="60944" rIns="121888" bIns="60944"/>
              <a:lstStyle/>
              <a:p>
                <a:pPr defTabSz="913765">
                  <a:defRPr/>
                </a:pPr>
                <a:endParaRPr lang="en-US" sz="2400">
                  <a:solidFill>
                    <a:schemeClr val="tx1">
                      <a:lumMod val="50000"/>
                      <a:lumOff val="50000"/>
                    </a:schemeClr>
                  </a:solidFill>
                  <a:cs typeface="+mn-ea"/>
                  <a:sym typeface="+mn-lt"/>
                </a:endParaRPr>
              </a:p>
            </p:txBody>
          </p:sp>
        </p:grpSp>
        <p:sp>
          <p:nvSpPr>
            <p:cNvPr id="55" name="Rectangle 50"/>
            <p:cNvSpPr>
              <a:spLocks noChangeArrowheads="1"/>
            </p:cNvSpPr>
            <p:nvPr/>
          </p:nvSpPr>
          <p:spPr bwMode="auto">
            <a:xfrm flipH="1">
              <a:off x="1789496" y="2319577"/>
              <a:ext cx="55068" cy="15094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888" tIns="60944" rIns="121888" bIns="60944"/>
            <a:lstStyle/>
            <a:p>
              <a:pPr eaLnBrk="1" hangingPunct="1"/>
              <a:endParaRPr lang="zh-CN" altLang="zh-CN" sz="2400">
                <a:solidFill>
                  <a:schemeClr val="tx1">
                    <a:lumMod val="50000"/>
                    <a:lumOff val="50000"/>
                  </a:schemeClr>
                </a:solidFill>
                <a:cs typeface="+mn-ea"/>
                <a:sym typeface="+mn-lt"/>
              </a:endParaRPr>
            </a:p>
          </p:txBody>
        </p:sp>
      </p:grpSp>
      <p:sp>
        <p:nvSpPr>
          <p:cNvPr id="66" name="Rectangle 109"/>
          <p:cNvSpPr/>
          <p:nvPr/>
        </p:nvSpPr>
        <p:spPr>
          <a:xfrm>
            <a:off x="1469669" y="1708330"/>
            <a:ext cx="702720" cy="407786"/>
          </a:xfrm>
          <a:prstGeom prst="rect">
            <a:avLst/>
          </a:prstGeom>
        </p:spPr>
        <p:txBody>
          <a:bodyPr wrap="none" lIns="68562" tIns="34281" rIns="68562" bIns="34281">
            <a:spAutoFit/>
          </a:bodyPr>
          <a:lstStyle/>
          <a:p>
            <a:pPr algn="ctr" defTabSz="913765">
              <a:defRPr/>
            </a:pPr>
            <a:r>
              <a:rPr lang="en-GB" sz="2200" b="1" dirty="0">
                <a:solidFill>
                  <a:schemeClr val="tx1">
                    <a:lumMod val="50000"/>
                    <a:lumOff val="50000"/>
                  </a:schemeClr>
                </a:solidFill>
                <a:cs typeface="+mn-ea"/>
                <a:sym typeface="+mn-lt"/>
              </a:rPr>
              <a:t>30%</a:t>
            </a:r>
            <a:endParaRPr lang="en-GB" sz="2200" b="1" dirty="0">
              <a:solidFill>
                <a:schemeClr val="tx1">
                  <a:lumMod val="50000"/>
                  <a:lumOff val="50000"/>
                </a:schemeClr>
              </a:solidFill>
              <a:cs typeface="+mn-ea"/>
              <a:sym typeface="+mn-lt"/>
            </a:endParaRPr>
          </a:p>
        </p:txBody>
      </p:sp>
      <p:sp>
        <p:nvSpPr>
          <p:cNvPr id="67" name="Rectangle 110"/>
          <p:cNvSpPr/>
          <p:nvPr/>
        </p:nvSpPr>
        <p:spPr>
          <a:xfrm>
            <a:off x="3341389" y="1708330"/>
            <a:ext cx="702720" cy="407786"/>
          </a:xfrm>
          <a:prstGeom prst="rect">
            <a:avLst/>
          </a:prstGeom>
        </p:spPr>
        <p:txBody>
          <a:bodyPr wrap="none" lIns="68562" tIns="34281" rIns="68562" bIns="34281">
            <a:spAutoFit/>
          </a:bodyPr>
          <a:lstStyle/>
          <a:p>
            <a:pPr algn="ctr" defTabSz="913765">
              <a:defRPr/>
            </a:pPr>
            <a:r>
              <a:rPr lang="en-GB" sz="2200" b="1" dirty="0">
                <a:solidFill>
                  <a:schemeClr val="tx1">
                    <a:lumMod val="50000"/>
                    <a:lumOff val="50000"/>
                  </a:schemeClr>
                </a:solidFill>
                <a:cs typeface="+mn-ea"/>
                <a:sym typeface="+mn-lt"/>
              </a:rPr>
              <a:t>40%</a:t>
            </a:r>
            <a:endParaRPr lang="en-GB" sz="2200" b="1" dirty="0">
              <a:solidFill>
                <a:schemeClr val="tx1">
                  <a:lumMod val="50000"/>
                  <a:lumOff val="50000"/>
                </a:schemeClr>
              </a:solidFill>
              <a:cs typeface="+mn-ea"/>
              <a:sym typeface="+mn-lt"/>
            </a:endParaRPr>
          </a:p>
        </p:txBody>
      </p:sp>
      <p:sp>
        <p:nvSpPr>
          <p:cNvPr id="68" name="Rectangle 111"/>
          <p:cNvSpPr/>
          <p:nvPr/>
        </p:nvSpPr>
        <p:spPr>
          <a:xfrm>
            <a:off x="5213110" y="1708330"/>
            <a:ext cx="702720" cy="407786"/>
          </a:xfrm>
          <a:prstGeom prst="rect">
            <a:avLst/>
          </a:prstGeom>
        </p:spPr>
        <p:txBody>
          <a:bodyPr wrap="none" lIns="68562" tIns="34281" rIns="68562" bIns="34281">
            <a:spAutoFit/>
          </a:bodyPr>
          <a:lstStyle/>
          <a:p>
            <a:pPr algn="ctr" defTabSz="913765">
              <a:defRPr/>
            </a:pPr>
            <a:r>
              <a:rPr lang="en-GB" sz="2200" b="1" dirty="0">
                <a:solidFill>
                  <a:schemeClr val="tx1">
                    <a:lumMod val="50000"/>
                    <a:lumOff val="50000"/>
                  </a:schemeClr>
                </a:solidFill>
                <a:cs typeface="+mn-ea"/>
                <a:sym typeface="+mn-lt"/>
              </a:rPr>
              <a:t>90%</a:t>
            </a:r>
            <a:endParaRPr lang="en-GB" sz="2200" b="1" dirty="0">
              <a:solidFill>
                <a:schemeClr val="tx1">
                  <a:lumMod val="50000"/>
                  <a:lumOff val="50000"/>
                </a:schemeClr>
              </a:solidFill>
              <a:cs typeface="+mn-ea"/>
              <a:sym typeface="+mn-lt"/>
            </a:endParaRPr>
          </a:p>
        </p:txBody>
      </p:sp>
      <p:sp>
        <p:nvSpPr>
          <p:cNvPr id="69" name="Rectangle 112"/>
          <p:cNvSpPr/>
          <p:nvPr/>
        </p:nvSpPr>
        <p:spPr>
          <a:xfrm>
            <a:off x="7012841" y="1708330"/>
            <a:ext cx="702720" cy="407786"/>
          </a:xfrm>
          <a:prstGeom prst="rect">
            <a:avLst/>
          </a:prstGeom>
        </p:spPr>
        <p:txBody>
          <a:bodyPr wrap="none" lIns="68562" tIns="34281" rIns="68562" bIns="34281">
            <a:spAutoFit/>
          </a:bodyPr>
          <a:lstStyle/>
          <a:p>
            <a:pPr algn="ctr" defTabSz="913765">
              <a:defRPr/>
            </a:pPr>
            <a:r>
              <a:rPr lang="en-GB" sz="2200" b="1" dirty="0">
                <a:solidFill>
                  <a:schemeClr val="tx1">
                    <a:lumMod val="50000"/>
                    <a:lumOff val="50000"/>
                  </a:schemeClr>
                </a:solidFill>
                <a:cs typeface="+mn-ea"/>
                <a:sym typeface="+mn-lt"/>
              </a:rPr>
              <a:t>90%</a:t>
            </a:r>
            <a:endParaRPr lang="en-GB" sz="2200" b="1" dirty="0">
              <a:solidFill>
                <a:schemeClr val="tx1">
                  <a:lumMod val="50000"/>
                  <a:lumOff val="50000"/>
                </a:schemeClr>
              </a:solidFill>
              <a:cs typeface="+mn-ea"/>
              <a:sym typeface="+mn-lt"/>
            </a:endParaRPr>
          </a:p>
        </p:txBody>
      </p:sp>
      <p:grpSp>
        <p:nvGrpSpPr>
          <p:cNvPr id="70" name="组合 69"/>
          <p:cNvGrpSpPr/>
          <p:nvPr/>
        </p:nvGrpSpPr>
        <p:grpSpPr>
          <a:xfrm>
            <a:off x="723680" y="3653200"/>
            <a:ext cx="2120579" cy="646742"/>
            <a:chOff x="722676" y="3509016"/>
            <a:chExt cx="2121132" cy="646910"/>
          </a:xfrm>
        </p:grpSpPr>
        <p:sp>
          <p:nvSpPr>
            <p:cNvPr id="71" name="Text Placeholder 2"/>
            <p:cNvSpPr txBox="1"/>
            <p:nvPr/>
          </p:nvSpPr>
          <p:spPr bwMode="auto">
            <a:xfrm>
              <a:off x="971600" y="3509016"/>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400" b="1" dirty="0">
                  <a:solidFill>
                    <a:schemeClr val="tx1">
                      <a:lumMod val="50000"/>
                      <a:lumOff val="50000"/>
                    </a:schemeClr>
                  </a:solidFill>
                  <a:latin typeface="+mn-lt"/>
                  <a:ea typeface="+mn-ea"/>
                  <a:cs typeface="+mn-ea"/>
                  <a:sym typeface="+mn-lt"/>
                </a:rPr>
                <a:t>添加会议主题</a:t>
              </a:r>
              <a:endParaRPr lang="en-AU" sz="1400" b="1" dirty="0">
                <a:solidFill>
                  <a:schemeClr val="tx1">
                    <a:lumMod val="50000"/>
                    <a:lumOff val="50000"/>
                  </a:schemeClr>
                </a:solidFill>
                <a:latin typeface="+mn-lt"/>
                <a:ea typeface="+mn-ea"/>
                <a:cs typeface="+mn-ea"/>
                <a:sym typeface="+mn-lt"/>
              </a:endParaRPr>
            </a:p>
          </p:txBody>
        </p:sp>
        <p:sp>
          <p:nvSpPr>
            <p:cNvPr id="72" name="Text Placeholder 2"/>
            <p:cNvSpPr txBox="1"/>
            <p:nvPr/>
          </p:nvSpPr>
          <p:spPr bwMode="auto">
            <a:xfrm>
              <a:off x="722676" y="3734008"/>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100" dirty="0">
                  <a:solidFill>
                    <a:schemeClr val="tx1">
                      <a:lumMod val="50000"/>
                      <a:lumOff val="50000"/>
                    </a:schemeClr>
                  </a:solidFill>
                  <a:latin typeface="+mn-lt"/>
                  <a:ea typeface="+mn-ea"/>
                  <a:cs typeface="+mn-ea"/>
                  <a:sym typeface="+mn-lt"/>
                </a:rPr>
                <a:t>点击输入简要文字内容文字</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内容需概括精炼不用多</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余的文字修饰</a:t>
              </a:r>
              <a:endParaRPr lang="en-US" altLang="zh-CN" sz="1100" dirty="0">
                <a:solidFill>
                  <a:schemeClr val="tx1">
                    <a:lumMod val="50000"/>
                    <a:lumOff val="50000"/>
                  </a:schemeClr>
                </a:solidFill>
                <a:latin typeface="+mn-lt"/>
                <a:ea typeface="+mn-ea"/>
                <a:cs typeface="+mn-ea"/>
                <a:sym typeface="+mn-lt"/>
              </a:endParaRPr>
            </a:p>
          </p:txBody>
        </p:sp>
      </p:grpSp>
      <p:grpSp>
        <p:nvGrpSpPr>
          <p:cNvPr id="73" name="组合 72"/>
          <p:cNvGrpSpPr/>
          <p:nvPr/>
        </p:nvGrpSpPr>
        <p:grpSpPr>
          <a:xfrm>
            <a:off x="2628291" y="3653200"/>
            <a:ext cx="2120579" cy="646742"/>
            <a:chOff x="2627784" y="3509016"/>
            <a:chExt cx="2121132" cy="646910"/>
          </a:xfrm>
        </p:grpSpPr>
        <p:sp>
          <p:nvSpPr>
            <p:cNvPr id="74" name="Text Placeholder 2"/>
            <p:cNvSpPr txBox="1"/>
            <p:nvPr/>
          </p:nvSpPr>
          <p:spPr bwMode="auto">
            <a:xfrm>
              <a:off x="2915816" y="3509016"/>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400" b="1" dirty="0">
                  <a:solidFill>
                    <a:schemeClr val="tx1">
                      <a:lumMod val="50000"/>
                      <a:lumOff val="50000"/>
                    </a:schemeClr>
                  </a:solidFill>
                  <a:latin typeface="+mn-lt"/>
                  <a:ea typeface="+mn-ea"/>
                  <a:cs typeface="+mn-ea"/>
                  <a:sym typeface="+mn-lt"/>
                </a:rPr>
                <a:t>添加会议主题</a:t>
              </a:r>
              <a:endParaRPr lang="en-AU" sz="1400" b="1" dirty="0">
                <a:solidFill>
                  <a:schemeClr val="tx1">
                    <a:lumMod val="50000"/>
                    <a:lumOff val="50000"/>
                  </a:schemeClr>
                </a:solidFill>
                <a:latin typeface="+mn-lt"/>
                <a:ea typeface="+mn-ea"/>
                <a:cs typeface="+mn-ea"/>
                <a:sym typeface="+mn-lt"/>
              </a:endParaRPr>
            </a:p>
          </p:txBody>
        </p:sp>
        <p:sp>
          <p:nvSpPr>
            <p:cNvPr id="75" name="Text Placeholder 2"/>
            <p:cNvSpPr txBox="1"/>
            <p:nvPr/>
          </p:nvSpPr>
          <p:spPr bwMode="auto">
            <a:xfrm>
              <a:off x="2627784" y="3734008"/>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100" dirty="0">
                  <a:solidFill>
                    <a:schemeClr val="tx1">
                      <a:lumMod val="50000"/>
                      <a:lumOff val="50000"/>
                    </a:schemeClr>
                  </a:solidFill>
                  <a:latin typeface="+mn-lt"/>
                  <a:ea typeface="+mn-ea"/>
                  <a:cs typeface="+mn-ea"/>
                  <a:sym typeface="+mn-lt"/>
                </a:rPr>
                <a:t>点击输入简要文字内容文字</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内容需概括精炼不用多</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余的文字修饰</a:t>
              </a:r>
              <a:endParaRPr lang="en-US" altLang="zh-CN" sz="1100" dirty="0">
                <a:solidFill>
                  <a:schemeClr val="tx1">
                    <a:lumMod val="50000"/>
                    <a:lumOff val="50000"/>
                  </a:schemeClr>
                </a:solidFill>
                <a:latin typeface="+mn-lt"/>
                <a:ea typeface="+mn-ea"/>
                <a:cs typeface="+mn-ea"/>
                <a:sym typeface="+mn-lt"/>
              </a:endParaRPr>
            </a:p>
          </p:txBody>
        </p:sp>
      </p:grpSp>
      <p:grpSp>
        <p:nvGrpSpPr>
          <p:cNvPr id="76" name="组合 75"/>
          <p:cNvGrpSpPr/>
          <p:nvPr/>
        </p:nvGrpSpPr>
        <p:grpSpPr>
          <a:xfrm>
            <a:off x="4467120" y="3653200"/>
            <a:ext cx="2120579" cy="646742"/>
            <a:chOff x="4467092" y="3509016"/>
            <a:chExt cx="2121132" cy="646910"/>
          </a:xfrm>
        </p:grpSpPr>
        <p:sp>
          <p:nvSpPr>
            <p:cNvPr id="77" name="Text Placeholder 2"/>
            <p:cNvSpPr txBox="1"/>
            <p:nvPr/>
          </p:nvSpPr>
          <p:spPr bwMode="auto">
            <a:xfrm>
              <a:off x="4716016" y="3509016"/>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400" b="1" dirty="0">
                  <a:solidFill>
                    <a:schemeClr val="tx1">
                      <a:lumMod val="50000"/>
                      <a:lumOff val="50000"/>
                    </a:schemeClr>
                  </a:solidFill>
                  <a:latin typeface="+mn-lt"/>
                  <a:ea typeface="+mn-ea"/>
                  <a:cs typeface="+mn-ea"/>
                  <a:sym typeface="+mn-lt"/>
                </a:rPr>
                <a:t>添加会议主题</a:t>
              </a:r>
              <a:endParaRPr lang="en-AU" sz="1400" b="1" dirty="0">
                <a:solidFill>
                  <a:schemeClr val="tx1">
                    <a:lumMod val="50000"/>
                    <a:lumOff val="50000"/>
                  </a:schemeClr>
                </a:solidFill>
                <a:latin typeface="+mn-lt"/>
                <a:ea typeface="+mn-ea"/>
                <a:cs typeface="+mn-ea"/>
                <a:sym typeface="+mn-lt"/>
              </a:endParaRPr>
            </a:p>
          </p:txBody>
        </p:sp>
        <p:sp>
          <p:nvSpPr>
            <p:cNvPr id="78" name="Text Placeholder 2"/>
            <p:cNvSpPr txBox="1"/>
            <p:nvPr/>
          </p:nvSpPr>
          <p:spPr bwMode="auto">
            <a:xfrm>
              <a:off x="4467092" y="3734008"/>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100" dirty="0">
                  <a:solidFill>
                    <a:schemeClr val="tx1">
                      <a:lumMod val="50000"/>
                      <a:lumOff val="50000"/>
                    </a:schemeClr>
                  </a:solidFill>
                  <a:latin typeface="+mn-lt"/>
                  <a:ea typeface="+mn-ea"/>
                  <a:cs typeface="+mn-ea"/>
                  <a:sym typeface="+mn-lt"/>
                </a:rPr>
                <a:t>点击输入简要文字内容文字</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内容需概括精炼不用多</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余的文字修饰</a:t>
              </a:r>
              <a:endParaRPr lang="en-US" altLang="zh-CN" sz="1100" dirty="0">
                <a:solidFill>
                  <a:schemeClr val="tx1">
                    <a:lumMod val="50000"/>
                    <a:lumOff val="50000"/>
                  </a:schemeClr>
                </a:solidFill>
                <a:latin typeface="+mn-lt"/>
                <a:ea typeface="+mn-ea"/>
                <a:cs typeface="+mn-ea"/>
                <a:sym typeface="+mn-lt"/>
              </a:endParaRPr>
            </a:p>
          </p:txBody>
        </p:sp>
      </p:grpSp>
      <p:grpSp>
        <p:nvGrpSpPr>
          <p:cNvPr id="79" name="组合 78"/>
          <p:cNvGrpSpPr/>
          <p:nvPr/>
        </p:nvGrpSpPr>
        <p:grpSpPr>
          <a:xfrm>
            <a:off x="6338841" y="3653200"/>
            <a:ext cx="2120579" cy="646742"/>
            <a:chOff x="6339300" y="3509016"/>
            <a:chExt cx="2121132" cy="646910"/>
          </a:xfrm>
        </p:grpSpPr>
        <p:sp>
          <p:nvSpPr>
            <p:cNvPr id="80" name="Text Placeholder 2"/>
            <p:cNvSpPr txBox="1"/>
            <p:nvPr/>
          </p:nvSpPr>
          <p:spPr bwMode="auto">
            <a:xfrm>
              <a:off x="6588224" y="3509016"/>
              <a:ext cx="1523692" cy="268421"/>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400" b="1" dirty="0">
                  <a:solidFill>
                    <a:schemeClr val="tx1">
                      <a:lumMod val="50000"/>
                      <a:lumOff val="50000"/>
                    </a:schemeClr>
                  </a:solidFill>
                  <a:latin typeface="+mn-lt"/>
                  <a:ea typeface="+mn-ea"/>
                  <a:cs typeface="+mn-ea"/>
                  <a:sym typeface="+mn-lt"/>
                </a:rPr>
                <a:t>添加会议主题</a:t>
              </a:r>
              <a:endParaRPr lang="en-AU" sz="1400" b="1" dirty="0">
                <a:solidFill>
                  <a:schemeClr val="tx1">
                    <a:lumMod val="50000"/>
                    <a:lumOff val="50000"/>
                  </a:schemeClr>
                </a:solidFill>
                <a:latin typeface="+mn-lt"/>
                <a:ea typeface="+mn-ea"/>
                <a:cs typeface="+mn-ea"/>
                <a:sym typeface="+mn-lt"/>
              </a:endParaRPr>
            </a:p>
          </p:txBody>
        </p:sp>
        <p:sp>
          <p:nvSpPr>
            <p:cNvPr id="81" name="Text Placeholder 2"/>
            <p:cNvSpPr txBox="1"/>
            <p:nvPr/>
          </p:nvSpPr>
          <p:spPr bwMode="auto">
            <a:xfrm>
              <a:off x="6339300" y="3734008"/>
              <a:ext cx="2121132" cy="421918"/>
            </a:xfrm>
            <a:prstGeom prst="rect">
              <a:avLst/>
            </a:prstGeom>
            <a:noFill/>
            <a:ln>
              <a:noFill/>
            </a:ln>
          </p:spPr>
          <p:txBody>
            <a:bodyPr/>
            <a:lstStyle>
              <a:lvl1pPr>
                <a:defRPr>
                  <a:solidFill>
                    <a:schemeClr val="tx1"/>
                  </a:solidFill>
                  <a:latin typeface="Open Sans" panose="020B0606030504020204" pitchFamily="34" charset="0"/>
                  <a:ea typeface="MS PGothic" panose="020B0600070205080204" pitchFamily="34" charset="-128"/>
                </a:defRPr>
              </a:lvl1pPr>
              <a:lvl2pPr marL="742950" indent="-285750">
                <a:defRPr>
                  <a:solidFill>
                    <a:schemeClr val="tx1"/>
                  </a:solidFill>
                  <a:latin typeface="Open Sans" panose="020B0606030504020204" pitchFamily="34" charset="0"/>
                  <a:ea typeface="MS PGothic" panose="020B0600070205080204" pitchFamily="34" charset="-128"/>
                </a:defRPr>
              </a:lvl2pPr>
              <a:lvl3pPr marL="1143000" indent="-228600">
                <a:defRPr>
                  <a:solidFill>
                    <a:schemeClr val="tx1"/>
                  </a:solidFill>
                  <a:latin typeface="Open Sans" panose="020B0606030504020204" pitchFamily="34" charset="0"/>
                  <a:ea typeface="MS PGothic" panose="020B0600070205080204" pitchFamily="34" charset="-128"/>
                </a:defRPr>
              </a:lvl3pPr>
              <a:lvl4pPr marL="1600200" indent="-228600">
                <a:defRPr>
                  <a:solidFill>
                    <a:schemeClr val="tx1"/>
                  </a:solidFill>
                  <a:latin typeface="Open Sans" panose="020B0606030504020204" pitchFamily="34" charset="0"/>
                  <a:ea typeface="MS PGothic" panose="020B0600070205080204" pitchFamily="34" charset="-128"/>
                </a:defRPr>
              </a:lvl4pPr>
              <a:lvl5pPr marL="2057400" indent="-228600">
                <a:defRPr>
                  <a:solidFill>
                    <a:schemeClr val="tx1"/>
                  </a:solidFill>
                  <a:latin typeface="Open Sans" panose="020B0606030504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pitchFamily="34" charset="0"/>
                  <a:ea typeface="MS PGothic" panose="020B0600070205080204" pitchFamily="34" charset="-128"/>
                </a:defRPr>
              </a:lvl9pPr>
            </a:lstStyle>
            <a:p>
              <a:pPr algn="ctr">
                <a:buNone/>
              </a:pPr>
              <a:r>
                <a:rPr lang="zh-CN" altLang="en-US" sz="1100" dirty="0">
                  <a:solidFill>
                    <a:schemeClr val="tx1">
                      <a:lumMod val="50000"/>
                      <a:lumOff val="50000"/>
                    </a:schemeClr>
                  </a:solidFill>
                  <a:latin typeface="+mn-lt"/>
                  <a:ea typeface="+mn-ea"/>
                  <a:cs typeface="+mn-ea"/>
                  <a:sym typeface="+mn-lt"/>
                </a:rPr>
                <a:t>点击输入简要文字内容文字</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内容需概括精炼不用多</a:t>
              </a:r>
              <a:endParaRPr lang="en-US" altLang="zh-CN" sz="1100" dirty="0">
                <a:solidFill>
                  <a:schemeClr val="tx1">
                    <a:lumMod val="50000"/>
                    <a:lumOff val="50000"/>
                  </a:schemeClr>
                </a:solidFill>
                <a:latin typeface="+mn-lt"/>
                <a:ea typeface="+mn-ea"/>
                <a:cs typeface="+mn-ea"/>
                <a:sym typeface="+mn-lt"/>
              </a:endParaRPr>
            </a:p>
            <a:p>
              <a:pPr algn="ctr">
                <a:buNone/>
              </a:pPr>
              <a:r>
                <a:rPr lang="zh-CN" altLang="en-US" sz="1100" dirty="0">
                  <a:solidFill>
                    <a:schemeClr val="tx1">
                      <a:lumMod val="50000"/>
                      <a:lumOff val="50000"/>
                    </a:schemeClr>
                  </a:solidFill>
                  <a:latin typeface="+mn-lt"/>
                  <a:ea typeface="+mn-ea"/>
                  <a:cs typeface="+mn-ea"/>
                  <a:sym typeface="+mn-lt"/>
                </a:rPr>
                <a:t>余的文字修饰</a:t>
              </a:r>
              <a:endParaRPr lang="en-US" altLang="zh-CN" sz="1100" dirty="0">
                <a:solidFill>
                  <a:schemeClr val="tx1">
                    <a:lumMod val="50000"/>
                    <a:lumOff val="50000"/>
                  </a:schemeClr>
                </a:solidFill>
                <a:latin typeface="+mn-lt"/>
                <a:ea typeface="+mn-ea"/>
                <a:cs typeface="+mn-ea"/>
                <a:sym typeface="+mn-lt"/>
              </a:endParaRPr>
            </a:p>
          </p:txBody>
        </p:sp>
      </p:grpSp>
      <p:sp>
        <p:nvSpPr>
          <p:cNvPr id="83" name="标题 82"/>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84" name="矩形 83"/>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14:bounceEnd="40000">
                                          <p:cBhvr additive="base">
                                            <p:cTn id="7" dur="500" fill="hold"/>
                                            <p:tgtEl>
                                              <p:spTgt spid="53"/>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par>
                              <p:cTn id="13" fill="hold">
                                <p:stCondLst>
                                  <p:cond delay="1000"/>
                                </p:stCondLst>
                                <p:childTnLst>
                                  <p:par>
                                    <p:cTn id="14" presetID="12" presetClass="entr" presetSubtype="4" fill="hold" grpId="0" nodeType="afterEffect">
                                      <p:stCondLst>
                                        <p:cond delay="0"/>
                                      </p:stCondLst>
                                      <p:iterate type="lt">
                                        <p:tmPct val="30000"/>
                                      </p:iterate>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500"/>
                                            <p:tgtEl>
                                              <p:spTgt spid="66"/>
                                            </p:tgtEl>
                                            <p:attrNameLst>
                                              <p:attrName>ppt_y</p:attrName>
                                            </p:attrNameLst>
                                          </p:cBhvr>
                                          <p:tavLst>
                                            <p:tav tm="0">
                                              <p:val>
                                                <p:strVal val="#ppt_y+#ppt_h*1.125000"/>
                                              </p:val>
                                            </p:tav>
                                            <p:tav tm="100000">
                                              <p:val>
                                                <p:strVal val="#ppt_y"/>
                                              </p:val>
                                            </p:tav>
                                          </p:tavLst>
                                        </p:anim>
                                        <p:animEffect transition="in" filter="wipe(up)">
                                          <p:cBhvr>
                                            <p:cTn id="17" dur="500"/>
                                            <p:tgtEl>
                                              <p:spTgt spid="66"/>
                                            </p:tgtEl>
                                          </p:cBhvr>
                                        </p:animEffect>
                                      </p:childTnLst>
                                    </p:cTn>
                                  </p:par>
                                </p:childTnLst>
                              </p:cTn>
                            </p:par>
                            <p:par>
                              <p:cTn id="18" fill="hold">
                                <p:stCondLst>
                                  <p:cond delay="1799"/>
                                </p:stCondLst>
                                <p:childTnLst>
                                  <p:par>
                                    <p:cTn id="19" presetID="2" presetClass="entr" presetSubtype="1" fill="hold" nodeType="afterEffect" p14:presetBounceEnd="40000">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14:bounceEnd="40000">
                                          <p:cBhvr additive="base">
                                            <p:cTn id="21" dur="50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37"/>
                                            </p:tgtEl>
                                            <p:attrNameLst>
                                              <p:attrName>ppt_y</p:attrName>
                                            </p:attrNameLst>
                                          </p:cBhvr>
                                          <p:tavLst>
                                            <p:tav tm="0">
                                              <p:val>
                                                <p:strVal val="0-#ppt_h/2"/>
                                              </p:val>
                                            </p:tav>
                                            <p:tav tm="100000">
                                              <p:val>
                                                <p:strVal val="#ppt_y"/>
                                              </p:val>
                                            </p:tav>
                                          </p:tavLst>
                                        </p:anim>
                                      </p:childTnLst>
                                    </p:cTn>
                                  </p:par>
                                </p:childTnLst>
                              </p:cTn>
                            </p:par>
                            <p:par>
                              <p:cTn id="23" fill="hold">
                                <p:stCondLst>
                                  <p:cond delay="2299"/>
                                </p:stCondLst>
                                <p:childTnLst>
                                  <p:par>
                                    <p:cTn id="24" presetID="2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par>
                              <p:cTn id="27" fill="hold">
                                <p:stCondLst>
                                  <p:cond delay="2799"/>
                                </p:stCondLst>
                                <p:childTnLst>
                                  <p:par>
                                    <p:cTn id="28" presetID="12" presetClass="entr" presetSubtype="4" fill="hold" grpId="0" nodeType="afterEffect">
                                      <p:stCondLst>
                                        <p:cond delay="0"/>
                                      </p:stCondLst>
                                      <p:iterate type="lt">
                                        <p:tmPct val="30000"/>
                                      </p:iterate>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p:tgtEl>
                                              <p:spTgt spid="67"/>
                                            </p:tgtEl>
                                            <p:attrNameLst>
                                              <p:attrName>ppt_y</p:attrName>
                                            </p:attrNameLst>
                                          </p:cBhvr>
                                          <p:tavLst>
                                            <p:tav tm="0">
                                              <p:val>
                                                <p:strVal val="#ppt_y+#ppt_h*1.125000"/>
                                              </p:val>
                                            </p:tav>
                                            <p:tav tm="100000">
                                              <p:val>
                                                <p:strVal val="#ppt_y"/>
                                              </p:val>
                                            </p:tav>
                                          </p:tavLst>
                                        </p:anim>
                                        <p:animEffect transition="in" filter="wipe(up)">
                                          <p:cBhvr>
                                            <p:cTn id="31" dur="500"/>
                                            <p:tgtEl>
                                              <p:spTgt spid="67"/>
                                            </p:tgtEl>
                                          </p:cBhvr>
                                        </p:animEffect>
                                      </p:childTnLst>
                                    </p:cTn>
                                  </p:par>
                                </p:childTnLst>
                              </p:cTn>
                            </p:par>
                            <p:par>
                              <p:cTn id="32" fill="hold">
                                <p:stCondLst>
                                  <p:cond delay="3599"/>
                                </p:stCondLst>
                                <p:childTnLst>
                                  <p:par>
                                    <p:cTn id="33" presetID="2" presetClass="entr" presetSubtype="1" fill="hold" nodeType="afterEffect" p14:presetBounceEnd="40000">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14:bounceEnd="40000">
                                          <p:cBhvr additive="base">
                                            <p:cTn id="35" dur="50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par>
                              <p:cTn id="37" fill="hold">
                                <p:stCondLst>
                                  <p:cond delay="4099"/>
                                </p:stCondLst>
                                <p:childTnLst>
                                  <p:par>
                                    <p:cTn id="38" presetID="2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par>
                              <p:cTn id="41" fill="hold">
                                <p:stCondLst>
                                  <p:cond delay="4599"/>
                                </p:stCondLst>
                                <p:childTnLst>
                                  <p:par>
                                    <p:cTn id="42" presetID="12" presetClass="entr" presetSubtype="4" fill="hold" grpId="0" nodeType="afterEffect">
                                      <p:stCondLst>
                                        <p:cond delay="0"/>
                                      </p:stCondLst>
                                      <p:iterate type="lt">
                                        <p:tmPct val="30000"/>
                                      </p:iterate>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p:tgtEl>
                                              <p:spTgt spid="68"/>
                                            </p:tgtEl>
                                            <p:attrNameLst>
                                              <p:attrName>ppt_y</p:attrName>
                                            </p:attrNameLst>
                                          </p:cBhvr>
                                          <p:tavLst>
                                            <p:tav tm="0">
                                              <p:val>
                                                <p:strVal val="#ppt_y+#ppt_h*1.125000"/>
                                              </p:val>
                                            </p:tav>
                                            <p:tav tm="100000">
                                              <p:val>
                                                <p:strVal val="#ppt_y"/>
                                              </p:val>
                                            </p:tav>
                                          </p:tavLst>
                                        </p:anim>
                                        <p:animEffect transition="in" filter="wipe(up)">
                                          <p:cBhvr>
                                            <p:cTn id="45" dur="500"/>
                                            <p:tgtEl>
                                              <p:spTgt spid="68"/>
                                            </p:tgtEl>
                                          </p:cBhvr>
                                        </p:animEffect>
                                      </p:childTnLst>
                                    </p:cTn>
                                  </p:par>
                                </p:childTnLst>
                              </p:cTn>
                            </p:par>
                            <p:par>
                              <p:cTn id="46" fill="hold">
                                <p:stCondLst>
                                  <p:cond delay="5400"/>
                                </p:stCondLst>
                                <p:childTnLst>
                                  <p:par>
                                    <p:cTn id="47" presetID="2" presetClass="entr" presetSubtype="1" fill="hold" nodeType="afterEffect" p14:presetBounceEnd="40000">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14:bounceEnd="40000">
                                          <p:cBhvr additive="base">
                                            <p:cTn id="49"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5"/>
                                            </p:tgtEl>
                                            <p:attrNameLst>
                                              <p:attrName>ppt_y</p:attrName>
                                            </p:attrNameLst>
                                          </p:cBhvr>
                                          <p:tavLst>
                                            <p:tav tm="0">
                                              <p:val>
                                                <p:strVal val="0-#ppt_h/2"/>
                                              </p:val>
                                            </p:tav>
                                            <p:tav tm="100000">
                                              <p:val>
                                                <p:strVal val="#ppt_y"/>
                                              </p:val>
                                            </p:tav>
                                          </p:tavLst>
                                        </p:anim>
                                      </p:childTnLst>
                                    </p:cTn>
                                  </p:par>
                                </p:childTnLst>
                              </p:cTn>
                            </p:par>
                            <p:par>
                              <p:cTn id="51" fill="hold">
                                <p:stCondLst>
                                  <p:cond delay="5900"/>
                                </p:stCondLst>
                                <p:childTnLst>
                                  <p:par>
                                    <p:cTn id="52" presetID="22" presetClass="entr" presetSubtype="4"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par>
                              <p:cTn id="55" fill="hold">
                                <p:stCondLst>
                                  <p:cond delay="6400"/>
                                </p:stCondLst>
                                <p:childTnLst>
                                  <p:par>
                                    <p:cTn id="56" presetID="12" presetClass="entr" presetSubtype="4" fill="hold" grpId="0" nodeType="afterEffect">
                                      <p:stCondLst>
                                        <p:cond delay="0"/>
                                      </p:stCondLst>
                                      <p:iterate type="lt">
                                        <p:tmPct val="30000"/>
                                      </p:iterate>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childTnLst>
                              </p:cTn>
                            </p:par>
                            <p:par>
                              <p:cTn id="60" fill="hold">
                                <p:stCondLst>
                                  <p:cond delay="7200"/>
                                </p:stCondLst>
                                <p:childTnLst>
                                  <p:par>
                                    <p:cTn id="61" presetID="47"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1000"/>
                                            <p:tgtEl>
                                              <p:spTgt spid="70"/>
                                            </p:tgtEl>
                                          </p:cBhvr>
                                        </p:animEffect>
                                        <p:anim calcmode="lin" valueType="num">
                                          <p:cBhvr>
                                            <p:cTn id="64" dur="1000" fill="hold"/>
                                            <p:tgtEl>
                                              <p:spTgt spid="70"/>
                                            </p:tgtEl>
                                            <p:attrNameLst>
                                              <p:attrName>ppt_x</p:attrName>
                                            </p:attrNameLst>
                                          </p:cBhvr>
                                          <p:tavLst>
                                            <p:tav tm="0">
                                              <p:val>
                                                <p:strVal val="#ppt_x"/>
                                              </p:val>
                                            </p:tav>
                                            <p:tav tm="100000">
                                              <p:val>
                                                <p:strVal val="#ppt_x"/>
                                              </p:val>
                                            </p:tav>
                                          </p:tavLst>
                                        </p:anim>
                                        <p:anim calcmode="lin" valueType="num">
                                          <p:cBhvr>
                                            <p:cTn id="65" dur="1000" fill="hold"/>
                                            <p:tgtEl>
                                              <p:spTgt spid="70"/>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10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20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anim calcmode="lin" valueType="num">
                                          <p:cBhvr>
                                            <p:cTn id="74" dur="1000" fill="hold"/>
                                            <p:tgtEl>
                                              <p:spTgt spid="76"/>
                                            </p:tgtEl>
                                            <p:attrNameLst>
                                              <p:attrName>ppt_x</p:attrName>
                                            </p:attrNameLst>
                                          </p:cBhvr>
                                          <p:tavLst>
                                            <p:tav tm="0">
                                              <p:val>
                                                <p:strVal val="#ppt_x"/>
                                              </p:val>
                                            </p:tav>
                                            <p:tav tm="100000">
                                              <p:val>
                                                <p:strVal val="#ppt_x"/>
                                              </p:val>
                                            </p:tav>
                                          </p:tavLst>
                                        </p:anim>
                                        <p:anim calcmode="lin" valueType="num">
                                          <p:cBhvr>
                                            <p:cTn id="75" dur="1000" fill="hold"/>
                                            <p:tgtEl>
                                              <p:spTgt spid="7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30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1000"/>
                                            <p:tgtEl>
                                              <p:spTgt spid="79"/>
                                            </p:tgtEl>
                                          </p:cBhvr>
                                        </p:animEffect>
                                        <p:anim calcmode="lin" valueType="num">
                                          <p:cBhvr>
                                            <p:cTn id="79" dur="1000" fill="hold"/>
                                            <p:tgtEl>
                                              <p:spTgt spid="79"/>
                                            </p:tgtEl>
                                            <p:attrNameLst>
                                              <p:attrName>ppt_x</p:attrName>
                                            </p:attrNameLst>
                                          </p:cBhvr>
                                          <p:tavLst>
                                            <p:tav tm="0">
                                              <p:val>
                                                <p:strVal val="#ppt_x"/>
                                              </p:val>
                                            </p:tav>
                                            <p:tav tm="100000">
                                              <p:val>
                                                <p:strVal val="#ppt_x"/>
                                              </p:val>
                                            </p:tav>
                                          </p:tavLst>
                                        </p:anim>
                                        <p:anim calcmode="lin" valueType="num">
                                          <p:cBhvr>
                                            <p:cTn id="8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par>
                              <p:cTn id="13" fill="hold">
                                <p:stCondLst>
                                  <p:cond delay="1000"/>
                                </p:stCondLst>
                                <p:childTnLst>
                                  <p:par>
                                    <p:cTn id="14" presetID="12" presetClass="entr" presetSubtype="4" fill="hold" grpId="0" nodeType="afterEffect">
                                      <p:stCondLst>
                                        <p:cond delay="0"/>
                                      </p:stCondLst>
                                      <p:iterate type="lt">
                                        <p:tmPct val="30000"/>
                                      </p:iterate>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500"/>
                                            <p:tgtEl>
                                              <p:spTgt spid="66"/>
                                            </p:tgtEl>
                                            <p:attrNameLst>
                                              <p:attrName>ppt_y</p:attrName>
                                            </p:attrNameLst>
                                          </p:cBhvr>
                                          <p:tavLst>
                                            <p:tav tm="0">
                                              <p:val>
                                                <p:strVal val="#ppt_y+#ppt_h*1.125000"/>
                                              </p:val>
                                            </p:tav>
                                            <p:tav tm="100000">
                                              <p:val>
                                                <p:strVal val="#ppt_y"/>
                                              </p:val>
                                            </p:tav>
                                          </p:tavLst>
                                        </p:anim>
                                        <p:animEffect transition="in" filter="wipe(up)">
                                          <p:cBhvr>
                                            <p:cTn id="17" dur="500"/>
                                            <p:tgtEl>
                                              <p:spTgt spid="66"/>
                                            </p:tgtEl>
                                          </p:cBhvr>
                                        </p:animEffect>
                                      </p:childTnLst>
                                    </p:cTn>
                                  </p:par>
                                </p:childTnLst>
                              </p:cTn>
                            </p:par>
                            <p:par>
                              <p:cTn id="18" fill="hold">
                                <p:stCondLst>
                                  <p:cond delay="1799"/>
                                </p:stCondLst>
                                <p:childTnLst>
                                  <p:par>
                                    <p:cTn id="19" presetID="2" presetClass="entr" presetSubtype="1"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0-#ppt_h/2"/>
                                              </p:val>
                                            </p:tav>
                                            <p:tav tm="100000">
                                              <p:val>
                                                <p:strVal val="#ppt_y"/>
                                              </p:val>
                                            </p:tav>
                                          </p:tavLst>
                                        </p:anim>
                                      </p:childTnLst>
                                    </p:cTn>
                                  </p:par>
                                </p:childTnLst>
                              </p:cTn>
                            </p:par>
                            <p:par>
                              <p:cTn id="23" fill="hold">
                                <p:stCondLst>
                                  <p:cond delay="2299"/>
                                </p:stCondLst>
                                <p:childTnLst>
                                  <p:par>
                                    <p:cTn id="24" presetID="2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par>
                              <p:cTn id="27" fill="hold">
                                <p:stCondLst>
                                  <p:cond delay="2799"/>
                                </p:stCondLst>
                                <p:childTnLst>
                                  <p:par>
                                    <p:cTn id="28" presetID="12" presetClass="entr" presetSubtype="4" fill="hold" grpId="0" nodeType="afterEffect">
                                      <p:stCondLst>
                                        <p:cond delay="0"/>
                                      </p:stCondLst>
                                      <p:iterate type="lt">
                                        <p:tmPct val="30000"/>
                                      </p:iterate>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p:tgtEl>
                                              <p:spTgt spid="67"/>
                                            </p:tgtEl>
                                            <p:attrNameLst>
                                              <p:attrName>ppt_y</p:attrName>
                                            </p:attrNameLst>
                                          </p:cBhvr>
                                          <p:tavLst>
                                            <p:tav tm="0">
                                              <p:val>
                                                <p:strVal val="#ppt_y+#ppt_h*1.125000"/>
                                              </p:val>
                                            </p:tav>
                                            <p:tav tm="100000">
                                              <p:val>
                                                <p:strVal val="#ppt_y"/>
                                              </p:val>
                                            </p:tav>
                                          </p:tavLst>
                                        </p:anim>
                                        <p:animEffect transition="in" filter="wipe(up)">
                                          <p:cBhvr>
                                            <p:cTn id="31" dur="500"/>
                                            <p:tgtEl>
                                              <p:spTgt spid="67"/>
                                            </p:tgtEl>
                                          </p:cBhvr>
                                        </p:animEffect>
                                      </p:childTnLst>
                                    </p:cTn>
                                  </p:par>
                                </p:childTnLst>
                              </p:cTn>
                            </p:par>
                            <p:par>
                              <p:cTn id="32" fill="hold">
                                <p:stCondLst>
                                  <p:cond delay="3599"/>
                                </p:stCondLst>
                                <p:childTnLst>
                                  <p:par>
                                    <p:cTn id="33" presetID="2" presetClass="entr" presetSubtype="1"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0-#ppt_h/2"/>
                                              </p:val>
                                            </p:tav>
                                            <p:tav tm="100000">
                                              <p:val>
                                                <p:strVal val="#ppt_y"/>
                                              </p:val>
                                            </p:tav>
                                          </p:tavLst>
                                        </p:anim>
                                      </p:childTnLst>
                                    </p:cTn>
                                  </p:par>
                                </p:childTnLst>
                              </p:cTn>
                            </p:par>
                            <p:par>
                              <p:cTn id="37" fill="hold">
                                <p:stCondLst>
                                  <p:cond delay="4099"/>
                                </p:stCondLst>
                                <p:childTnLst>
                                  <p:par>
                                    <p:cTn id="38" presetID="2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par>
                              <p:cTn id="41" fill="hold">
                                <p:stCondLst>
                                  <p:cond delay="4599"/>
                                </p:stCondLst>
                                <p:childTnLst>
                                  <p:par>
                                    <p:cTn id="42" presetID="12" presetClass="entr" presetSubtype="4" fill="hold" grpId="0" nodeType="afterEffect">
                                      <p:stCondLst>
                                        <p:cond delay="0"/>
                                      </p:stCondLst>
                                      <p:iterate type="lt">
                                        <p:tmPct val="30000"/>
                                      </p:iterate>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p:tgtEl>
                                              <p:spTgt spid="68"/>
                                            </p:tgtEl>
                                            <p:attrNameLst>
                                              <p:attrName>ppt_y</p:attrName>
                                            </p:attrNameLst>
                                          </p:cBhvr>
                                          <p:tavLst>
                                            <p:tav tm="0">
                                              <p:val>
                                                <p:strVal val="#ppt_y+#ppt_h*1.125000"/>
                                              </p:val>
                                            </p:tav>
                                            <p:tav tm="100000">
                                              <p:val>
                                                <p:strVal val="#ppt_y"/>
                                              </p:val>
                                            </p:tav>
                                          </p:tavLst>
                                        </p:anim>
                                        <p:animEffect transition="in" filter="wipe(up)">
                                          <p:cBhvr>
                                            <p:cTn id="45" dur="500"/>
                                            <p:tgtEl>
                                              <p:spTgt spid="68"/>
                                            </p:tgtEl>
                                          </p:cBhvr>
                                        </p:animEffect>
                                      </p:childTnLst>
                                    </p:cTn>
                                  </p:par>
                                </p:childTnLst>
                              </p:cTn>
                            </p:par>
                            <p:par>
                              <p:cTn id="46" fill="hold">
                                <p:stCondLst>
                                  <p:cond delay="5400"/>
                                </p:stCondLst>
                                <p:childTnLst>
                                  <p:par>
                                    <p:cTn id="47" presetID="2" presetClass="entr" presetSubtype="1"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0-#ppt_h/2"/>
                                              </p:val>
                                            </p:tav>
                                            <p:tav tm="100000">
                                              <p:val>
                                                <p:strVal val="#ppt_y"/>
                                              </p:val>
                                            </p:tav>
                                          </p:tavLst>
                                        </p:anim>
                                      </p:childTnLst>
                                    </p:cTn>
                                  </p:par>
                                </p:childTnLst>
                              </p:cTn>
                            </p:par>
                            <p:par>
                              <p:cTn id="51" fill="hold">
                                <p:stCondLst>
                                  <p:cond delay="5900"/>
                                </p:stCondLst>
                                <p:childTnLst>
                                  <p:par>
                                    <p:cTn id="52" presetID="22" presetClass="entr" presetSubtype="4"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par>
                              <p:cTn id="55" fill="hold">
                                <p:stCondLst>
                                  <p:cond delay="6400"/>
                                </p:stCondLst>
                                <p:childTnLst>
                                  <p:par>
                                    <p:cTn id="56" presetID="12" presetClass="entr" presetSubtype="4" fill="hold" grpId="0" nodeType="afterEffect">
                                      <p:stCondLst>
                                        <p:cond delay="0"/>
                                      </p:stCondLst>
                                      <p:iterate type="lt">
                                        <p:tmPct val="30000"/>
                                      </p:iterate>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childTnLst>
                              </p:cTn>
                            </p:par>
                            <p:par>
                              <p:cTn id="60" fill="hold">
                                <p:stCondLst>
                                  <p:cond delay="7200"/>
                                </p:stCondLst>
                                <p:childTnLst>
                                  <p:par>
                                    <p:cTn id="61" presetID="47"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1000"/>
                                            <p:tgtEl>
                                              <p:spTgt spid="70"/>
                                            </p:tgtEl>
                                          </p:cBhvr>
                                        </p:animEffect>
                                        <p:anim calcmode="lin" valueType="num">
                                          <p:cBhvr>
                                            <p:cTn id="64" dur="1000" fill="hold"/>
                                            <p:tgtEl>
                                              <p:spTgt spid="70"/>
                                            </p:tgtEl>
                                            <p:attrNameLst>
                                              <p:attrName>ppt_x</p:attrName>
                                            </p:attrNameLst>
                                          </p:cBhvr>
                                          <p:tavLst>
                                            <p:tav tm="0">
                                              <p:val>
                                                <p:strVal val="#ppt_x"/>
                                              </p:val>
                                            </p:tav>
                                            <p:tav tm="100000">
                                              <p:val>
                                                <p:strVal val="#ppt_x"/>
                                              </p:val>
                                            </p:tav>
                                          </p:tavLst>
                                        </p:anim>
                                        <p:anim calcmode="lin" valueType="num">
                                          <p:cBhvr>
                                            <p:cTn id="65" dur="1000" fill="hold"/>
                                            <p:tgtEl>
                                              <p:spTgt spid="70"/>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10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20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1000"/>
                                            <p:tgtEl>
                                              <p:spTgt spid="76"/>
                                            </p:tgtEl>
                                          </p:cBhvr>
                                        </p:animEffect>
                                        <p:anim calcmode="lin" valueType="num">
                                          <p:cBhvr>
                                            <p:cTn id="74" dur="1000" fill="hold"/>
                                            <p:tgtEl>
                                              <p:spTgt spid="76"/>
                                            </p:tgtEl>
                                            <p:attrNameLst>
                                              <p:attrName>ppt_x</p:attrName>
                                            </p:attrNameLst>
                                          </p:cBhvr>
                                          <p:tavLst>
                                            <p:tav tm="0">
                                              <p:val>
                                                <p:strVal val="#ppt_x"/>
                                              </p:val>
                                            </p:tav>
                                            <p:tav tm="100000">
                                              <p:val>
                                                <p:strVal val="#ppt_x"/>
                                              </p:val>
                                            </p:tav>
                                          </p:tavLst>
                                        </p:anim>
                                        <p:anim calcmode="lin" valueType="num">
                                          <p:cBhvr>
                                            <p:cTn id="75" dur="1000" fill="hold"/>
                                            <p:tgtEl>
                                              <p:spTgt spid="7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30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1000"/>
                                            <p:tgtEl>
                                              <p:spTgt spid="79"/>
                                            </p:tgtEl>
                                          </p:cBhvr>
                                        </p:animEffect>
                                        <p:anim calcmode="lin" valueType="num">
                                          <p:cBhvr>
                                            <p:cTn id="79" dur="1000" fill="hold"/>
                                            <p:tgtEl>
                                              <p:spTgt spid="79"/>
                                            </p:tgtEl>
                                            <p:attrNameLst>
                                              <p:attrName>ppt_x</p:attrName>
                                            </p:attrNameLst>
                                          </p:cBhvr>
                                          <p:tavLst>
                                            <p:tav tm="0">
                                              <p:val>
                                                <p:strVal val="#ppt_x"/>
                                              </p:val>
                                            </p:tav>
                                            <p:tav tm="100000">
                                              <p:val>
                                                <p:strVal val="#ppt_x"/>
                                              </p:val>
                                            </p:tav>
                                          </p:tavLst>
                                        </p:anim>
                                        <p:anim calcmode="lin" valueType="num">
                                          <p:cBhvr>
                                            <p:cTn id="8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0181109"/>
          <p:cNvPicPr>
            <a:picLocks noChangeAspect="1"/>
          </p:cNvPicPr>
          <p:nvPr/>
        </p:nvPicPr>
        <p:blipFill>
          <a:blip r:embed="rId1"/>
          <a:srcRect r="2083"/>
          <a:stretch>
            <a:fillRect/>
          </a:stretch>
        </p:blipFill>
        <p:spPr>
          <a:xfrm rot="5400000">
            <a:off x="1979295" y="-2025491"/>
            <a:ext cx="5188268" cy="9165431"/>
          </a:xfrm>
          <a:prstGeom prst="rect">
            <a:avLst/>
          </a:prstGeom>
          <a:solidFill>
            <a:srgbClr val="ACE1DE"/>
          </a:solidFill>
        </p:spPr>
      </p:pic>
      <p:sp>
        <p:nvSpPr>
          <p:cNvPr id="6" name="文本框 5"/>
          <p:cNvSpPr txBox="1"/>
          <p:nvPr/>
        </p:nvSpPr>
        <p:spPr>
          <a:xfrm>
            <a:off x="2339340" y="1585913"/>
            <a:ext cx="4764881" cy="1106805"/>
          </a:xfrm>
          <a:prstGeom prst="rect">
            <a:avLst/>
          </a:prstGeom>
          <a:noFill/>
        </p:spPr>
        <p:txBody>
          <a:bodyPr wrap="square" rtlCol="0">
            <a:spAutoFit/>
          </a:bodyPr>
          <a:lstStyle/>
          <a:p>
            <a:r>
              <a:rPr lang="zh-CN" altLang="en-US" sz="6600" b="1">
                <a:solidFill>
                  <a:srgbClr val="FFE083"/>
                </a:solidFill>
                <a:latin typeface="微软雅黑" panose="020B0503020204020204" pitchFamily="34" charset="-122"/>
                <a:ea typeface="微软雅黑" panose="020B0503020204020204" pitchFamily="34" charset="-122"/>
              </a:rPr>
              <a:t>感 谢 观 看</a:t>
            </a:r>
            <a:endParaRPr lang="zh-CN" altLang="en-US" sz="6600" b="1">
              <a:solidFill>
                <a:srgbClr val="FFE083"/>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404110" y="1585913"/>
            <a:ext cx="4764881" cy="1106805"/>
          </a:xfrm>
          <a:prstGeom prst="rect">
            <a:avLst/>
          </a:prstGeom>
          <a:noFill/>
        </p:spPr>
        <p:txBody>
          <a:bodyPr wrap="square" rtlCol="0">
            <a:spAutoFit/>
          </a:bodyPr>
          <a:lstStyle/>
          <a:p>
            <a:r>
              <a:rPr lang="zh-CN" altLang="en-US" sz="6600" b="1">
                <a:solidFill>
                  <a:srgbClr val="F39DB0"/>
                </a:solidFill>
                <a:latin typeface="微软雅黑" panose="020B0503020204020204" pitchFamily="34" charset="-122"/>
                <a:ea typeface="微软雅黑" panose="020B0503020204020204" pitchFamily="34" charset="-122"/>
              </a:rPr>
              <a:t>感 谢 观 看</a:t>
            </a:r>
            <a:endParaRPr lang="zh-CN" altLang="en-US" sz="6600" b="1">
              <a:solidFill>
                <a:srgbClr val="F39DB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468563" y="1585913"/>
            <a:ext cx="4764881" cy="1106805"/>
          </a:xfrm>
          <a:prstGeom prst="rect">
            <a:avLst/>
          </a:prstGeom>
          <a:noFill/>
        </p:spPr>
        <p:txBody>
          <a:bodyPr wrap="square" rtlCol="0">
            <a:spAutoFit/>
          </a:bodyPr>
          <a:lstStyle/>
          <a:p>
            <a:r>
              <a:rPr lang="zh-CN" altLang="en-US" sz="6600" b="1" dirty="0">
                <a:pattFill prst="pct5">
                  <a:fgClr>
                    <a:schemeClr val="bg1"/>
                  </a:fgClr>
                  <a:bgClr>
                    <a:srgbClr val="ACE1DE"/>
                  </a:bgClr>
                </a:pattFill>
                <a:latin typeface="微软雅黑" panose="020B0503020204020204" pitchFamily="34" charset="-122"/>
                <a:ea typeface="微软雅黑" panose="020B0503020204020204" pitchFamily="34" charset="-122"/>
              </a:rPr>
              <a:t>感 谢 观 看</a:t>
            </a:r>
            <a:endParaRPr lang="zh-CN" altLang="en-US" sz="6600" b="1" dirty="0">
              <a:pattFill prst="pct5">
                <a:fgClr>
                  <a:schemeClr val="bg1"/>
                </a:fgClr>
                <a:bgClr>
                  <a:srgbClr val="ACE1DE"/>
                </a:bgClr>
              </a:pattFill>
              <a:latin typeface="微软雅黑" panose="020B0503020204020204" pitchFamily="34" charset="-122"/>
              <a:ea typeface="微软雅黑" panose="020B0503020204020204" pitchFamily="34" charset="-122"/>
            </a:endParaRPr>
          </a:p>
        </p:txBody>
      </p:sp>
      <p:sp>
        <p:nvSpPr>
          <p:cNvPr id="23" name="文本框 22"/>
          <p:cNvSpPr txBox="1"/>
          <p:nvPr/>
        </p:nvSpPr>
        <p:spPr>
          <a:xfrm>
            <a:off x="1528763" y="2619375"/>
            <a:ext cx="5987415" cy="460375"/>
          </a:xfrm>
          <a:prstGeom prst="rect">
            <a:avLst/>
          </a:prstGeom>
          <a:noFill/>
        </p:spPr>
        <p:txBody>
          <a:bodyPr wrap="square" rtlCol="0">
            <a:spAutoFit/>
          </a:bodyPr>
          <a:lstStyle/>
          <a:p>
            <a:pPr algn="ctr"/>
            <a:r>
              <a:rPr lang="zh-CN" altLang="en-US" sz="1200" dirty="0">
                <a:solidFill>
                  <a:schemeClr val="tx1">
                    <a:lumMod val="75000"/>
                    <a:lumOff val="25000"/>
                  </a:schemeClr>
                </a:solidFill>
              </a:rPr>
              <a:t> If architectural style two years ago everybody also in discussion architectural style whether can treat as the product the core essentia</a:t>
            </a:r>
            <a:endParaRPr lang="zh-CN" altLang="en-US" sz="1200" dirty="0">
              <a:solidFill>
                <a:schemeClr val="tx1">
                  <a:lumMod val="75000"/>
                  <a:lumOff val="25000"/>
                </a:schemeClr>
              </a:solidFill>
            </a:endParaRPr>
          </a:p>
        </p:txBody>
      </p:sp>
      <p:sp>
        <p:nvSpPr>
          <p:cNvPr id="24" name="文本框 23"/>
          <p:cNvSpPr txBox="1"/>
          <p:nvPr/>
        </p:nvSpPr>
        <p:spPr>
          <a:xfrm>
            <a:off x="2322195" y="3163253"/>
            <a:ext cx="4799171" cy="414020"/>
          </a:xfrm>
          <a:prstGeom prst="rect">
            <a:avLst/>
          </a:prstGeom>
          <a:noFill/>
        </p:spPr>
        <p:txBody>
          <a:bodyPr wrap="square" rtlCol="0">
            <a:spAutoFit/>
          </a:bodyPr>
          <a:lstStyle/>
          <a:p>
            <a:r>
              <a:rPr lang="zh-CN" altLang="en-US"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汇报人</a:t>
            </a:r>
            <a:r>
              <a:rPr lang="zh-CN" altLang="en-US" sz="2100" b="1" dirty="0" smtClean="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100" b="1" dirty="0" smtClean="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XXX</a:t>
            </a:r>
            <a:r>
              <a:rPr lang="zh-CN" altLang="en-US" sz="2100" b="1" dirty="0" smtClean="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汇报时间：</a:t>
            </a:r>
            <a:r>
              <a:rPr lang="en-US" altLang="zh-CN"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2100" b="1" dirty="0">
              <a:solidFill>
                <a:srgbClr val="A8E0D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81109"/>
          <p:cNvPicPr>
            <a:picLocks noChangeAspect="1"/>
          </p:cNvPicPr>
          <p:nvPr/>
        </p:nvPicPr>
        <p:blipFill>
          <a:blip r:embed="rId1"/>
          <a:srcRect r="2083"/>
          <a:stretch>
            <a:fillRect/>
          </a:stretch>
        </p:blipFill>
        <p:spPr>
          <a:xfrm rot="5400000">
            <a:off x="1979295" y="-2025491"/>
            <a:ext cx="5188268" cy="9165431"/>
          </a:xfrm>
          <a:prstGeom prst="rect">
            <a:avLst/>
          </a:prstGeom>
        </p:spPr>
      </p:pic>
      <p:sp>
        <p:nvSpPr>
          <p:cNvPr id="4" name="矩形 3"/>
          <p:cNvSpPr/>
          <p:nvPr/>
        </p:nvSpPr>
        <p:spPr>
          <a:xfrm>
            <a:off x="775335" y="600710"/>
            <a:ext cx="7495540" cy="3942080"/>
          </a:xfrm>
          <a:prstGeom prst="rect">
            <a:avLst/>
          </a:prstGeom>
          <a:solidFill>
            <a:schemeClr val="bg1"/>
          </a:solidFill>
          <a:ln w="60325">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5252936" y="479973"/>
            <a:ext cx="1535656" cy="22125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6275963" y="805796"/>
            <a:ext cx="512630" cy="7804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a:spLocks noChangeArrowheads="1"/>
          </p:cNvSpPr>
          <p:nvPr>
            <p:custDataLst>
              <p:tags r:id="rId2"/>
            </p:custDataLst>
          </p:nvPr>
        </p:nvSpPr>
        <p:spPr bwMode="auto">
          <a:xfrm>
            <a:off x="1409065" y="1818640"/>
            <a:ext cx="2384425" cy="147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solidFill>
                  <a:srgbClr val="FFE083"/>
                </a:solidFill>
                <a:latin typeface="+mj-ea"/>
                <a:ea typeface="+mj-ea"/>
                <a:cs typeface="+mn-ea"/>
                <a:sym typeface="+mn-lt"/>
              </a:rPr>
              <a:t>01</a:t>
            </a:r>
            <a:endParaRPr lang="en-US" altLang="zh-CN" sz="9600" b="1" dirty="0" smtClean="0">
              <a:solidFill>
                <a:srgbClr val="FFE083"/>
              </a:solidFill>
              <a:latin typeface="+mj-ea"/>
              <a:ea typeface="+mj-ea"/>
              <a:cs typeface="+mn-ea"/>
              <a:sym typeface="+mn-lt"/>
            </a:endParaRPr>
          </a:p>
        </p:txBody>
      </p:sp>
      <p:sp>
        <p:nvSpPr>
          <p:cNvPr id="20" name="矩形 19"/>
          <p:cNvSpPr/>
          <p:nvPr/>
        </p:nvSpPr>
        <p:spPr>
          <a:xfrm>
            <a:off x="3793490" y="1986915"/>
            <a:ext cx="3177540" cy="591185"/>
          </a:xfrm>
          <a:prstGeom prst="rect">
            <a:avLst/>
          </a:prstGeom>
        </p:spPr>
        <p:txBody>
          <a:bodyPr wrap="square" lIns="0" tIns="0" rIns="0" bIns="0">
            <a:spAutoFit/>
          </a:bodyPr>
          <a:lstStyle/>
          <a:p>
            <a:r>
              <a:rPr lang="zh-CN" altLang="en-US" sz="3840" b="1" dirty="0" smtClean="0">
                <a:solidFill>
                  <a:srgbClr val="6FC6C0"/>
                </a:solidFill>
                <a:cs typeface="+mn-ea"/>
                <a:sym typeface="+mn-lt"/>
              </a:rPr>
              <a:t>点击输入标题</a:t>
            </a:r>
            <a:endParaRPr lang="zh-CN" altLang="en-US" sz="3840" b="1" dirty="0" smtClean="0">
              <a:solidFill>
                <a:srgbClr val="6FC6C0"/>
              </a:solidFill>
              <a:cs typeface="+mn-ea"/>
              <a:sym typeface="+mn-lt"/>
            </a:endParaRPr>
          </a:p>
        </p:txBody>
      </p:sp>
      <p:sp>
        <p:nvSpPr>
          <p:cNvPr id="21" name="TextBox 11"/>
          <p:cNvSpPr txBox="1"/>
          <p:nvPr/>
        </p:nvSpPr>
        <p:spPr>
          <a:xfrm>
            <a:off x="3705860" y="2686685"/>
            <a:ext cx="3177540" cy="460375"/>
          </a:xfrm>
          <a:prstGeom prst="rect">
            <a:avLst/>
          </a:prstGeom>
          <a:noFill/>
        </p:spPr>
        <p:txBody>
          <a:bodyPr wrap="square" rtlCol="0">
            <a:spAutoFit/>
          </a:bodyPr>
          <a:lstStyle/>
          <a:p>
            <a:pPr marL="0" lvl="1"/>
            <a:r>
              <a:rPr lang="zh-CN" altLang="en-US" sz="1200" dirty="0" smtClean="0"/>
              <a:t> </a:t>
            </a:r>
            <a:r>
              <a:rPr lang="zh-CN" altLang="zh-CN" sz="1200" dirty="0"/>
              <a:t>点击添加文字说明</a:t>
            </a:r>
            <a:r>
              <a:rPr lang="zh-CN" altLang="en-US" sz="1200" dirty="0" smtClean="0"/>
              <a:t> </a:t>
            </a:r>
            <a:r>
              <a:rPr lang="zh-CN" altLang="zh-CN" sz="1200" dirty="0"/>
              <a:t>点击添加文字说明</a:t>
            </a:r>
            <a:r>
              <a:rPr lang="zh-CN" altLang="en-US" sz="1200" dirty="0" smtClean="0"/>
              <a:t> </a:t>
            </a:r>
            <a:r>
              <a:rPr lang="zh-CN" altLang="zh-CN" sz="1200" dirty="0"/>
              <a:t>点击添加文字说明</a:t>
            </a:r>
            <a:endParaRPr lang="en-US" altLang="zh-CN" sz="1135" dirty="0">
              <a:solidFill>
                <a:srgbClr val="3D3B3F"/>
              </a:solidFill>
              <a:cs typeface="+mn-ea"/>
              <a:sym typeface="+mn-lt"/>
            </a:endParaRPr>
          </a:p>
        </p:txBody>
      </p:sp>
      <p:cxnSp>
        <p:nvCxnSpPr>
          <p:cNvPr id="22" name="直接连接符 21"/>
          <p:cNvCxnSpPr/>
          <p:nvPr/>
        </p:nvCxnSpPr>
        <p:spPr>
          <a:xfrm flipH="1">
            <a:off x="3793490" y="2638425"/>
            <a:ext cx="331343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6496050" y="480060"/>
            <a:ext cx="193040" cy="294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a:spLocks noChangeArrowheads="1"/>
          </p:cNvSpPr>
          <p:nvPr>
            <p:custDataLst>
              <p:tags r:id="rId3"/>
            </p:custDataLst>
          </p:nvPr>
        </p:nvSpPr>
        <p:spPr bwMode="auto">
          <a:xfrm>
            <a:off x="1460500" y="1818640"/>
            <a:ext cx="2384425" cy="147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solidFill>
                  <a:srgbClr val="F39DB0"/>
                </a:solidFill>
                <a:latin typeface="+mj-ea"/>
                <a:ea typeface="+mj-ea"/>
                <a:cs typeface="+mn-ea"/>
                <a:sym typeface="+mn-lt"/>
              </a:rPr>
              <a:t>01</a:t>
            </a:r>
            <a:endParaRPr lang="en-US" altLang="zh-CN" sz="9600" b="1" dirty="0" smtClean="0">
              <a:solidFill>
                <a:srgbClr val="F39DB0"/>
              </a:solidFill>
              <a:latin typeface="+mj-ea"/>
              <a:ea typeface="+mj-ea"/>
              <a:cs typeface="+mn-ea"/>
              <a:sym typeface="+mn-lt"/>
            </a:endParaRPr>
          </a:p>
        </p:txBody>
      </p:sp>
      <p:sp>
        <p:nvSpPr>
          <p:cNvPr id="9" name="文本框 8"/>
          <p:cNvSpPr txBox="1">
            <a:spLocks noChangeArrowheads="1"/>
          </p:cNvSpPr>
          <p:nvPr>
            <p:custDataLst>
              <p:tags r:id="rId4"/>
            </p:custDataLst>
          </p:nvPr>
        </p:nvSpPr>
        <p:spPr bwMode="auto">
          <a:xfrm>
            <a:off x="1508125" y="1818640"/>
            <a:ext cx="2384425" cy="147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pattFill prst="pct5">
                  <a:fgClr>
                    <a:schemeClr val="bg1"/>
                  </a:fgClr>
                  <a:bgClr>
                    <a:srgbClr val="ACE1DE"/>
                  </a:bgClr>
                </a:pattFill>
                <a:latin typeface="+mj-ea"/>
                <a:ea typeface="+mj-ea"/>
                <a:cs typeface="+mn-ea"/>
                <a:sym typeface="+mn-lt"/>
              </a:rPr>
              <a:t>01</a:t>
            </a:r>
            <a:endParaRPr lang="en-US" altLang="zh-CN" sz="9600" b="1" dirty="0" smtClean="0">
              <a:pattFill prst="pct5">
                <a:fgClr>
                  <a:schemeClr val="bg1"/>
                </a:fgClr>
                <a:bgClr>
                  <a:srgbClr val="ACE1DE"/>
                </a:bgClr>
              </a:pattFill>
              <a:latin typeface="+mj-ea"/>
              <a:ea typeface="+mj-ea"/>
              <a:cs typeface="+mn-ea"/>
              <a:sym typeface="+mn-lt"/>
            </a:endParaRPr>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5777127" y="1513421"/>
            <a:ext cx="1061781" cy="253891"/>
          </a:xfrm>
          <a:prstGeom prst="rect">
            <a:avLst/>
          </a:prstGeom>
        </p:spPr>
        <p:txBody>
          <a:bodyPr wrap="none" lIns="68556" tIns="34278" rIns="68556" bIns="34278">
            <a:spAutoFit/>
          </a:bodyPr>
          <a:lstStyle/>
          <a:p>
            <a:r>
              <a:rPr lang="zh-CN" altLang="en-US" sz="1200" b="1" dirty="0">
                <a:solidFill>
                  <a:schemeClr val="tx1">
                    <a:lumMod val="75000"/>
                    <a:lumOff val="25000"/>
                  </a:schemeClr>
                </a:solidFill>
                <a:cs typeface="+mn-ea"/>
                <a:sym typeface="+mn-lt"/>
              </a:rPr>
              <a:t>此处添加标题</a:t>
            </a:r>
            <a:endParaRPr lang="en-US" altLang="zh-CN" sz="1200" b="1" dirty="0">
              <a:solidFill>
                <a:schemeClr val="tx1">
                  <a:lumMod val="75000"/>
                  <a:lumOff val="25000"/>
                </a:schemeClr>
              </a:solidFill>
              <a:cs typeface="+mn-ea"/>
              <a:sym typeface="+mn-lt"/>
            </a:endParaRPr>
          </a:p>
        </p:txBody>
      </p:sp>
      <p:sp>
        <p:nvSpPr>
          <p:cNvPr id="33" name="矩形 32"/>
          <p:cNvSpPr/>
          <p:nvPr/>
        </p:nvSpPr>
        <p:spPr>
          <a:xfrm>
            <a:off x="5767405" y="3147747"/>
            <a:ext cx="1061781" cy="253891"/>
          </a:xfrm>
          <a:prstGeom prst="rect">
            <a:avLst/>
          </a:prstGeom>
        </p:spPr>
        <p:txBody>
          <a:bodyPr wrap="none" lIns="68556" tIns="34278" rIns="68556" bIns="34278">
            <a:spAutoFit/>
          </a:bodyPr>
          <a:lstStyle/>
          <a:p>
            <a:r>
              <a:rPr lang="zh-CN" altLang="en-US" sz="1200" b="1" dirty="0">
                <a:solidFill>
                  <a:schemeClr val="tx1">
                    <a:lumMod val="75000"/>
                    <a:lumOff val="25000"/>
                  </a:schemeClr>
                </a:solidFill>
                <a:cs typeface="+mn-ea"/>
                <a:sym typeface="+mn-lt"/>
              </a:rPr>
              <a:t>此处添加标题</a:t>
            </a:r>
            <a:endParaRPr lang="en-US" altLang="zh-CN" sz="1200" b="1" dirty="0">
              <a:solidFill>
                <a:schemeClr val="tx1">
                  <a:lumMod val="75000"/>
                  <a:lumOff val="25000"/>
                </a:schemeClr>
              </a:solidFill>
              <a:cs typeface="+mn-ea"/>
              <a:sym typeface="+mn-lt"/>
            </a:endParaRPr>
          </a:p>
        </p:txBody>
      </p:sp>
      <p:sp>
        <p:nvSpPr>
          <p:cNvPr id="34" name="矩形 33"/>
          <p:cNvSpPr/>
          <p:nvPr/>
        </p:nvSpPr>
        <p:spPr>
          <a:xfrm>
            <a:off x="2051712" y="2305716"/>
            <a:ext cx="1061782" cy="253891"/>
          </a:xfrm>
          <a:prstGeom prst="rect">
            <a:avLst/>
          </a:prstGeom>
        </p:spPr>
        <p:txBody>
          <a:bodyPr wrap="none" lIns="68556" tIns="34278" rIns="68556" bIns="34278">
            <a:spAutoFit/>
          </a:bodyPr>
          <a:lstStyle/>
          <a:p>
            <a:pPr algn="r"/>
            <a:r>
              <a:rPr lang="zh-CN" altLang="en-US" sz="1200" b="1" dirty="0">
                <a:solidFill>
                  <a:schemeClr val="tx1">
                    <a:lumMod val="75000"/>
                    <a:lumOff val="25000"/>
                  </a:schemeClr>
                </a:solidFill>
                <a:cs typeface="+mn-ea"/>
                <a:sym typeface="+mn-lt"/>
              </a:rPr>
              <a:t>此处添加标题</a:t>
            </a:r>
            <a:endParaRPr lang="zh-CN" altLang="en-US" sz="1200" b="1" dirty="0">
              <a:solidFill>
                <a:schemeClr val="tx1">
                  <a:lumMod val="75000"/>
                  <a:lumOff val="25000"/>
                </a:schemeClr>
              </a:solidFill>
              <a:cs typeface="+mn-ea"/>
              <a:sym typeface="+mn-lt"/>
            </a:endParaRPr>
          </a:p>
        </p:txBody>
      </p:sp>
      <p:sp>
        <p:nvSpPr>
          <p:cNvPr id="35" name="等腰三角形 34"/>
          <p:cNvSpPr>
            <a:spLocks noChangeAspect="1" noChangeArrowheads="1"/>
          </p:cNvSpPr>
          <p:nvPr/>
        </p:nvSpPr>
        <p:spPr bwMode="auto">
          <a:xfrm rot="5400000" flipV="1">
            <a:off x="5545887" y="1895132"/>
            <a:ext cx="179437" cy="154716"/>
          </a:xfrm>
          <a:prstGeom prst="triangle">
            <a:avLst>
              <a:gd name="adj" fmla="val 50000"/>
            </a:avLst>
          </a:prstGeom>
          <a:solidFill>
            <a:srgbClr val="6FC6C0"/>
          </a:solidFill>
          <a:ln>
            <a:noFill/>
          </a:ln>
        </p:spPr>
        <p:txBody>
          <a:bodyPr lIns="68556" tIns="34278" rIns="68556" bIns="34278"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tx1">
                  <a:lumMod val="65000"/>
                  <a:lumOff val="35000"/>
                </a:schemeClr>
              </a:solidFill>
              <a:latin typeface="+mn-lt"/>
              <a:ea typeface="+mn-ea"/>
              <a:cs typeface="+mn-ea"/>
              <a:sym typeface="+mn-lt"/>
            </a:endParaRPr>
          </a:p>
        </p:txBody>
      </p:sp>
      <p:sp>
        <p:nvSpPr>
          <p:cNvPr id="36" name="矩形 47"/>
          <p:cNvSpPr>
            <a:spLocks noChangeArrowheads="1"/>
          </p:cNvSpPr>
          <p:nvPr/>
        </p:nvSpPr>
        <p:spPr bwMode="auto">
          <a:xfrm>
            <a:off x="5767409" y="1824475"/>
            <a:ext cx="2116529"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6" tIns="34278" rIns="68556"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125" dirty="0">
                <a:solidFill>
                  <a:schemeClr val="tx1">
                    <a:lumMod val="50000"/>
                    <a:lumOff val="50000"/>
                  </a:schemeClr>
                </a:solidFill>
                <a:latin typeface="+mn-lt"/>
                <a:ea typeface="+mn-ea"/>
                <a:cs typeface="+mn-ea"/>
                <a:sym typeface="+mn-lt"/>
              </a:rPr>
              <a:t>您的内容打在这里 或者通过复制您的文本后 在此框中选择粘贴 并选择只保留文字。</a:t>
            </a:r>
            <a:endParaRPr lang="zh-CN" altLang="en-US" sz="1125" dirty="0">
              <a:solidFill>
                <a:schemeClr val="tx1">
                  <a:lumMod val="50000"/>
                  <a:lumOff val="50000"/>
                </a:schemeClr>
              </a:solidFill>
              <a:latin typeface="+mn-lt"/>
              <a:ea typeface="+mn-ea"/>
              <a:cs typeface="+mn-ea"/>
              <a:sym typeface="+mn-lt"/>
            </a:endParaRPr>
          </a:p>
        </p:txBody>
      </p:sp>
      <p:sp>
        <p:nvSpPr>
          <p:cNvPr id="37" name="等腰三角形 18"/>
          <p:cNvSpPr>
            <a:spLocks noChangeAspect="1" noChangeArrowheads="1"/>
          </p:cNvSpPr>
          <p:nvPr/>
        </p:nvSpPr>
        <p:spPr bwMode="auto">
          <a:xfrm rot="5400000" flipV="1">
            <a:off x="5545887" y="3532434"/>
            <a:ext cx="179437" cy="154716"/>
          </a:xfrm>
          <a:prstGeom prst="triangle">
            <a:avLst>
              <a:gd name="adj" fmla="val 50000"/>
            </a:avLst>
          </a:prstGeom>
          <a:solidFill>
            <a:srgbClr val="F39DB0"/>
          </a:solidFill>
          <a:ln>
            <a:noFill/>
          </a:ln>
        </p:spPr>
        <p:txBody>
          <a:bodyPr lIns="68556" tIns="34278" rIns="68556" bIns="34278"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tx1">
                  <a:lumMod val="65000"/>
                  <a:lumOff val="35000"/>
                </a:schemeClr>
              </a:solidFill>
              <a:latin typeface="+mn-lt"/>
              <a:ea typeface="+mn-ea"/>
              <a:cs typeface="+mn-ea"/>
              <a:sym typeface="+mn-lt"/>
            </a:endParaRPr>
          </a:p>
        </p:txBody>
      </p:sp>
      <p:sp>
        <p:nvSpPr>
          <p:cNvPr id="38" name="矩形 47"/>
          <p:cNvSpPr>
            <a:spLocks noChangeArrowheads="1"/>
          </p:cNvSpPr>
          <p:nvPr/>
        </p:nvSpPr>
        <p:spPr bwMode="auto">
          <a:xfrm>
            <a:off x="5767409" y="3461779"/>
            <a:ext cx="2116529"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6" tIns="34278" rIns="68556"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125" dirty="0">
                <a:solidFill>
                  <a:schemeClr val="tx1">
                    <a:lumMod val="50000"/>
                    <a:lumOff val="50000"/>
                  </a:schemeClr>
                </a:solidFill>
                <a:latin typeface="+mn-lt"/>
                <a:ea typeface="+mn-ea"/>
                <a:cs typeface="+mn-ea"/>
                <a:sym typeface="+mn-lt"/>
              </a:rPr>
              <a:t>您的内容打在这里 或者通过复制您的文本后 在此框中选择粘贴 并选择只保留文字。</a:t>
            </a:r>
            <a:endParaRPr lang="zh-CN" altLang="en-US" sz="1125" dirty="0">
              <a:solidFill>
                <a:schemeClr val="tx1">
                  <a:lumMod val="50000"/>
                  <a:lumOff val="50000"/>
                </a:schemeClr>
              </a:solidFill>
              <a:latin typeface="+mn-lt"/>
              <a:ea typeface="+mn-ea"/>
              <a:cs typeface="+mn-ea"/>
              <a:sym typeface="+mn-lt"/>
            </a:endParaRPr>
          </a:p>
        </p:txBody>
      </p:sp>
      <p:sp>
        <p:nvSpPr>
          <p:cNvPr id="39" name="等腰三角形 18"/>
          <p:cNvSpPr>
            <a:spLocks noChangeAspect="1" noChangeArrowheads="1"/>
          </p:cNvSpPr>
          <p:nvPr/>
        </p:nvSpPr>
        <p:spPr bwMode="auto">
          <a:xfrm rot="16200000" flipH="1" flipV="1">
            <a:off x="3243454" y="2684966"/>
            <a:ext cx="179437" cy="154716"/>
          </a:xfrm>
          <a:prstGeom prst="triangle">
            <a:avLst>
              <a:gd name="adj" fmla="val 50000"/>
            </a:avLst>
          </a:prstGeom>
          <a:solidFill>
            <a:srgbClr val="FFE083"/>
          </a:solidFill>
          <a:ln>
            <a:noFill/>
          </a:ln>
        </p:spPr>
        <p:txBody>
          <a:bodyPr lIns="68556" tIns="34278" rIns="68556" bIns="34278"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accent3">
                  <a:lumMod val="75000"/>
                </a:schemeClr>
              </a:solidFill>
              <a:latin typeface="+mn-lt"/>
              <a:ea typeface="+mn-ea"/>
              <a:cs typeface="+mn-ea"/>
              <a:sym typeface="+mn-lt"/>
            </a:endParaRPr>
          </a:p>
        </p:txBody>
      </p:sp>
      <p:sp>
        <p:nvSpPr>
          <p:cNvPr id="40" name="矩形 47"/>
          <p:cNvSpPr>
            <a:spLocks noChangeArrowheads="1"/>
          </p:cNvSpPr>
          <p:nvPr/>
        </p:nvSpPr>
        <p:spPr bwMode="auto">
          <a:xfrm>
            <a:off x="1374514" y="2614305"/>
            <a:ext cx="1832201" cy="90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6" tIns="34278" rIns="68556"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125" dirty="0">
                <a:solidFill>
                  <a:schemeClr val="tx1">
                    <a:lumMod val="50000"/>
                    <a:lumOff val="50000"/>
                  </a:schemeClr>
                </a:solidFill>
                <a:latin typeface="+mn-lt"/>
                <a:ea typeface="+mn-ea"/>
                <a:cs typeface="+mn-ea"/>
                <a:sym typeface="+mn-lt"/>
              </a:rPr>
              <a:t>您的内容打在这里 或者通过复制您的文本后 在此框中选择粘贴 并选择只保留文字。</a:t>
            </a:r>
            <a:endParaRPr lang="zh-CN" altLang="en-US" sz="1125" dirty="0">
              <a:solidFill>
                <a:schemeClr val="tx1">
                  <a:lumMod val="50000"/>
                  <a:lumOff val="50000"/>
                </a:schemeClr>
              </a:solidFill>
              <a:latin typeface="+mn-lt"/>
              <a:ea typeface="+mn-ea"/>
              <a:cs typeface="+mn-ea"/>
              <a:sym typeface="+mn-lt"/>
            </a:endParaRPr>
          </a:p>
        </p:txBody>
      </p:sp>
      <p:sp>
        <p:nvSpPr>
          <p:cNvPr id="41" name="形状 40"/>
          <p:cNvSpPr/>
          <p:nvPr/>
        </p:nvSpPr>
        <p:spPr>
          <a:xfrm>
            <a:off x="3517862" y="2251856"/>
            <a:ext cx="1400807" cy="1401200"/>
          </a:xfrm>
          <a:prstGeom prst="leftCircularArrow">
            <a:avLst>
              <a:gd name="adj1" fmla="val 8909"/>
              <a:gd name="adj2" fmla="val 1142322"/>
              <a:gd name="adj3" fmla="val 6293598"/>
              <a:gd name="adj4" fmla="val 18900002"/>
              <a:gd name="adj5" fmla="val 12500"/>
            </a:avLst>
          </a:prstGeom>
          <a:solidFill>
            <a:srgbClr val="FFE083"/>
          </a:solidFill>
          <a:ln>
            <a:noFill/>
          </a:ln>
          <a:effectLst/>
        </p:spPr>
        <p:style>
          <a:lnRef idx="0">
            <a:scrgbClr r="0" g="0" b="0"/>
          </a:lnRef>
          <a:fillRef idx="3">
            <a:scrgbClr r="0" g="0" b="0"/>
          </a:fillRef>
          <a:effectRef idx="2">
            <a:scrgbClr r="0" g="0" b="0"/>
          </a:effectRef>
          <a:fontRef idx="minor">
            <a:schemeClr val="lt1"/>
          </a:fontRef>
        </p:style>
        <p:txBody>
          <a:bodyPr/>
          <a:lstStyle/>
          <a:p>
            <a:endParaRPr lang="zh-CN" altLang="en-US">
              <a:cs typeface="+mn-ea"/>
              <a:sym typeface="+mn-lt"/>
            </a:endParaRPr>
          </a:p>
        </p:txBody>
      </p:sp>
      <p:sp>
        <p:nvSpPr>
          <p:cNvPr id="42" name="空心弧 41"/>
          <p:cNvSpPr/>
          <p:nvPr/>
        </p:nvSpPr>
        <p:spPr>
          <a:xfrm>
            <a:off x="4020485" y="3168763"/>
            <a:ext cx="1203509" cy="1204148"/>
          </a:xfrm>
          <a:prstGeom prst="blockArc">
            <a:avLst>
              <a:gd name="adj1" fmla="val 13624405"/>
              <a:gd name="adj2" fmla="val 17228224"/>
              <a:gd name="adj3" fmla="val 11481"/>
            </a:avLst>
          </a:prstGeom>
          <a:solidFill>
            <a:srgbClr val="F39DB0"/>
          </a:solidFill>
          <a:ln>
            <a:noFill/>
          </a:ln>
          <a:effectLst/>
        </p:spPr>
        <p:style>
          <a:lnRef idx="0">
            <a:scrgbClr r="0" g="0" b="0"/>
          </a:lnRef>
          <a:fillRef idx="3">
            <a:scrgbClr r="0" g="0" b="0"/>
          </a:fillRef>
          <a:effectRef idx="2">
            <a:scrgbClr r="0" g="0" b="0"/>
          </a:effectRef>
          <a:fontRef idx="minor">
            <a:schemeClr val="lt1"/>
          </a:fontRef>
        </p:style>
        <p:txBody>
          <a:bodyPr/>
          <a:lstStyle/>
          <a:p>
            <a:endParaRPr lang="zh-CN" altLang="en-US">
              <a:cs typeface="+mn-ea"/>
              <a:sym typeface="+mn-lt"/>
            </a:endParaRPr>
          </a:p>
        </p:txBody>
      </p:sp>
      <p:sp>
        <p:nvSpPr>
          <p:cNvPr id="55" name="空心弧 54"/>
          <p:cNvSpPr/>
          <p:nvPr/>
        </p:nvSpPr>
        <p:spPr>
          <a:xfrm>
            <a:off x="4020485" y="3168763"/>
            <a:ext cx="1203509" cy="1204148"/>
          </a:xfrm>
          <a:prstGeom prst="blockArc">
            <a:avLst>
              <a:gd name="adj1" fmla="val 17085111"/>
              <a:gd name="adj2" fmla="val 10799997"/>
              <a:gd name="adj3" fmla="val 11504"/>
            </a:avLst>
          </a:prstGeom>
          <a:solidFill>
            <a:srgbClr val="F39DB0"/>
          </a:solidFill>
          <a:ln>
            <a:noFill/>
          </a:ln>
          <a:effectLst/>
        </p:spPr>
        <p:style>
          <a:lnRef idx="0">
            <a:scrgbClr r="0" g="0" b="0"/>
          </a:lnRef>
          <a:fillRef idx="3">
            <a:scrgbClr r="0" g="0" b="0"/>
          </a:fillRef>
          <a:effectRef idx="2">
            <a:scrgbClr r="0" g="0" b="0"/>
          </a:effectRef>
          <a:fontRef idx="minor">
            <a:schemeClr val="lt1"/>
          </a:fontRef>
        </p:style>
        <p:txBody>
          <a:bodyPr/>
          <a:lstStyle/>
          <a:p>
            <a:endParaRPr lang="zh-CN" altLang="en-US">
              <a:cs typeface="+mn-ea"/>
              <a:sym typeface="+mn-lt"/>
            </a:endParaRPr>
          </a:p>
        </p:txBody>
      </p:sp>
      <p:sp>
        <p:nvSpPr>
          <p:cNvPr id="56" name="任意多边形 55"/>
          <p:cNvSpPr/>
          <p:nvPr/>
        </p:nvSpPr>
        <p:spPr>
          <a:xfrm rot="17307692">
            <a:off x="4288497" y="1864193"/>
            <a:ext cx="1214450" cy="654239"/>
          </a:xfrm>
          <a:custGeom>
            <a:avLst/>
            <a:gdLst>
              <a:gd name="connsiteX0" fmla="*/ 4833930 w 4843779"/>
              <a:gd name="connsiteY0" fmla="*/ 0 h 2609741"/>
              <a:gd name="connsiteX1" fmla="*/ 4843489 w 4843779"/>
              <a:gd name="connsiteY1" fmla="*/ 152635 h 2609741"/>
              <a:gd name="connsiteX2" fmla="*/ 3517115 w 4843779"/>
              <a:gd name="connsiteY2" fmla="*/ 2348626 h 2609741"/>
              <a:gd name="connsiteX3" fmla="*/ 351244 w 4843779"/>
              <a:gd name="connsiteY3" fmla="*/ 1435790 h 2609741"/>
              <a:gd name="connsiteX4" fmla="*/ 0 w 4843779"/>
              <a:gd name="connsiteY4" fmla="*/ 1526124 h 2609741"/>
              <a:gd name="connsiteX5" fmla="*/ 380009 w 4843779"/>
              <a:gd name="connsiteY5" fmla="*/ 717222 h 2609741"/>
              <a:gd name="connsiteX6" fmla="*/ 1326890 w 4843779"/>
              <a:gd name="connsiteY6" fmla="*/ 1184874 h 2609741"/>
              <a:gd name="connsiteX7" fmla="*/ 981253 w 4843779"/>
              <a:gd name="connsiteY7" fmla="*/ 1273766 h 2609741"/>
              <a:gd name="connsiteX8" fmla="*/ 3348138 w 4843779"/>
              <a:gd name="connsiteY8" fmla="*/ 1741216 h 2609741"/>
              <a:gd name="connsiteX9" fmla="*/ 4226462 w 4843779"/>
              <a:gd name="connsiteY9" fmla="*/ 84448 h 2609741"/>
              <a:gd name="connsiteX10" fmla="*/ 4217585 w 4843779"/>
              <a:gd name="connsiteY10" fmla="*/ 0 h 2609741"/>
              <a:gd name="connsiteX11" fmla="*/ 4833930 w 4843779"/>
              <a:gd name="connsiteY11" fmla="*/ 0 h 260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3779" h="2609741">
                <a:moveTo>
                  <a:pt x="4833930" y="0"/>
                </a:moveTo>
                <a:lnTo>
                  <a:pt x="4843489" y="152635"/>
                </a:lnTo>
                <a:cubicBezTo>
                  <a:pt x="4857473" y="1052464"/>
                  <a:pt x="4365817" y="1918999"/>
                  <a:pt x="3517115" y="2348626"/>
                </a:cubicBezTo>
                <a:cubicBezTo>
                  <a:pt x="2385597" y="2921419"/>
                  <a:pt x="1003828" y="2523005"/>
                  <a:pt x="351244" y="1435790"/>
                </a:cubicBezTo>
                <a:lnTo>
                  <a:pt x="0" y="1526124"/>
                </a:lnTo>
                <a:lnTo>
                  <a:pt x="380009" y="717222"/>
                </a:lnTo>
                <a:lnTo>
                  <a:pt x="1326890" y="1184874"/>
                </a:lnTo>
                <a:lnTo>
                  <a:pt x="981253" y="1273766"/>
                </a:lnTo>
                <a:cubicBezTo>
                  <a:pt x="1534634" y="2011589"/>
                  <a:pt x="2555569" y="2213219"/>
                  <a:pt x="3348138" y="1741216"/>
                </a:cubicBezTo>
                <a:cubicBezTo>
                  <a:pt x="3942651" y="1387163"/>
                  <a:pt x="4265044" y="739620"/>
                  <a:pt x="4226462" y="84448"/>
                </a:cubicBezTo>
                <a:lnTo>
                  <a:pt x="4217585" y="0"/>
                </a:lnTo>
                <a:lnTo>
                  <a:pt x="4833930" y="0"/>
                </a:lnTo>
                <a:close/>
              </a:path>
            </a:pathLst>
          </a:custGeom>
          <a:solidFill>
            <a:srgbClr val="6FC6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1875">
              <a:solidFill>
                <a:schemeClr val="accent1">
                  <a:lumMod val="75000"/>
                </a:schemeClr>
              </a:solidFill>
              <a:cs typeface="+mn-ea"/>
              <a:sym typeface="+mn-lt"/>
            </a:endParaRPr>
          </a:p>
        </p:txBody>
      </p:sp>
      <p:sp>
        <p:nvSpPr>
          <p:cNvPr id="57" name="任意多边形 56"/>
          <p:cNvSpPr/>
          <p:nvPr/>
        </p:nvSpPr>
        <p:spPr>
          <a:xfrm rot="17307692">
            <a:off x="3991505" y="1525828"/>
            <a:ext cx="797547" cy="558353"/>
          </a:xfrm>
          <a:custGeom>
            <a:avLst/>
            <a:gdLst>
              <a:gd name="connsiteX0" fmla="*/ 3082922 w 3180980"/>
              <a:gd name="connsiteY0" fmla="*/ 1705085 h 2227258"/>
              <a:gd name="connsiteX1" fmla="*/ 3176423 w 3180980"/>
              <a:gd name="connsiteY1" fmla="*/ 2154476 h 2227258"/>
              <a:gd name="connsiteX2" fmla="*/ 3180980 w 3180980"/>
              <a:gd name="connsiteY2" fmla="*/ 2227258 h 2227258"/>
              <a:gd name="connsiteX3" fmla="*/ 2564635 w 3180980"/>
              <a:gd name="connsiteY3" fmla="*/ 2227258 h 2227258"/>
              <a:gd name="connsiteX4" fmla="*/ 2556295 w 3180980"/>
              <a:gd name="connsiteY4" fmla="*/ 2147919 h 2227258"/>
              <a:gd name="connsiteX5" fmla="*/ 2411315 w 3180980"/>
              <a:gd name="connsiteY5" fmla="*/ 1664578 h 2227258"/>
              <a:gd name="connsiteX6" fmla="*/ 196026 w 3180980"/>
              <a:gd name="connsiteY6" fmla="*/ 708959 h 2227258"/>
              <a:gd name="connsiteX7" fmla="*/ 0 w 3180980"/>
              <a:gd name="connsiteY7" fmla="*/ 127074 h 2227258"/>
              <a:gd name="connsiteX8" fmla="*/ 3002505 w 3180980"/>
              <a:gd name="connsiteY8" fmla="*/ 1483914 h 2227258"/>
              <a:gd name="connsiteX9" fmla="*/ 3082922 w 3180980"/>
              <a:gd name="connsiteY9" fmla="*/ 1705085 h 222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0980" h="2227258">
                <a:moveTo>
                  <a:pt x="3082922" y="1705085"/>
                </a:moveTo>
                <a:cubicBezTo>
                  <a:pt x="3128937" y="1853627"/>
                  <a:pt x="3159875" y="2004047"/>
                  <a:pt x="3176423" y="2154476"/>
                </a:cubicBezTo>
                <a:lnTo>
                  <a:pt x="3180980" y="2227258"/>
                </a:lnTo>
                <a:lnTo>
                  <a:pt x="2564635" y="2227258"/>
                </a:lnTo>
                <a:lnTo>
                  <a:pt x="2556295" y="2147919"/>
                </a:lnTo>
                <a:cubicBezTo>
                  <a:pt x="2531455" y="1984304"/>
                  <a:pt x="2483591" y="1821702"/>
                  <a:pt x="2411315" y="1664578"/>
                </a:cubicBezTo>
                <a:cubicBezTo>
                  <a:pt x="2025870" y="826647"/>
                  <a:pt x="1070294" y="414436"/>
                  <a:pt x="196026" y="708959"/>
                </a:cubicBezTo>
                <a:lnTo>
                  <a:pt x="0" y="127074"/>
                </a:lnTo>
                <a:cubicBezTo>
                  <a:pt x="1201918" y="-277827"/>
                  <a:pt x="2512407" y="314386"/>
                  <a:pt x="3002505" y="1483914"/>
                </a:cubicBezTo>
                <a:cubicBezTo>
                  <a:pt x="3033137" y="1557012"/>
                  <a:pt x="3059914" y="1630814"/>
                  <a:pt x="3082922" y="1705085"/>
                </a:cubicBezTo>
                <a:close/>
              </a:path>
            </a:pathLst>
          </a:custGeom>
          <a:solidFill>
            <a:srgbClr val="6FC6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1875">
              <a:solidFill>
                <a:schemeClr val="accent1">
                  <a:lumMod val="75000"/>
                </a:schemeClr>
              </a:solidFill>
              <a:cs typeface="+mn-ea"/>
              <a:sym typeface="+mn-lt"/>
            </a:endParaRPr>
          </a:p>
        </p:txBody>
      </p:sp>
      <p:sp>
        <p:nvSpPr>
          <p:cNvPr id="58" name="TextBox 57"/>
          <p:cNvSpPr txBox="1"/>
          <p:nvPr/>
        </p:nvSpPr>
        <p:spPr>
          <a:xfrm>
            <a:off x="4406108" y="1751983"/>
            <a:ext cx="507154" cy="657854"/>
          </a:xfrm>
          <a:prstGeom prst="rect">
            <a:avLst/>
          </a:prstGeom>
          <a:noFill/>
        </p:spPr>
        <p:txBody>
          <a:bodyPr wrap="none" lIns="68562" tIns="34281" rIns="68562" bIns="34281" rtlCol="0">
            <a:spAutoFit/>
          </a:bodyPr>
          <a:lstStyle/>
          <a:p>
            <a:r>
              <a:rPr lang="en-US" altLang="zh-CN" sz="3825" b="1" dirty="0">
                <a:solidFill>
                  <a:srgbClr val="6FC6C0"/>
                </a:solidFill>
                <a:cs typeface="+mn-ea"/>
                <a:sym typeface="+mn-lt"/>
              </a:rPr>
              <a:t>A</a:t>
            </a:r>
            <a:endParaRPr lang="en-US" altLang="zh-CN" sz="3825" b="1" dirty="0">
              <a:solidFill>
                <a:srgbClr val="6FC6C0"/>
              </a:solidFill>
              <a:cs typeface="+mn-ea"/>
              <a:sym typeface="+mn-lt"/>
            </a:endParaRPr>
          </a:p>
        </p:txBody>
      </p:sp>
      <p:sp>
        <p:nvSpPr>
          <p:cNvPr id="59" name="TextBox 58"/>
          <p:cNvSpPr txBox="1"/>
          <p:nvPr/>
        </p:nvSpPr>
        <p:spPr>
          <a:xfrm>
            <a:off x="3966756" y="2614306"/>
            <a:ext cx="492727" cy="657854"/>
          </a:xfrm>
          <a:prstGeom prst="rect">
            <a:avLst/>
          </a:prstGeom>
          <a:noFill/>
        </p:spPr>
        <p:txBody>
          <a:bodyPr wrap="none" lIns="68562" tIns="34281" rIns="68562" bIns="34281" rtlCol="0">
            <a:spAutoFit/>
          </a:bodyPr>
          <a:lstStyle/>
          <a:p>
            <a:r>
              <a:rPr lang="en-US" altLang="zh-CN" sz="3825" b="1" dirty="0">
                <a:solidFill>
                  <a:srgbClr val="FFE083"/>
                </a:solidFill>
                <a:cs typeface="+mn-ea"/>
                <a:sym typeface="+mn-lt"/>
              </a:rPr>
              <a:t>B</a:t>
            </a:r>
            <a:endParaRPr lang="en-US" altLang="zh-CN" sz="3825" b="1" dirty="0">
              <a:solidFill>
                <a:srgbClr val="FFE083"/>
              </a:solidFill>
              <a:cs typeface="+mn-ea"/>
              <a:sym typeface="+mn-lt"/>
            </a:endParaRPr>
          </a:p>
        </p:txBody>
      </p:sp>
      <p:sp>
        <p:nvSpPr>
          <p:cNvPr id="60" name="TextBox 59"/>
          <p:cNvSpPr txBox="1"/>
          <p:nvPr/>
        </p:nvSpPr>
        <p:spPr>
          <a:xfrm>
            <a:off x="4393171" y="3470907"/>
            <a:ext cx="492727" cy="657854"/>
          </a:xfrm>
          <a:prstGeom prst="rect">
            <a:avLst/>
          </a:prstGeom>
          <a:noFill/>
        </p:spPr>
        <p:txBody>
          <a:bodyPr wrap="none" lIns="68562" tIns="34281" rIns="68562" bIns="34281" rtlCol="0">
            <a:spAutoFit/>
          </a:bodyPr>
          <a:lstStyle/>
          <a:p>
            <a:r>
              <a:rPr lang="en-US" altLang="zh-CN" sz="3825" b="1" dirty="0">
                <a:solidFill>
                  <a:srgbClr val="F39DB0"/>
                </a:solidFill>
                <a:cs typeface="+mn-ea"/>
                <a:sym typeface="+mn-lt"/>
              </a:rPr>
              <a:t>C</a:t>
            </a:r>
            <a:endParaRPr lang="en-US" altLang="zh-CN" sz="3825" b="1" dirty="0">
              <a:solidFill>
                <a:srgbClr val="F39DB0"/>
              </a:solidFill>
              <a:cs typeface="+mn-ea"/>
              <a:sym typeface="+mn-lt"/>
            </a:endParaRPr>
          </a:p>
        </p:txBody>
      </p:sp>
      <p:sp>
        <p:nvSpPr>
          <p:cNvPr id="2" name="标题 1"/>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8" name="矩形 7"/>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350"/>
                                        <p:tgtEl>
                                          <p:spTgt spid="5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up)">
                                      <p:cBhvr>
                                        <p:cTn id="11" dur="600"/>
                                        <p:tgtEl>
                                          <p:spTgt spid="5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26" presetClass="emph" presetSubtype="0" fill="hold" grpId="1" nodeType="withEffect">
                                  <p:stCondLst>
                                    <p:cond delay="0"/>
                                  </p:stCondLst>
                                  <p:childTnLst>
                                    <p:animEffect transition="out" filter="fade">
                                      <p:cBhvr>
                                        <p:cTn id="20" dur="500" tmFilter="0, 0; .2, .5; .8, .5; 1, 0"/>
                                        <p:tgtEl>
                                          <p:spTgt spid="35"/>
                                        </p:tgtEl>
                                      </p:cBhvr>
                                    </p:animEffect>
                                    <p:animScale>
                                      <p:cBhvr>
                                        <p:cTn id="21" dur="250" autoRev="1" fill="hold"/>
                                        <p:tgtEl>
                                          <p:spTgt spid="35"/>
                                        </p:tgtEl>
                                      </p:cBhvr>
                                      <p:by x="105000" y="105000"/>
                                    </p:animScale>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750"/>
                                        <p:tgtEl>
                                          <p:spTgt spid="41"/>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par>
                                <p:cTn id="40" presetID="26" presetClass="emph" presetSubtype="0" fill="hold" grpId="1" nodeType="withEffect">
                                  <p:stCondLst>
                                    <p:cond delay="0"/>
                                  </p:stCondLst>
                                  <p:childTnLst>
                                    <p:animEffect transition="out" filter="fade">
                                      <p:cBhvr>
                                        <p:cTn id="41" dur="500" tmFilter="0, 0; .2, .5; .8, .5; 1, 0"/>
                                        <p:tgtEl>
                                          <p:spTgt spid="39"/>
                                        </p:tgtEl>
                                      </p:cBhvr>
                                    </p:animEffect>
                                    <p:animScale>
                                      <p:cBhvr>
                                        <p:cTn id="42" dur="250" autoRev="1" fill="hold"/>
                                        <p:tgtEl>
                                          <p:spTgt spid="39"/>
                                        </p:tgtEl>
                                      </p:cBhvr>
                                      <p:by x="105000" y="105000"/>
                                    </p:animScale>
                                  </p:childTnLst>
                                </p:cTn>
                              </p:par>
                            </p:childTnLst>
                          </p:cTn>
                        </p:par>
                        <p:par>
                          <p:cTn id="43" fill="hold">
                            <p:stCondLst>
                              <p:cond delay="4000"/>
                            </p:stCondLst>
                            <p:childTnLst>
                              <p:par>
                                <p:cTn id="44" presetID="22" presetClass="entr" presetSubtype="2"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right)">
                                      <p:cBhvr>
                                        <p:cTn id="46" dur="500"/>
                                        <p:tgtEl>
                                          <p:spTgt spid="34"/>
                                        </p:tgtEl>
                                      </p:cBhvr>
                                    </p:animEffect>
                                  </p:childTnLst>
                                </p:cTn>
                              </p:par>
                            </p:childTnLst>
                          </p:cTn>
                        </p:par>
                        <p:par>
                          <p:cTn id="47" fill="hold">
                            <p:stCondLst>
                              <p:cond delay="4500"/>
                            </p:stCondLst>
                            <p:childTnLst>
                              <p:par>
                                <p:cTn id="48" presetID="22" presetClass="entr" presetSubtype="2"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right)">
                                      <p:cBhvr>
                                        <p:cTn id="50" dur="500"/>
                                        <p:tgtEl>
                                          <p:spTgt spid="40"/>
                                        </p:tgtEl>
                                      </p:cBhvr>
                                    </p:animEffect>
                                  </p:childTnLst>
                                </p:cTn>
                              </p:par>
                            </p:childTnLst>
                          </p:cTn>
                        </p:par>
                        <p:par>
                          <p:cTn id="51" fill="hold">
                            <p:stCondLst>
                              <p:cond delay="5000"/>
                            </p:stCondLst>
                            <p:childTnLst>
                              <p:par>
                                <p:cTn id="52" presetID="22" presetClass="entr" presetSubtype="8"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250"/>
                                        <p:tgtEl>
                                          <p:spTgt spid="42"/>
                                        </p:tgtEl>
                                      </p:cBhvr>
                                    </p:animEffect>
                                  </p:childTnLst>
                                </p:cTn>
                              </p:par>
                            </p:childTnLst>
                          </p:cTn>
                        </p:par>
                        <p:par>
                          <p:cTn id="55" fill="hold">
                            <p:stCondLst>
                              <p:cond delay="5500"/>
                            </p:stCondLst>
                            <p:childTnLst>
                              <p:par>
                                <p:cTn id="56" presetID="21" presetClass="entr" presetSubtype="1" fill="hold" nodeType="after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heel(1)">
                                      <p:cBhvr>
                                        <p:cTn id="58" dur="1000"/>
                                        <p:tgtEl>
                                          <p:spTgt spid="55"/>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childTnLst>
                          </p:cTn>
                        </p:par>
                        <p:par>
                          <p:cTn id="63" fill="hold">
                            <p:stCondLst>
                              <p:cond delay="7000"/>
                            </p:stCondLst>
                            <p:childTnLst>
                              <p:par>
                                <p:cTn id="64" presetID="1" presetClass="entr" presetSubtype="0"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26" presetClass="emph" presetSubtype="0" fill="hold" grpId="1" nodeType="withEffect">
                                  <p:stCondLst>
                                    <p:cond delay="0"/>
                                  </p:stCondLst>
                                  <p:childTnLst>
                                    <p:animEffect transition="out" filter="fade">
                                      <p:cBhvr>
                                        <p:cTn id="67" dur="500" tmFilter="0, 0; .2, .5; .8, .5; 1, 0"/>
                                        <p:tgtEl>
                                          <p:spTgt spid="37"/>
                                        </p:tgtEl>
                                      </p:cBhvr>
                                    </p:animEffect>
                                    <p:animScale>
                                      <p:cBhvr>
                                        <p:cTn id="68" dur="250" autoRev="1" fill="hold"/>
                                        <p:tgtEl>
                                          <p:spTgt spid="37"/>
                                        </p:tgtEl>
                                      </p:cBhvr>
                                      <p:by x="105000" y="105000"/>
                                    </p:animScale>
                                  </p:childTnLst>
                                </p:cTn>
                              </p:par>
                            </p:childTnLst>
                          </p:cTn>
                        </p:par>
                        <p:par>
                          <p:cTn id="69" fill="hold">
                            <p:stCondLst>
                              <p:cond delay="7000"/>
                            </p:stCondLst>
                            <p:childTnLst>
                              <p:par>
                                <p:cTn id="70" presetID="22" presetClass="entr" presetSubtype="8"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left)">
                                      <p:cBhvr>
                                        <p:cTn id="7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bldLvl="0" animBg="1"/>
      <p:bldP spid="35" grpId="1" bldLvl="0" animBg="1"/>
      <p:bldP spid="36" grpId="0"/>
      <p:bldP spid="37" grpId="0" bldLvl="0" animBg="1"/>
      <p:bldP spid="37" grpId="1" bldLvl="0" animBg="1"/>
      <p:bldP spid="38" grpId="0"/>
      <p:bldP spid="39" grpId="0" bldLvl="0" animBg="1"/>
      <p:bldP spid="39" grpId="1" bldLvl="0" animBg="1"/>
      <p:bldP spid="40" grpId="0"/>
      <p:bldP spid="56" grpId="0" bldLvl="0" animBg="1"/>
      <p:bldP spid="57" grpId="0" bldLvl="0" animBg="1"/>
      <p:bldP spid="58" grpId="0"/>
      <p:bldP spid="5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1049143" y="1107732"/>
            <a:ext cx="1963085" cy="2166938"/>
            <a:chOff x="1144405" y="1477132"/>
            <a:chExt cx="2617788" cy="2889249"/>
          </a:xfrm>
          <a:solidFill>
            <a:srgbClr val="6FC6C0"/>
          </a:solidFill>
        </p:grpSpPr>
        <p:sp>
          <p:nvSpPr>
            <p:cNvPr id="132142" name="Freeform 5"/>
            <p:cNvSpPr/>
            <p:nvPr/>
          </p:nvSpPr>
          <p:spPr bwMode="auto">
            <a:xfrm>
              <a:off x="1144405" y="1477132"/>
              <a:ext cx="2617788" cy="2889249"/>
            </a:xfrm>
            <a:custGeom>
              <a:avLst/>
              <a:gdLst>
                <a:gd name="T0" fmla="*/ 897635 w 697"/>
                <a:gd name="T1" fmla="*/ 2889249 h 767"/>
                <a:gd name="T2" fmla="*/ 796228 w 697"/>
                <a:gd name="T3" fmla="*/ 2885482 h 767"/>
                <a:gd name="T4" fmla="*/ 15023 w 697"/>
                <a:gd name="T5" fmla="*/ 1337266 h 767"/>
                <a:gd name="T6" fmla="*/ 120185 w 697"/>
                <a:gd name="T7" fmla="*/ 1186589 h 767"/>
                <a:gd name="T8" fmla="*/ 1603724 w 697"/>
                <a:gd name="T9" fmla="*/ 1186589 h 767"/>
                <a:gd name="T10" fmla="*/ 2043152 w 697"/>
                <a:gd name="T11" fmla="*/ 342792 h 767"/>
                <a:gd name="T12" fmla="*/ 2328592 w 697"/>
                <a:gd name="T13" fmla="*/ 293822 h 767"/>
                <a:gd name="T14" fmla="*/ 2557695 w 697"/>
                <a:gd name="T15" fmla="*/ 775991 h 767"/>
                <a:gd name="T16" fmla="*/ 2399952 w 697"/>
                <a:gd name="T17" fmla="*/ 956805 h 767"/>
                <a:gd name="T18" fmla="*/ 1892920 w 697"/>
                <a:gd name="T19" fmla="*/ 964339 h 767"/>
                <a:gd name="T20" fmla="*/ 897635 w 697"/>
                <a:gd name="T21" fmla="*/ 2889249 h 7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cs typeface="+mn-ea"/>
                <a:sym typeface="+mn-lt"/>
              </a:endParaRPr>
            </a:p>
          </p:txBody>
        </p:sp>
        <p:sp>
          <p:nvSpPr>
            <p:cNvPr id="43" name="Freeform 97"/>
            <p:cNvSpPr>
              <a:spLocks noChangeArrowheads="1"/>
            </p:cNvSpPr>
            <p:nvPr/>
          </p:nvSpPr>
          <p:spPr bwMode="auto">
            <a:xfrm>
              <a:off x="3188348" y="1989220"/>
              <a:ext cx="305987" cy="262662"/>
            </a:xfrm>
            <a:custGeom>
              <a:avLst/>
              <a:gdLst>
                <a:gd name="T0" fmla="*/ 141604 w 497"/>
                <a:gd name="T1" fmla="*/ 142429 h 426"/>
                <a:gd name="T2" fmla="*/ 141604 w 497"/>
                <a:gd name="T3" fmla="*/ 142429 h 426"/>
                <a:gd name="T4" fmla="*/ 168693 w 497"/>
                <a:gd name="T5" fmla="*/ 142429 h 426"/>
                <a:gd name="T6" fmla="*/ 168693 w 497"/>
                <a:gd name="T7" fmla="*/ 169559 h 426"/>
                <a:gd name="T8" fmla="*/ 305371 w 497"/>
                <a:gd name="T9" fmla="*/ 169559 h 426"/>
                <a:gd name="T10" fmla="*/ 299830 w 497"/>
                <a:gd name="T11" fmla="*/ 82005 h 426"/>
                <a:gd name="T12" fmla="*/ 272741 w 497"/>
                <a:gd name="T13" fmla="*/ 49326 h 426"/>
                <a:gd name="T14" fmla="*/ 223487 w 497"/>
                <a:gd name="T15" fmla="*/ 49326 h 426"/>
                <a:gd name="T16" fmla="*/ 207480 w 497"/>
                <a:gd name="T17" fmla="*/ 16648 h 426"/>
                <a:gd name="T18" fmla="*/ 184700 w 497"/>
                <a:gd name="T19" fmla="*/ 0 h 426"/>
                <a:gd name="T20" fmla="*/ 119440 w 497"/>
                <a:gd name="T21" fmla="*/ 0 h 426"/>
                <a:gd name="T22" fmla="*/ 103432 w 497"/>
                <a:gd name="T23" fmla="*/ 16648 h 426"/>
                <a:gd name="T24" fmla="*/ 81884 w 497"/>
                <a:gd name="T25" fmla="*/ 49326 h 426"/>
                <a:gd name="T26" fmla="*/ 32630 w 497"/>
                <a:gd name="T27" fmla="*/ 49326 h 426"/>
                <a:gd name="T28" fmla="*/ 5541 w 497"/>
                <a:gd name="T29" fmla="*/ 82005 h 426"/>
                <a:gd name="T30" fmla="*/ 0 w 497"/>
                <a:gd name="T31" fmla="*/ 169559 h 426"/>
                <a:gd name="T32" fmla="*/ 141604 w 497"/>
                <a:gd name="T33" fmla="*/ 169559 h 426"/>
                <a:gd name="T34" fmla="*/ 141604 w 497"/>
                <a:gd name="T35" fmla="*/ 142429 h 426"/>
                <a:gd name="T36" fmla="*/ 114514 w 497"/>
                <a:gd name="T37" fmla="*/ 32679 h 426"/>
                <a:gd name="T38" fmla="*/ 114514 w 497"/>
                <a:gd name="T39" fmla="*/ 32679 h 426"/>
                <a:gd name="T40" fmla="*/ 130522 w 497"/>
                <a:gd name="T41" fmla="*/ 22197 h 426"/>
                <a:gd name="T42" fmla="*/ 174850 w 497"/>
                <a:gd name="T43" fmla="*/ 22197 h 426"/>
                <a:gd name="T44" fmla="*/ 190241 w 497"/>
                <a:gd name="T45" fmla="*/ 32679 h 426"/>
                <a:gd name="T46" fmla="*/ 196398 w 497"/>
                <a:gd name="T47" fmla="*/ 49326 h 426"/>
                <a:gd name="T48" fmla="*/ 108973 w 497"/>
                <a:gd name="T49" fmla="*/ 49326 h 426"/>
                <a:gd name="T50" fmla="*/ 114514 w 497"/>
                <a:gd name="T51" fmla="*/ 32679 h 426"/>
                <a:gd name="T52" fmla="*/ 168693 w 497"/>
                <a:gd name="T53" fmla="*/ 218885 h 426"/>
                <a:gd name="T54" fmla="*/ 168693 w 497"/>
                <a:gd name="T55" fmla="*/ 218885 h 426"/>
                <a:gd name="T56" fmla="*/ 141604 w 497"/>
                <a:gd name="T57" fmla="*/ 218885 h 426"/>
                <a:gd name="T58" fmla="*/ 141604 w 497"/>
                <a:gd name="T59" fmla="*/ 186206 h 426"/>
                <a:gd name="T60" fmla="*/ 5541 w 497"/>
                <a:gd name="T61" fmla="*/ 186206 h 426"/>
                <a:gd name="T62" fmla="*/ 10466 w 497"/>
                <a:gd name="T63" fmla="*/ 234916 h 426"/>
                <a:gd name="T64" fmla="*/ 38171 w 497"/>
                <a:gd name="T65" fmla="*/ 262045 h 426"/>
                <a:gd name="T66" fmla="*/ 267200 w 497"/>
                <a:gd name="T67" fmla="*/ 262045 h 426"/>
                <a:gd name="T68" fmla="*/ 294289 w 497"/>
                <a:gd name="T69" fmla="*/ 234916 h 426"/>
                <a:gd name="T70" fmla="*/ 299830 w 497"/>
                <a:gd name="T71" fmla="*/ 186206 h 426"/>
                <a:gd name="T72" fmla="*/ 168693 w 497"/>
                <a:gd name="T73" fmla="*/ 186206 h 426"/>
                <a:gd name="T74" fmla="*/ 168693 w 497"/>
                <a:gd name="T75" fmla="*/ 218885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cs typeface="+mn-ea"/>
                <a:sym typeface="+mn-lt"/>
              </a:endParaRPr>
            </a:p>
          </p:txBody>
        </p:sp>
        <p:sp>
          <p:nvSpPr>
            <p:cNvPr id="132144" name="TextBox 46"/>
            <p:cNvSpPr txBox="1">
              <a:spLocks noChangeArrowheads="1"/>
            </p:cNvSpPr>
            <p:nvPr/>
          </p:nvSpPr>
          <p:spPr bwMode="auto">
            <a:xfrm>
              <a:off x="1412065" y="2842319"/>
              <a:ext cx="1183937" cy="3674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200" dirty="0">
                  <a:solidFill>
                    <a:srgbClr val="FFFFFF"/>
                  </a:solidFill>
                  <a:latin typeface="+mn-lt"/>
                  <a:ea typeface="+mn-ea"/>
                  <a:cs typeface="+mn-ea"/>
                  <a:sym typeface="+mn-lt"/>
                </a:rPr>
                <a:t>输入标题</a:t>
              </a:r>
              <a:endParaRPr lang="en-US" altLang="zh-CN" sz="1200" dirty="0">
                <a:solidFill>
                  <a:srgbClr val="FFFFFF"/>
                </a:solidFill>
                <a:latin typeface="+mn-lt"/>
                <a:ea typeface="+mn-ea"/>
                <a:cs typeface="+mn-ea"/>
                <a:sym typeface="+mn-lt"/>
              </a:endParaRPr>
            </a:p>
          </p:txBody>
        </p:sp>
      </p:grpSp>
      <p:grpSp>
        <p:nvGrpSpPr>
          <p:cNvPr id="16" name="Group 15"/>
          <p:cNvGrpSpPr/>
          <p:nvPr/>
        </p:nvGrpSpPr>
        <p:grpSpPr bwMode="auto">
          <a:xfrm>
            <a:off x="6952687" y="3736631"/>
            <a:ext cx="1867234" cy="698290"/>
            <a:chOff x="9017000" y="4981715"/>
            <a:chExt cx="2489798" cy="931116"/>
          </a:xfrm>
        </p:grpSpPr>
        <p:grpSp>
          <p:nvGrpSpPr>
            <p:cNvPr id="132137" name="Group 5"/>
            <p:cNvGrpSpPr/>
            <p:nvPr/>
          </p:nvGrpSpPr>
          <p:grpSpPr bwMode="auto">
            <a:xfrm>
              <a:off x="9017000" y="4981715"/>
              <a:ext cx="2489798" cy="931116"/>
              <a:chOff x="8742310" y="5011546"/>
              <a:chExt cx="2489798" cy="931116"/>
            </a:xfrm>
          </p:grpSpPr>
          <p:sp>
            <p:nvSpPr>
              <p:cNvPr id="62" name="TextBox 61"/>
              <p:cNvSpPr txBox="1"/>
              <p:nvPr/>
            </p:nvSpPr>
            <p:spPr>
              <a:xfrm>
                <a:off x="9885122" y="5011546"/>
                <a:ext cx="1056705" cy="367478"/>
              </a:xfrm>
              <a:prstGeom prst="rect">
                <a:avLst/>
              </a:prstGeom>
              <a:noFill/>
            </p:spPr>
            <p:txBody>
              <a:bodyPr wrap="none">
                <a:spAutoFit/>
              </a:bodyPr>
              <a:lstStyle/>
              <a:p>
                <a:pPr defTabSz="608965">
                  <a:defRPr/>
                </a:pPr>
                <a:r>
                  <a:rPr lang="zh-CN" altLang="en-US" sz="1200" dirty="0">
                    <a:solidFill>
                      <a:schemeClr val="tx1">
                        <a:lumMod val="50000"/>
                        <a:lumOff val="50000"/>
                      </a:schemeClr>
                    </a:solidFill>
                    <a:cs typeface="+mn-ea"/>
                    <a:sym typeface="+mn-lt"/>
                  </a:rPr>
                  <a:t>输入标题</a:t>
                </a:r>
                <a:endParaRPr lang="en-US" altLang="zh-CN" sz="1200" dirty="0">
                  <a:solidFill>
                    <a:schemeClr val="tx1">
                      <a:lumMod val="50000"/>
                      <a:lumOff val="50000"/>
                    </a:schemeClr>
                  </a:solidFill>
                  <a:cs typeface="+mn-ea"/>
                  <a:sym typeface="+mn-lt"/>
                </a:endParaRPr>
              </a:p>
            </p:txBody>
          </p:sp>
          <p:sp>
            <p:nvSpPr>
              <p:cNvPr id="132140" name="Rectangle 62"/>
              <p:cNvSpPr>
                <a:spLocks noChangeArrowheads="1"/>
              </p:cNvSpPr>
              <p:nvPr/>
            </p:nvSpPr>
            <p:spPr bwMode="auto">
              <a:xfrm>
                <a:off x="9650280" y="5266976"/>
                <a:ext cx="1581828" cy="67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900" dirty="0">
                  <a:solidFill>
                    <a:schemeClr val="tx1">
                      <a:lumMod val="50000"/>
                      <a:lumOff val="50000"/>
                    </a:schemeClr>
                  </a:solidFill>
                  <a:latin typeface="+mn-lt"/>
                  <a:ea typeface="+mn-ea"/>
                  <a:cs typeface="+mn-ea"/>
                  <a:sym typeface="+mn-lt"/>
                </a:endParaRPr>
              </a:p>
              <a:p>
                <a:r>
                  <a:rPr lang="zh-CN" altLang="en-US" sz="900" dirty="0" smtClean="0">
                    <a:solidFill>
                      <a:schemeClr val="tx1">
                        <a:lumMod val="50000"/>
                        <a:lumOff val="50000"/>
                      </a:schemeClr>
                    </a:solidFill>
                    <a:latin typeface="+mn-lt"/>
                    <a:ea typeface="+mn-ea"/>
                    <a:cs typeface="+mn-ea"/>
                    <a:sym typeface="+mn-lt"/>
                  </a:rPr>
                  <a:t>  点击添加文字说明</a:t>
                </a:r>
                <a:endParaRPr lang="en-US" altLang="zh-CN" sz="900" dirty="0">
                  <a:solidFill>
                    <a:schemeClr val="tx1">
                      <a:lumMod val="50000"/>
                      <a:lumOff val="50000"/>
                    </a:schemeClr>
                  </a:solidFill>
                  <a:latin typeface="+mn-lt"/>
                  <a:ea typeface="+mn-ea"/>
                  <a:cs typeface="+mn-ea"/>
                  <a:sym typeface="+mn-lt"/>
                </a:endParaRPr>
              </a:p>
              <a:p>
                <a:endParaRPr lang="en-US" altLang="zh-CN" sz="900" dirty="0">
                  <a:solidFill>
                    <a:schemeClr val="tx1">
                      <a:lumMod val="50000"/>
                      <a:lumOff val="50000"/>
                    </a:schemeClr>
                  </a:solidFill>
                  <a:latin typeface="+mn-lt"/>
                  <a:ea typeface="+mn-ea"/>
                  <a:cs typeface="+mn-ea"/>
                  <a:sym typeface="+mn-lt"/>
                </a:endParaRPr>
              </a:p>
            </p:txBody>
          </p:sp>
          <p:sp>
            <p:nvSpPr>
              <p:cNvPr id="74" name="Cube 73"/>
              <p:cNvSpPr/>
              <p:nvPr/>
            </p:nvSpPr>
            <p:spPr>
              <a:xfrm>
                <a:off x="8742310" y="5073463"/>
                <a:ext cx="834967" cy="836669"/>
              </a:xfrm>
              <a:prstGeom prst="cube">
                <a:avLst>
                  <a:gd name="adj" fmla="val 7036"/>
                </a:avLst>
              </a:prstGeom>
              <a:solidFill>
                <a:srgbClr val="FFE0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sz="1350">
                  <a:solidFill>
                    <a:schemeClr val="tx1">
                      <a:lumMod val="50000"/>
                      <a:lumOff val="50000"/>
                    </a:schemeClr>
                  </a:solidFill>
                  <a:latin typeface="+mn-lt"/>
                  <a:ea typeface="+mn-ea"/>
                  <a:cs typeface="+mn-ea"/>
                  <a:sym typeface="+mn-lt"/>
                </a:endParaRPr>
              </a:p>
            </p:txBody>
          </p:sp>
        </p:grpSp>
        <p:sp>
          <p:nvSpPr>
            <p:cNvPr id="51" name="Freeform 123"/>
            <p:cNvSpPr>
              <a:spLocks noChangeArrowheads="1"/>
            </p:cNvSpPr>
            <p:nvPr/>
          </p:nvSpPr>
          <p:spPr bwMode="auto">
            <a:xfrm>
              <a:off x="9243241" y="5335850"/>
              <a:ext cx="328933" cy="335319"/>
            </a:xfrm>
            <a:custGeom>
              <a:avLst/>
              <a:gdLst>
                <a:gd name="T0" fmla="*/ 200125 w 452"/>
                <a:gd name="T1" fmla="*/ 218465 h 462"/>
                <a:gd name="T2" fmla="*/ 200125 w 452"/>
                <a:gd name="T3" fmla="*/ 218465 h 462"/>
                <a:gd name="T4" fmla="*/ 315834 w 452"/>
                <a:gd name="T5" fmla="*/ 18871 h 462"/>
                <a:gd name="T6" fmla="*/ 315834 w 452"/>
                <a:gd name="T7" fmla="*/ 13064 h 462"/>
                <a:gd name="T8" fmla="*/ 309284 w 452"/>
                <a:gd name="T9" fmla="*/ 13064 h 462"/>
                <a:gd name="T10" fmla="*/ 115709 w 452"/>
                <a:gd name="T11" fmla="*/ 129192 h 462"/>
                <a:gd name="T12" fmla="*/ 6550 w 452"/>
                <a:gd name="T13" fmla="*/ 218465 h 462"/>
                <a:gd name="T14" fmla="*/ 25470 w 452"/>
                <a:gd name="T15" fmla="*/ 238062 h 462"/>
                <a:gd name="T16" fmla="*/ 64040 w 452"/>
                <a:gd name="T17" fmla="*/ 224998 h 462"/>
                <a:gd name="T18" fmla="*/ 109887 w 452"/>
                <a:gd name="T19" fmla="*/ 269997 h 462"/>
                <a:gd name="T20" fmla="*/ 96788 w 452"/>
                <a:gd name="T21" fmla="*/ 308464 h 462"/>
                <a:gd name="T22" fmla="*/ 109887 w 452"/>
                <a:gd name="T23" fmla="*/ 328061 h 462"/>
                <a:gd name="T24" fmla="*/ 200125 w 452"/>
                <a:gd name="T25" fmla="*/ 218465 h 462"/>
                <a:gd name="T26" fmla="*/ 219046 w 452"/>
                <a:gd name="T27" fmla="*/ 108870 h 462"/>
                <a:gd name="T28" fmla="*/ 219046 w 452"/>
                <a:gd name="T29" fmla="*/ 108870 h 462"/>
                <a:gd name="T30" fmla="*/ 219046 w 452"/>
                <a:gd name="T31" fmla="*/ 70402 h 462"/>
                <a:gd name="T32" fmla="*/ 257616 w 452"/>
                <a:gd name="T33" fmla="*/ 70402 h 462"/>
                <a:gd name="T34" fmla="*/ 257616 w 452"/>
                <a:gd name="T35" fmla="*/ 108870 h 462"/>
                <a:gd name="T36" fmla="*/ 219046 w 452"/>
                <a:gd name="T37" fmla="*/ 108870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solidFill>
                  <a:schemeClr val="tx1">
                    <a:lumMod val="50000"/>
                    <a:lumOff val="50000"/>
                  </a:schemeClr>
                </a:solidFill>
                <a:cs typeface="+mn-ea"/>
                <a:sym typeface="+mn-lt"/>
              </a:endParaRPr>
            </a:p>
          </p:txBody>
        </p:sp>
      </p:grpSp>
      <p:grpSp>
        <p:nvGrpSpPr>
          <p:cNvPr id="15" name="Group 14"/>
          <p:cNvGrpSpPr/>
          <p:nvPr/>
        </p:nvGrpSpPr>
        <p:grpSpPr bwMode="auto">
          <a:xfrm>
            <a:off x="4892775" y="3746791"/>
            <a:ext cx="1867180" cy="698290"/>
            <a:chOff x="6253516" y="4981715"/>
            <a:chExt cx="2489799" cy="931116"/>
          </a:xfrm>
        </p:grpSpPr>
        <p:grpSp>
          <p:nvGrpSpPr>
            <p:cNvPr id="132132" name="Group 25"/>
            <p:cNvGrpSpPr/>
            <p:nvPr/>
          </p:nvGrpSpPr>
          <p:grpSpPr bwMode="auto">
            <a:xfrm>
              <a:off x="6253516" y="4981715"/>
              <a:ext cx="2489799" cy="931116"/>
              <a:chOff x="8742310" y="5011546"/>
              <a:chExt cx="2489799" cy="931116"/>
            </a:xfrm>
          </p:grpSpPr>
          <p:sp>
            <p:nvSpPr>
              <p:cNvPr id="27" name="TextBox 26"/>
              <p:cNvSpPr txBox="1"/>
              <p:nvPr/>
            </p:nvSpPr>
            <p:spPr>
              <a:xfrm>
                <a:off x="9905868" y="5011546"/>
                <a:ext cx="1056736" cy="367478"/>
              </a:xfrm>
              <a:prstGeom prst="rect">
                <a:avLst/>
              </a:prstGeom>
              <a:noFill/>
            </p:spPr>
            <p:txBody>
              <a:bodyPr wrap="none">
                <a:spAutoFit/>
              </a:bodyPr>
              <a:lstStyle/>
              <a:p>
                <a:pPr defTabSz="608965">
                  <a:defRPr/>
                </a:pPr>
                <a:r>
                  <a:rPr lang="zh-CN" altLang="en-US" sz="1200" dirty="0">
                    <a:solidFill>
                      <a:schemeClr val="tx1">
                        <a:lumMod val="50000"/>
                        <a:lumOff val="50000"/>
                      </a:schemeClr>
                    </a:solidFill>
                    <a:cs typeface="+mn-ea"/>
                    <a:sym typeface="+mn-lt"/>
                  </a:rPr>
                  <a:t>输入标题</a:t>
                </a:r>
                <a:endParaRPr lang="en-US" altLang="zh-CN" sz="1200" dirty="0">
                  <a:solidFill>
                    <a:schemeClr val="tx1">
                      <a:lumMod val="50000"/>
                      <a:lumOff val="50000"/>
                    </a:schemeClr>
                  </a:solidFill>
                  <a:cs typeface="+mn-ea"/>
                  <a:sym typeface="+mn-lt"/>
                </a:endParaRPr>
              </a:p>
            </p:txBody>
          </p:sp>
          <p:sp>
            <p:nvSpPr>
              <p:cNvPr id="132135" name="Rectangle 27"/>
              <p:cNvSpPr>
                <a:spLocks noChangeArrowheads="1"/>
              </p:cNvSpPr>
              <p:nvPr/>
            </p:nvSpPr>
            <p:spPr bwMode="auto">
              <a:xfrm>
                <a:off x="9650282" y="5266976"/>
                <a:ext cx="1581827" cy="67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900" dirty="0">
                  <a:solidFill>
                    <a:schemeClr val="tx1">
                      <a:lumMod val="50000"/>
                      <a:lumOff val="50000"/>
                    </a:schemeClr>
                  </a:solidFill>
                  <a:latin typeface="+mn-lt"/>
                  <a:ea typeface="+mn-ea"/>
                  <a:cs typeface="+mn-ea"/>
                  <a:sym typeface="+mn-lt"/>
                </a:endParaRPr>
              </a:p>
              <a:p>
                <a:r>
                  <a:rPr lang="zh-CN" altLang="en-US" sz="900" dirty="0" smtClean="0">
                    <a:solidFill>
                      <a:schemeClr val="tx1">
                        <a:lumMod val="50000"/>
                        <a:lumOff val="50000"/>
                      </a:schemeClr>
                    </a:solidFill>
                    <a:latin typeface="+mn-lt"/>
                    <a:ea typeface="+mn-ea"/>
                    <a:cs typeface="+mn-ea"/>
                    <a:sym typeface="+mn-lt"/>
                  </a:rPr>
                  <a:t>  点击添加文字说明</a:t>
                </a:r>
                <a:endParaRPr lang="en-US" altLang="zh-CN" sz="900" dirty="0">
                  <a:solidFill>
                    <a:schemeClr val="tx1">
                      <a:lumMod val="50000"/>
                      <a:lumOff val="50000"/>
                    </a:schemeClr>
                  </a:solidFill>
                  <a:latin typeface="+mn-lt"/>
                  <a:ea typeface="+mn-ea"/>
                  <a:cs typeface="+mn-ea"/>
                  <a:sym typeface="+mn-lt"/>
                </a:endParaRPr>
              </a:p>
              <a:p>
                <a:endParaRPr lang="en-US" altLang="zh-CN" sz="900" dirty="0">
                  <a:solidFill>
                    <a:schemeClr val="tx1">
                      <a:lumMod val="50000"/>
                      <a:lumOff val="50000"/>
                    </a:schemeClr>
                  </a:solidFill>
                  <a:latin typeface="+mn-lt"/>
                  <a:ea typeface="+mn-ea"/>
                  <a:cs typeface="+mn-ea"/>
                  <a:sym typeface="+mn-lt"/>
                </a:endParaRPr>
              </a:p>
            </p:txBody>
          </p:sp>
          <p:sp>
            <p:nvSpPr>
              <p:cNvPr id="29" name="Cube 28"/>
              <p:cNvSpPr/>
              <p:nvPr/>
            </p:nvSpPr>
            <p:spPr>
              <a:xfrm>
                <a:off x="8742310" y="5073463"/>
                <a:ext cx="834992" cy="836669"/>
              </a:xfrm>
              <a:prstGeom prst="cube">
                <a:avLst>
                  <a:gd name="adj" fmla="val 7036"/>
                </a:avLst>
              </a:prstGeom>
              <a:solidFill>
                <a:srgbClr val="6FC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sz="1350">
                  <a:solidFill>
                    <a:schemeClr val="tx1">
                      <a:lumMod val="50000"/>
                      <a:lumOff val="50000"/>
                    </a:schemeClr>
                  </a:solidFill>
                  <a:latin typeface="+mn-lt"/>
                  <a:ea typeface="+mn-ea"/>
                  <a:cs typeface="+mn-ea"/>
                  <a:sym typeface="+mn-lt"/>
                </a:endParaRPr>
              </a:p>
            </p:txBody>
          </p:sp>
        </p:grpSp>
        <p:sp>
          <p:nvSpPr>
            <p:cNvPr id="56" name="Freeform 133"/>
            <p:cNvSpPr>
              <a:spLocks noChangeArrowheads="1"/>
            </p:cNvSpPr>
            <p:nvPr/>
          </p:nvSpPr>
          <p:spPr bwMode="auto">
            <a:xfrm>
              <a:off x="6427043" y="5283672"/>
              <a:ext cx="398400" cy="384296"/>
            </a:xfrm>
            <a:custGeom>
              <a:avLst/>
              <a:gdLst>
                <a:gd name="T0" fmla="*/ 340684 w 497"/>
                <a:gd name="T1" fmla="*/ 128099 h 480"/>
                <a:gd name="T2" fmla="*/ 340684 w 497"/>
                <a:gd name="T3" fmla="*/ 128099 h 480"/>
                <a:gd name="T4" fmla="*/ 298199 w 497"/>
                <a:gd name="T5" fmla="*/ 14411 h 480"/>
                <a:gd name="T6" fmla="*/ 277357 w 497"/>
                <a:gd name="T7" fmla="*/ 7206 h 480"/>
                <a:gd name="T8" fmla="*/ 7214 w 497"/>
                <a:gd name="T9" fmla="*/ 107283 h 480"/>
                <a:gd name="T10" fmla="*/ 0 w 497"/>
                <a:gd name="T11" fmla="*/ 128099 h 480"/>
                <a:gd name="T12" fmla="*/ 42485 w 497"/>
                <a:gd name="T13" fmla="*/ 241786 h 480"/>
                <a:gd name="T14" fmla="*/ 42485 w 497"/>
                <a:gd name="T15" fmla="*/ 177737 h 480"/>
                <a:gd name="T16" fmla="*/ 92185 w 497"/>
                <a:gd name="T17" fmla="*/ 128099 h 480"/>
                <a:gd name="T18" fmla="*/ 162727 w 497"/>
                <a:gd name="T19" fmla="*/ 128099 h 480"/>
                <a:gd name="T20" fmla="*/ 247697 w 497"/>
                <a:gd name="T21" fmla="*/ 71255 h 480"/>
                <a:gd name="T22" fmla="*/ 298199 w 497"/>
                <a:gd name="T23" fmla="*/ 128099 h 480"/>
                <a:gd name="T24" fmla="*/ 340684 w 497"/>
                <a:gd name="T25" fmla="*/ 128099 h 480"/>
                <a:gd name="T26" fmla="*/ 383169 w 497"/>
                <a:gd name="T27" fmla="*/ 163326 h 480"/>
                <a:gd name="T28" fmla="*/ 383169 w 497"/>
                <a:gd name="T29" fmla="*/ 163326 h 480"/>
                <a:gd name="T30" fmla="*/ 92185 w 497"/>
                <a:gd name="T31" fmla="*/ 163326 h 480"/>
                <a:gd name="T32" fmla="*/ 77756 w 497"/>
                <a:gd name="T33" fmla="*/ 177737 h 480"/>
                <a:gd name="T34" fmla="*/ 77756 w 497"/>
                <a:gd name="T35" fmla="*/ 369885 h 480"/>
                <a:gd name="T36" fmla="*/ 92185 w 497"/>
                <a:gd name="T37" fmla="*/ 383495 h 480"/>
                <a:gd name="T38" fmla="*/ 383169 w 497"/>
                <a:gd name="T39" fmla="*/ 383495 h 480"/>
                <a:gd name="T40" fmla="*/ 397598 w 497"/>
                <a:gd name="T41" fmla="*/ 369885 h 480"/>
                <a:gd name="T42" fmla="*/ 397598 w 497"/>
                <a:gd name="T43" fmla="*/ 177737 h 480"/>
                <a:gd name="T44" fmla="*/ 383169 w 497"/>
                <a:gd name="T45" fmla="*/ 163326 h 480"/>
                <a:gd name="T46" fmla="*/ 362328 w 497"/>
                <a:gd name="T47" fmla="*/ 341063 h 480"/>
                <a:gd name="T48" fmla="*/ 362328 w 497"/>
                <a:gd name="T49" fmla="*/ 341063 h 480"/>
                <a:gd name="T50" fmla="*/ 120241 w 497"/>
                <a:gd name="T51" fmla="*/ 341063 h 480"/>
                <a:gd name="T52" fmla="*/ 120241 w 497"/>
                <a:gd name="T53" fmla="*/ 313041 h 480"/>
                <a:gd name="T54" fmla="*/ 156314 w 497"/>
                <a:gd name="T55" fmla="*/ 220170 h 480"/>
                <a:gd name="T56" fmla="*/ 212427 w 497"/>
                <a:gd name="T57" fmla="*/ 291424 h 480"/>
                <a:gd name="T58" fmla="*/ 262928 w 497"/>
                <a:gd name="T59" fmla="*/ 241786 h 480"/>
                <a:gd name="T60" fmla="*/ 333470 w 497"/>
                <a:gd name="T61" fmla="*/ 212964 h 480"/>
                <a:gd name="T62" fmla="*/ 362328 w 497"/>
                <a:gd name="T63" fmla="*/ 277814 h 480"/>
                <a:gd name="T64" fmla="*/ 362328 w 497"/>
                <a:gd name="T65" fmla="*/ 341063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solidFill>
                  <a:schemeClr val="tx1">
                    <a:lumMod val="50000"/>
                    <a:lumOff val="50000"/>
                  </a:schemeClr>
                </a:solidFill>
                <a:cs typeface="+mn-ea"/>
                <a:sym typeface="+mn-lt"/>
              </a:endParaRPr>
            </a:p>
          </p:txBody>
        </p:sp>
      </p:grpSp>
      <p:grpSp>
        <p:nvGrpSpPr>
          <p:cNvPr id="14" name="Group 13"/>
          <p:cNvGrpSpPr/>
          <p:nvPr/>
        </p:nvGrpSpPr>
        <p:grpSpPr bwMode="auto">
          <a:xfrm>
            <a:off x="2743083" y="3736631"/>
            <a:ext cx="2087960" cy="698290"/>
            <a:chOff x="3490031" y="4981715"/>
            <a:chExt cx="2783103" cy="931116"/>
          </a:xfrm>
        </p:grpSpPr>
        <p:grpSp>
          <p:nvGrpSpPr>
            <p:cNvPr id="132127" name="Group 29"/>
            <p:cNvGrpSpPr/>
            <p:nvPr/>
          </p:nvGrpSpPr>
          <p:grpSpPr bwMode="auto">
            <a:xfrm>
              <a:off x="3490031" y="4981715"/>
              <a:ext cx="2783103" cy="931116"/>
              <a:chOff x="8742310" y="5011546"/>
              <a:chExt cx="2783103" cy="931116"/>
            </a:xfrm>
          </p:grpSpPr>
          <p:sp>
            <p:nvSpPr>
              <p:cNvPr id="31" name="TextBox 30"/>
              <p:cNvSpPr txBox="1"/>
              <p:nvPr/>
            </p:nvSpPr>
            <p:spPr>
              <a:xfrm>
                <a:off x="9741837" y="5011546"/>
                <a:ext cx="1783576" cy="367478"/>
              </a:xfrm>
              <a:prstGeom prst="rect">
                <a:avLst/>
              </a:prstGeom>
              <a:noFill/>
            </p:spPr>
            <p:txBody>
              <a:bodyPr>
                <a:spAutoFit/>
              </a:bodyPr>
              <a:lstStyle/>
              <a:p>
                <a:pPr defTabSz="608965">
                  <a:defRPr/>
                </a:pPr>
                <a:r>
                  <a:rPr lang="zh-CN" altLang="en-US" sz="1200" dirty="0">
                    <a:solidFill>
                      <a:schemeClr val="tx1">
                        <a:lumMod val="50000"/>
                        <a:lumOff val="50000"/>
                      </a:schemeClr>
                    </a:solidFill>
                    <a:cs typeface="+mn-ea"/>
                    <a:sym typeface="+mn-lt"/>
                  </a:rPr>
                  <a:t>输入标题</a:t>
                </a:r>
                <a:endParaRPr lang="en-US" altLang="zh-CN" sz="1200" dirty="0">
                  <a:solidFill>
                    <a:schemeClr val="tx1">
                      <a:lumMod val="50000"/>
                      <a:lumOff val="50000"/>
                    </a:schemeClr>
                  </a:solidFill>
                  <a:cs typeface="+mn-ea"/>
                  <a:sym typeface="+mn-lt"/>
                </a:endParaRPr>
              </a:p>
            </p:txBody>
          </p:sp>
          <p:sp>
            <p:nvSpPr>
              <p:cNvPr id="132130" name="Rectangle 31"/>
              <p:cNvSpPr>
                <a:spLocks noChangeArrowheads="1"/>
              </p:cNvSpPr>
              <p:nvPr/>
            </p:nvSpPr>
            <p:spPr bwMode="auto">
              <a:xfrm>
                <a:off x="9650281" y="5266976"/>
                <a:ext cx="1581826" cy="67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900" dirty="0">
                  <a:solidFill>
                    <a:schemeClr val="tx1">
                      <a:lumMod val="50000"/>
                      <a:lumOff val="50000"/>
                    </a:schemeClr>
                  </a:solidFill>
                  <a:latin typeface="+mn-lt"/>
                  <a:ea typeface="+mn-ea"/>
                  <a:cs typeface="+mn-ea"/>
                  <a:sym typeface="+mn-lt"/>
                </a:endParaRPr>
              </a:p>
              <a:p>
                <a:r>
                  <a:rPr lang="zh-CN" altLang="en-US" sz="900" dirty="0" smtClean="0">
                    <a:solidFill>
                      <a:schemeClr val="tx1">
                        <a:lumMod val="50000"/>
                        <a:lumOff val="50000"/>
                      </a:schemeClr>
                    </a:solidFill>
                    <a:latin typeface="+mn-lt"/>
                    <a:ea typeface="+mn-ea"/>
                    <a:cs typeface="+mn-ea"/>
                    <a:sym typeface="+mn-lt"/>
                  </a:rPr>
                  <a:t>  点击添加文字说明</a:t>
                </a:r>
                <a:endParaRPr lang="en-US" altLang="zh-CN" sz="900" dirty="0">
                  <a:solidFill>
                    <a:schemeClr val="tx1">
                      <a:lumMod val="50000"/>
                      <a:lumOff val="50000"/>
                    </a:schemeClr>
                  </a:solidFill>
                  <a:latin typeface="+mn-lt"/>
                  <a:ea typeface="+mn-ea"/>
                  <a:cs typeface="+mn-ea"/>
                  <a:sym typeface="+mn-lt"/>
                </a:endParaRPr>
              </a:p>
              <a:p>
                <a:endParaRPr lang="en-US" altLang="zh-CN" sz="900" dirty="0">
                  <a:solidFill>
                    <a:schemeClr val="tx1">
                      <a:lumMod val="50000"/>
                      <a:lumOff val="50000"/>
                    </a:schemeClr>
                  </a:solidFill>
                  <a:latin typeface="+mn-lt"/>
                  <a:ea typeface="+mn-ea"/>
                  <a:cs typeface="+mn-ea"/>
                  <a:sym typeface="+mn-lt"/>
                </a:endParaRPr>
              </a:p>
            </p:txBody>
          </p:sp>
          <p:sp>
            <p:nvSpPr>
              <p:cNvPr id="33" name="Cube 32"/>
              <p:cNvSpPr/>
              <p:nvPr/>
            </p:nvSpPr>
            <p:spPr>
              <a:xfrm>
                <a:off x="8742310" y="5073463"/>
                <a:ext cx="836250" cy="836669"/>
              </a:xfrm>
              <a:prstGeom prst="cube">
                <a:avLst>
                  <a:gd name="adj" fmla="val 7036"/>
                </a:avLst>
              </a:prstGeom>
              <a:solidFill>
                <a:srgbClr val="F39D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sz="1350">
                  <a:solidFill>
                    <a:schemeClr val="tx1">
                      <a:lumMod val="50000"/>
                      <a:lumOff val="50000"/>
                    </a:schemeClr>
                  </a:solidFill>
                  <a:latin typeface="+mn-lt"/>
                  <a:ea typeface="+mn-ea"/>
                  <a:cs typeface="+mn-ea"/>
                  <a:sym typeface="+mn-lt"/>
                </a:endParaRPr>
              </a:p>
            </p:txBody>
          </p:sp>
        </p:grpSp>
        <p:sp>
          <p:nvSpPr>
            <p:cNvPr id="57" name="Freeform 102"/>
            <p:cNvSpPr>
              <a:spLocks noChangeArrowheads="1"/>
            </p:cNvSpPr>
            <p:nvPr/>
          </p:nvSpPr>
          <p:spPr bwMode="auto">
            <a:xfrm>
              <a:off x="3696208" y="5323775"/>
              <a:ext cx="383350" cy="342639"/>
            </a:xfrm>
            <a:custGeom>
              <a:avLst/>
              <a:gdLst>
                <a:gd name="T0" fmla="*/ 61582 w 498"/>
                <a:gd name="T1" fmla="*/ 116266 h 445"/>
                <a:gd name="T2" fmla="*/ 61582 w 498"/>
                <a:gd name="T3" fmla="*/ 116266 h 445"/>
                <a:gd name="T4" fmla="*/ 109309 w 498"/>
                <a:gd name="T5" fmla="*/ 130126 h 445"/>
                <a:gd name="T6" fmla="*/ 116237 w 498"/>
                <a:gd name="T7" fmla="*/ 130126 h 445"/>
                <a:gd name="T8" fmla="*/ 150107 w 498"/>
                <a:gd name="T9" fmla="*/ 103177 h 445"/>
                <a:gd name="T10" fmla="*/ 150107 w 498"/>
                <a:gd name="T11" fmla="*/ 96247 h 445"/>
                <a:gd name="T12" fmla="*/ 137021 w 498"/>
                <a:gd name="T13" fmla="*/ 82387 h 445"/>
                <a:gd name="T14" fmla="*/ 211689 w 498"/>
                <a:gd name="T15" fmla="*/ 7700 h 445"/>
                <a:gd name="T16" fmla="*/ 150107 w 498"/>
                <a:gd name="T17" fmla="*/ 0 h 445"/>
                <a:gd name="T18" fmla="*/ 82366 w 498"/>
                <a:gd name="T19" fmla="*/ 41579 h 445"/>
                <a:gd name="T20" fmla="*/ 55424 w 498"/>
                <a:gd name="T21" fmla="*/ 62368 h 445"/>
                <a:gd name="T22" fmla="*/ 40798 w 498"/>
                <a:gd name="T23" fmla="*/ 89317 h 445"/>
                <a:gd name="T24" fmla="*/ 13856 w 498"/>
                <a:gd name="T25" fmla="*/ 96247 h 445"/>
                <a:gd name="T26" fmla="*/ 0 w 498"/>
                <a:gd name="T27" fmla="*/ 110106 h 445"/>
                <a:gd name="T28" fmla="*/ 0 w 498"/>
                <a:gd name="T29" fmla="*/ 116266 h 445"/>
                <a:gd name="T30" fmla="*/ 27712 w 498"/>
                <a:gd name="T31" fmla="*/ 143985 h 445"/>
                <a:gd name="T32" fmla="*/ 40798 w 498"/>
                <a:gd name="T33" fmla="*/ 150915 h 445"/>
                <a:gd name="T34" fmla="*/ 55424 w 498"/>
                <a:gd name="T35" fmla="*/ 137056 h 445"/>
                <a:gd name="T36" fmla="*/ 61582 w 498"/>
                <a:gd name="T37" fmla="*/ 116266 h 445"/>
                <a:gd name="T38" fmla="*/ 170891 w 498"/>
                <a:gd name="T39" fmla="*/ 123196 h 445"/>
                <a:gd name="T40" fmla="*/ 170891 w 498"/>
                <a:gd name="T41" fmla="*/ 123196 h 445"/>
                <a:gd name="T42" fmla="*/ 163963 w 498"/>
                <a:gd name="T43" fmla="*/ 123196 h 445"/>
                <a:gd name="T44" fmla="*/ 137021 w 498"/>
                <a:gd name="T45" fmla="*/ 143985 h 445"/>
                <a:gd name="T46" fmla="*/ 130093 w 498"/>
                <a:gd name="T47" fmla="*/ 157075 h 445"/>
                <a:gd name="T48" fmla="*/ 293286 w 498"/>
                <a:gd name="T49" fmla="*/ 334939 h 445"/>
                <a:gd name="T50" fmla="*/ 307142 w 498"/>
                <a:gd name="T51" fmla="*/ 334939 h 445"/>
                <a:gd name="T52" fmla="*/ 327926 w 498"/>
                <a:gd name="T53" fmla="*/ 321080 h 445"/>
                <a:gd name="T54" fmla="*/ 327926 w 498"/>
                <a:gd name="T55" fmla="*/ 307990 h 445"/>
                <a:gd name="T56" fmla="*/ 170891 w 498"/>
                <a:gd name="T57" fmla="*/ 123196 h 445"/>
                <a:gd name="T58" fmla="*/ 382580 w 498"/>
                <a:gd name="T59" fmla="*/ 48508 h 445"/>
                <a:gd name="T60" fmla="*/ 382580 w 498"/>
                <a:gd name="T61" fmla="*/ 48508 h 445"/>
                <a:gd name="T62" fmla="*/ 368724 w 498"/>
                <a:gd name="T63" fmla="*/ 41579 h 445"/>
                <a:gd name="T64" fmla="*/ 354868 w 498"/>
                <a:gd name="T65" fmla="*/ 68528 h 445"/>
                <a:gd name="T66" fmla="*/ 314070 w 498"/>
                <a:gd name="T67" fmla="*/ 82387 h 445"/>
                <a:gd name="T68" fmla="*/ 307142 w 498"/>
                <a:gd name="T69" fmla="*/ 48508 h 445"/>
                <a:gd name="T70" fmla="*/ 320998 w 498"/>
                <a:gd name="T71" fmla="*/ 14630 h 445"/>
                <a:gd name="T72" fmla="*/ 314070 w 498"/>
                <a:gd name="T73" fmla="*/ 7700 h 445"/>
                <a:gd name="T74" fmla="*/ 259416 w 498"/>
                <a:gd name="T75" fmla="*/ 55438 h 445"/>
                <a:gd name="T76" fmla="*/ 245560 w 498"/>
                <a:gd name="T77" fmla="*/ 116266 h 445"/>
                <a:gd name="T78" fmla="*/ 218617 w 498"/>
                <a:gd name="T79" fmla="*/ 143985 h 445"/>
                <a:gd name="T80" fmla="*/ 245560 w 498"/>
                <a:gd name="T81" fmla="*/ 177864 h 445"/>
                <a:gd name="T82" fmla="*/ 280200 w 498"/>
                <a:gd name="T83" fmla="*/ 143985 h 445"/>
                <a:gd name="T84" fmla="*/ 314070 w 498"/>
                <a:gd name="T85" fmla="*/ 137056 h 445"/>
                <a:gd name="T86" fmla="*/ 375652 w 498"/>
                <a:gd name="T87" fmla="*/ 110106 h 445"/>
                <a:gd name="T88" fmla="*/ 382580 w 498"/>
                <a:gd name="T89" fmla="*/ 48508 h 445"/>
                <a:gd name="T90" fmla="*/ 55424 w 498"/>
                <a:gd name="T91" fmla="*/ 307990 h 445"/>
                <a:gd name="T92" fmla="*/ 55424 w 498"/>
                <a:gd name="T93" fmla="*/ 307990 h 445"/>
                <a:gd name="T94" fmla="*/ 55424 w 498"/>
                <a:gd name="T95" fmla="*/ 321080 h 445"/>
                <a:gd name="T96" fmla="*/ 68510 w 498"/>
                <a:gd name="T97" fmla="*/ 341869 h 445"/>
                <a:gd name="T98" fmla="*/ 82366 w 498"/>
                <a:gd name="T99" fmla="*/ 334939 h 445"/>
                <a:gd name="T100" fmla="*/ 177819 w 498"/>
                <a:gd name="T101" fmla="*/ 246392 h 445"/>
                <a:gd name="T102" fmla="*/ 150107 w 498"/>
                <a:gd name="T103" fmla="*/ 211743 h 445"/>
                <a:gd name="T104" fmla="*/ 55424 w 498"/>
                <a:gd name="T105" fmla="*/ 307990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solidFill>
                  <a:schemeClr val="tx1">
                    <a:lumMod val="50000"/>
                    <a:lumOff val="50000"/>
                  </a:schemeClr>
                </a:solidFill>
                <a:cs typeface="+mn-ea"/>
                <a:sym typeface="+mn-lt"/>
              </a:endParaRPr>
            </a:p>
          </p:txBody>
        </p:sp>
      </p:grpSp>
      <p:grpSp>
        <p:nvGrpSpPr>
          <p:cNvPr id="13" name="Group 12"/>
          <p:cNvGrpSpPr/>
          <p:nvPr/>
        </p:nvGrpSpPr>
        <p:grpSpPr bwMode="auto">
          <a:xfrm>
            <a:off x="736048" y="3736631"/>
            <a:ext cx="1867041" cy="698290"/>
            <a:chOff x="726546" y="4981715"/>
            <a:chExt cx="2489797" cy="931116"/>
          </a:xfrm>
        </p:grpSpPr>
        <p:grpSp>
          <p:nvGrpSpPr>
            <p:cNvPr id="132122" name="Group 33"/>
            <p:cNvGrpSpPr/>
            <p:nvPr/>
          </p:nvGrpSpPr>
          <p:grpSpPr bwMode="auto">
            <a:xfrm>
              <a:off x="726546" y="4981715"/>
              <a:ext cx="2489797" cy="931116"/>
              <a:chOff x="8742310" y="5011546"/>
              <a:chExt cx="2489797" cy="931116"/>
            </a:xfrm>
          </p:grpSpPr>
          <p:sp>
            <p:nvSpPr>
              <p:cNvPr id="35" name="TextBox 34"/>
              <p:cNvSpPr txBox="1"/>
              <p:nvPr/>
            </p:nvSpPr>
            <p:spPr>
              <a:xfrm>
                <a:off x="9945786" y="5011546"/>
                <a:ext cx="1056814" cy="367478"/>
              </a:xfrm>
              <a:prstGeom prst="rect">
                <a:avLst/>
              </a:prstGeom>
              <a:noFill/>
            </p:spPr>
            <p:txBody>
              <a:bodyPr wrap="none">
                <a:spAutoFit/>
              </a:bodyPr>
              <a:lstStyle/>
              <a:p>
                <a:pPr defTabSz="608965">
                  <a:defRPr/>
                </a:pPr>
                <a:r>
                  <a:rPr lang="zh-CN" altLang="en-US" sz="1200" dirty="0">
                    <a:solidFill>
                      <a:schemeClr val="tx1">
                        <a:lumMod val="50000"/>
                        <a:lumOff val="50000"/>
                      </a:schemeClr>
                    </a:solidFill>
                    <a:cs typeface="+mn-ea"/>
                    <a:sym typeface="+mn-lt"/>
                  </a:rPr>
                  <a:t>输入标题</a:t>
                </a:r>
                <a:endParaRPr lang="en-US" altLang="zh-CN" sz="1200" dirty="0">
                  <a:solidFill>
                    <a:schemeClr val="tx1">
                      <a:lumMod val="50000"/>
                      <a:lumOff val="50000"/>
                    </a:schemeClr>
                  </a:solidFill>
                  <a:cs typeface="+mn-ea"/>
                  <a:sym typeface="+mn-lt"/>
                </a:endParaRPr>
              </a:p>
            </p:txBody>
          </p:sp>
          <p:sp>
            <p:nvSpPr>
              <p:cNvPr id="132125" name="Rectangle 39"/>
              <p:cNvSpPr>
                <a:spLocks noChangeArrowheads="1"/>
              </p:cNvSpPr>
              <p:nvPr/>
            </p:nvSpPr>
            <p:spPr bwMode="auto">
              <a:xfrm>
                <a:off x="9650280" y="5266976"/>
                <a:ext cx="1581827" cy="67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900" dirty="0">
                  <a:solidFill>
                    <a:schemeClr val="tx1">
                      <a:lumMod val="50000"/>
                      <a:lumOff val="50000"/>
                    </a:schemeClr>
                  </a:solidFill>
                  <a:latin typeface="+mn-lt"/>
                  <a:ea typeface="+mn-ea"/>
                  <a:cs typeface="+mn-ea"/>
                  <a:sym typeface="+mn-lt"/>
                </a:endParaRPr>
              </a:p>
              <a:p>
                <a:r>
                  <a:rPr lang="zh-CN" altLang="en-US" sz="900" dirty="0" smtClean="0">
                    <a:solidFill>
                      <a:schemeClr val="tx1">
                        <a:lumMod val="50000"/>
                        <a:lumOff val="50000"/>
                      </a:schemeClr>
                    </a:solidFill>
                    <a:latin typeface="+mn-lt"/>
                    <a:ea typeface="+mn-ea"/>
                    <a:cs typeface="+mn-ea"/>
                    <a:sym typeface="+mn-lt"/>
                  </a:rPr>
                  <a:t>  点击添加文字说明</a:t>
                </a:r>
                <a:endParaRPr lang="en-US" altLang="zh-CN" sz="900" dirty="0">
                  <a:solidFill>
                    <a:schemeClr val="tx1">
                      <a:lumMod val="50000"/>
                      <a:lumOff val="50000"/>
                    </a:schemeClr>
                  </a:solidFill>
                  <a:latin typeface="+mn-lt"/>
                  <a:ea typeface="+mn-ea"/>
                  <a:cs typeface="+mn-ea"/>
                  <a:sym typeface="+mn-lt"/>
                </a:endParaRPr>
              </a:p>
              <a:p>
                <a:endParaRPr lang="en-US" altLang="zh-CN" sz="900" dirty="0">
                  <a:solidFill>
                    <a:schemeClr val="tx1">
                      <a:lumMod val="50000"/>
                      <a:lumOff val="50000"/>
                    </a:schemeClr>
                  </a:solidFill>
                  <a:latin typeface="+mn-lt"/>
                  <a:ea typeface="+mn-ea"/>
                  <a:cs typeface="+mn-ea"/>
                  <a:sym typeface="+mn-lt"/>
                </a:endParaRPr>
              </a:p>
            </p:txBody>
          </p:sp>
          <p:sp>
            <p:nvSpPr>
              <p:cNvPr id="41" name="Cube 40"/>
              <p:cNvSpPr/>
              <p:nvPr/>
            </p:nvSpPr>
            <p:spPr>
              <a:xfrm>
                <a:off x="8742310" y="5073463"/>
                <a:ext cx="835053" cy="836669"/>
              </a:xfrm>
              <a:prstGeom prst="cube">
                <a:avLst>
                  <a:gd name="adj" fmla="val 7036"/>
                </a:avLst>
              </a:prstGeom>
              <a:solidFill>
                <a:srgbClr val="F4CD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sz="1350">
                  <a:solidFill>
                    <a:schemeClr val="tx1">
                      <a:lumMod val="50000"/>
                      <a:lumOff val="50000"/>
                    </a:schemeClr>
                  </a:solidFill>
                  <a:latin typeface="+mn-lt"/>
                  <a:ea typeface="+mn-ea"/>
                  <a:cs typeface="+mn-ea"/>
                  <a:sym typeface="+mn-lt"/>
                </a:endParaRPr>
              </a:p>
            </p:txBody>
          </p:sp>
        </p:grpSp>
        <p:sp>
          <p:nvSpPr>
            <p:cNvPr id="58" name="Freeform 97"/>
            <p:cNvSpPr>
              <a:spLocks noChangeArrowheads="1"/>
            </p:cNvSpPr>
            <p:nvPr/>
          </p:nvSpPr>
          <p:spPr bwMode="auto">
            <a:xfrm>
              <a:off x="883058" y="5300966"/>
              <a:ext cx="407390" cy="349707"/>
            </a:xfrm>
            <a:custGeom>
              <a:avLst/>
              <a:gdLst>
                <a:gd name="T0" fmla="*/ 188531 w 497"/>
                <a:gd name="T1" fmla="*/ 189630 h 426"/>
                <a:gd name="T2" fmla="*/ 188531 w 497"/>
                <a:gd name="T3" fmla="*/ 189630 h 426"/>
                <a:gd name="T4" fmla="*/ 224597 w 497"/>
                <a:gd name="T5" fmla="*/ 189630 h 426"/>
                <a:gd name="T6" fmla="*/ 224597 w 497"/>
                <a:gd name="T7" fmla="*/ 225750 h 426"/>
                <a:gd name="T8" fmla="*/ 406570 w 497"/>
                <a:gd name="T9" fmla="*/ 225750 h 426"/>
                <a:gd name="T10" fmla="*/ 399193 w 497"/>
                <a:gd name="T11" fmla="*/ 109181 h 426"/>
                <a:gd name="T12" fmla="*/ 363126 w 497"/>
                <a:gd name="T13" fmla="*/ 65673 h 426"/>
                <a:gd name="T14" fmla="*/ 297550 w 497"/>
                <a:gd name="T15" fmla="*/ 65673 h 426"/>
                <a:gd name="T16" fmla="*/ 276238 w 497"/>
                <a:gd name="T17" fmla="*/ 22165 h 426"/>
                <a:gd name="T18" fmla="*/ 245909 w 497"/>
                <a:gd name="T19" fmla="*/ 0 h 426"/>
                <a:gd name="T20" fmla="*/ 159021 w 497"/>
                <a:gd name="T21" fmla="*/ 0 h 426"/>
                <a:gd name="T22" fmla="*/ 137709 w 497"/>
                <a:gd name="T23" fmla="*/ 22165 h 426"/>
                <a:gd name="T24" fmla="*/ 109020 w 497"/>
                <a:gd name="T25" fmla="*/ 65673 h 426"/>
                <a:gd name="T26" fmla="*/ 43444 w 497"/>
                <a:gd name="T27" fmla="*/ 65673 h 426"/>
                <a:gd name="T28" fmla="*/ 7377 w 497"/>
                <a:gd name="T29" fmla="*/ 109181 h 426"/>
                <a:gd name="T30" fmla="*/ 0 w 497"/>
                <a:gd name="T31" fmla="*/ 225750 h 426"/>
                <a:gd name="T32" fmla="*/ 188531 w 497"/>
                <a:gd name="T33" fmla="*/ 225750 h 426"/>
                <a:gd name="T34" fmla="*/ 188531 w 497"/>
                <a:gd name="T35" fmla="*/ 189630 h 426"/>
                <a:gd name="T36" fmla="*/ 152464 w 497"/>
                <a:gd name="T37" fmla="*/ 43508 h 426"/>
                <a:gd name="T38" fmla="*/ 152464 w 497"/>
                <a:gd name="T39" fmla="*/ 43508 h 426"/>
                <a:gd name="T40" fmla="*/ 173776 w 497"/>
                <a:gd name="T41" fmla="*/ 29553 h 426"/>
                <a:gd name="T42" fmla="*/ 232794 w 497"/>
                <a:gd name="T43" fmla="*/ 29553 h 426"/>
                <a:gd name="T44" fmla="*/ 253287 w 497"/>
                <a:gd name="T45" fmla="*/ 43508 h 426"/>
                <a:gd name="T46" fmla="*/ 261484 w 497"/>
                <a:gd name="T47" fmla="*/ 65673 h 426"/>
                <a:gd name="T48" fmla="*/ 145087 w 497"/>
                <a:gd name="T49" fmla="*/ 65673 h 426"/>
                <a:gd name="T50" fmla="*/ 152464 w 497"/>
                <a:gd name="T51" fmla="*/ 43508 h 426"/>
                <a:gd name="T52" fmla="*/ 224597 w 497"/>
                <a:gd name="T53" fmla="*/ 291423 h 426"/>
                <a:gd name="T54" fmla="*/ 224597 w 497"/>
                <a:gd name="T55" fmla="*/ 291423 h 426"/>
                <a:gd name="T56" fmla="*/ 188531 w 497"/>
                <a:gd name="T57" fmla="*/ 291423 h 426"/>
                <a:gd name="T58" fmla="*/ 188531 w 497"/>
                <a:gd name="T59" fmla="*/ 247914 h 426"/>
                <a:gd name="T60" fmla="*/ 7377 w 497"/>
                <a:gd name="T61" fmla="*/ 247914 h 426"/>
                <a:gd name="T62" fmla="*/ 13935 w 497"/>
                <a:gd name="T63" fmla="*/ 312766 h 426"/>
                <a:gd name="T64" fmla="*/ 50821 w 497"/>
                <a:gd name="T65" fmla="*/ 348886 h 426"/>
                <a:gd name="T66" fmla="*/ 355749 w 497"/>
                <a:gd name="T67" fmla="*/ 348886 h 426"/>
                <a:gd name="T68" fmla="*/ 391816 w 497"/>
                <a:gd name="T69" fmla="*/ 312766 h 426"/>
                <a:gd name="T70" fmla="*/ 399193 w 497"/>
                <a:gd name="T71" fmla="*/ 247914 h 426"/>
                <a:gd name="T72" fmla="*/ 224597 w 497"/>
                <a:gd name="T73" fmla="*/ 247914 h 426"/>
                <a:gd name="T74" fmla="*/ 224597 w 497"/>
                <a:gd name="T75" fmla="*/ 29142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solidFill>
                  <a:schemeClr val="tx1">
                    <a:lumMod val="50000"/>
                    <a:lumOff val="50000"/>
                  </a:schemeClr>
                </a:solidFill>
                <a:cs typeface="+mn-ea"/>
                <a:sym typeface="+mn-lt"/>
              </a:endParaRPr>
            </a:p>
          </p:txBody>
        </p:sp>
      </p:grpSp>
      <p:grpSp>
        <p:nvGrpSpPr>
          <p:cNvPr id="5" name="Group 4"/>
          <p:cNvGrpSpPr/>
          <p:nvPr/>
        </p:nvGrpSpPr>
        <p:grpSpPr bwMode="auto">
          <a:xfrm>
            <a:off x="2743183" y="1117257"/>
            <a:ext cx="1963085" cy="2166938"/>
            <a:chOff x="3403170" y="1489075"/>
            <a:chExt cx="2617788" cy="2889249"/>
          </a:xfrm>
          <a:solidFill>
            <a:srgbClr val="FFE083"/>
          </a:solidFill>
        </p:grpSpPr>
        <p:sp>
          <p:nvSpPr>
            <p:cNvPr id="10" name="Freeform 6"/>
            <p:cNvSpPr/>
            <p:nvPr/>
          </p:nvSpPr>
          <p:spPr bwMode="auto">
            <a:xfrm>
              <a:off x="3403170" y="1489075"/>
              <a:ext cx="2617788" cy="2889249"/>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grpFill/>
            <a:ln>
              <a:noFill/>
            </a:ln>
          </p:spPr>
          <p:txBody>
            <a:bodyPr/>
            <a:lstStyle/>
            <a:p>
              <a:pPr>
                <a:defRPr/>
              </a:pPr>
              <a:endParaRPr lang="en-US" sz="1350">
                <a:cs typeface="+mn-ea"/>
                <a:sym typeface="+mn-lt"/>
              </a:endParaRPr>
            </a:p>
          </p:txBody>
        </p:sp>
        <p:sp>
          <p:nvSpPr>
            <p:cNvPr id="44" name="Freeform 102"/>
            <p:cNvSpPr>
              <a:spLocks noChangeArrowheads="1"/>
            </p:cNvSpPr>
            <p:nvPr/>
          </p:nvSpPr>
          <p:spPr bwMode="auto">
            <a:xfrm>
              <a:off x="5448319" y="2032964"/>
              <a:ext cx="282679" cy="252659"/>
            </a:xfrm>
            <a:custGeom>
              <a:avLst/>
              <a:gdLst>
                <a:gd name="T0" fmla="*/ 45410 w 498"/>
                <a:gd name="T1" fmla="*/ 85734 h 445"/>
                <a:gd name="T2" fmla="*/ 45410 w 498"/>
                <a:gd name="T3" fmla="*/ 85734 h 445"/>
                <a:gd name="T4" fmla="*/ 80603 w 498"/>
                <a:gd name="T5" fmla="*/ 95954 h 445"/>
                <a:gd name="T6" fmla="*/ 85712 w 498"/>
                <a:gd name="T7" fmla="*/ 95954 h 445"/>
                <a:gd name="T8" fmla="*/ 110688 w 498"/>
                <a:gd name="T9" fmla="*/ 76082 h 445"/>
                <a:gd name="T10" fmla="*/ 110688 w 498"/>
                <a:gd name="T11" fmla="*/ 70972 h 445"/>
                <a:gd name="T12" fmla="*/ 101038 w 498"/>
                <a:gd name="T13" fmla="*/ 60752 h 445"/>
                <a:gd name="T14" fmla="*/ 156098 w 498"/>
                <a:gd name="T15" fmla="*/ 5678 h 445"/>
                <a:gd name="T16" fmla="*/ 110688 w 498"/>
                <a:gd name="T17" fmla="*/ 0 h 445"/>
                <a:gd name="T18" fmla="*/ 60736 w 498"/>
                <a:gd name="T19" fmla="*/ 30660 h 445"/>
                <a:gd name="T20" fmla="*/ 40869 w 498"/>
                <a:gd name="T21" fmla="*/ 45990 h 445"/>
                <a:gd name="T22" fmla="*/ 30084 w 498"/>
                <a:gd name="T23" fmla="*/ 65862 h 445"/>
                <a:gd name="T24" fmla="*/ 10217 w 498"/>
                <a:gd name="T25" fmla="*/ 70972 h 445"/>
                <a:gd name="T26" fmla="*/ 0 w 498"/>
                <a:gd name="T27" fmla="*/ 81192 h 445"/>
                <a:gd name="T28" fmla="*/ 0 w 498"/>
                <a:gd name="T29" fmla="*/ 85734 h 445"/>
                <a:gd name="T30" fmla="*/ 20435 w 498"/>
                <a:gd name="T31" fmla="*/ 106174 h 445"/>
                <a:gd name="T32" fmla="*/ 30084 w 498"/>
                <a:gd name="T33" fmla="*/ 111284 h 445"/>
                <a:gd name="T34" fmla="*/ 40869 w 498"/>
                <a:gd name="T35" fmla="*/ 101064 h 445"/>
                <a:gd name="T36" fmla="*/ 45410 w 498"/>
                <a:gd name="T37" fmla="*/ 85734 h 445"/>
                <a:gd name="T38" fmla="*/ 126014 w 498"/>
                <a:gd name="T39" fmla="*/ 90844 h 445"/>
                <a:gd name="T40" fmla="*/ 126014 w 498"/>
                <a:gd name="T41" fmla="*/ 90844 h 445"/>
                <a:gd name="T42" fmla="*/ 120905 w 498"/>
                <a:gd name="T43" fmla="*/ 90844 h 445"/>
                <a:gd name="T44" fmla="*/ 101038 w 498"/>
                <a:gd name="T45" fmla="*/ 106174 h 445"/>
                <a:gd name="T46" fmla="*/ 95929 w 498"/>
                <a:gd name="T47" fmla="*/ 115826 h 445"/>
                <a:gd name="T48" fmla="*/ 216266 w 498"/>
                <a:gd name="T49" fmla="*/ 246981 h 445"/>
                <a:gd name="T50" fmla="*/ 226484 w 498"/>
                <a:gd name="T51" fmla="*/ 246981 h 445"/>
                <a:gd name="T52" fmla="*/ 241810 w 498"/>
                <a:gd name="T53" fmla="*/ 236761 h 445"/>
                <a:gd name="T54" fmla="*/ 241810 w 498"/>
                <a:gd name="T55" fmla="*/ 227109 h 445"/>
                <a:gd name="T56" fmla="*/ 126014 w 498"/>
                <a:gd name="T57" fmla="*/ 90844 h 445"/>
                <a:gd name="T58" fmla="*/ 282111 w 498"/>
                <a:gd name="T59" fmla="*/ 35770 h 445"/>
                <a:gd name="T60" fmla="*/ 282111 w 498"/>
                <a:gd name="T61" fmla="*/ 35770 h 445"/>
                <a:gd name="T62" fmla="*/ 271894 w 498"/>
                <a:gd name="T63" fmla="*/ 30660 h 445"/>
                <a:gd name="T64" fmla="*/ 261677 w 498"/>
                <a:gd name="T65" fmla="*/ 50532 h 445"/>
                <a:gd name="T66" fmla="*/ 231592 w 498"/>
                <a:gd name="T67" fmla="*/ 60752 h 445"/>
                <a:gd name="T68" fmla="*/ 226484 w 498"/>
                <a:gd name="T69" fmla="*/ 35770 h 445"/>
                <a:gd name="T70" fmla="*/ 236701 w 498"/>
                <a:gd name="T71" fmla="*/ 10788 h 445"/>
                <a:gd name="T72" fmla="*/ 231592 w 498"/>
                <a:gd name="T73" fmla="*/ 5678 h 445"/>
                <a:gd name="T74" fmla="*/ 191291 w 498"/>
                <a:gd name="T75" fmla="*/ 40880 h 445"/>
                <a:gd name="T76" fmla="*/ 181073 w 498"/>
                <a:gd name="T77" fmla="*/ 85734 h 445"/>
                <a:gd name="T78" fmla="*/ 161206 w 498"/>
                <a:gd name="T79" fmla="*/ 106174 h 445"/>
                <a:gd name="T80" fmla="*/ 181073 w 498"/>
                <a:gd name="T81" fmla="*/ 131156 h 445"/>
                <a:gd name="T82" fmla="*/ 206617 w 498"/>
                <a:gd name="T83" fmla="*/ 106174 h 445"/>
                <a:gd name="T84" fmla="*/ 231592 w 498"/>
                <a:gd name="T85" fmla="*/ 101064 h 445"/>
                <a:gd name="T86" fmla="*/ 277003 w 498"/>
                <a:gd name="T87" fmla="*/ 81192 h 445"/>
                <a:gd name="T88" fmla="*/ 282111 w 498"/>
                <a:gd name="T89" fmla="*/ 35770 h 445"/>
                <a:gd name="T90" fmla="*/ 40869 w 498"/>
                <a:gd name="T91" fmla="*/ 227109 h 445"/>
                <a:gd name="T92" fmla="*/ 40869 w 498"/>
                <a:gd name="T93" fmla="*/ 227109 h 445"/>
                <a:gd name="T94" fmla="*/ 40869 w 498"/>
                <a:gd name="T95" fmla="*/ 236761 h 445"/>
                <a:gd name="T96" fmla="*/ 50519 w 498"/>
                <a:gd name="T97" fmla="*/ 252091 h 445"/>
                <a:gd name="T98" fmla="*/ 60736 w 498"/>
                <a:gd name="T99" fmla="*/ 246981 h 445"/>
                <a:gd name="T100" fmla="*/ 131122 w 498"/>
                <a:gd name="T101" fmla="*/ 181687 h 445"/>
                <a:gd name="T102" fmla="*/ 110688 w 498"/>
                <a:gd name="T103" fmla="*/ 156138 h 445"/>
                <a:gd name="T104" fmla="*/ 40869 w 498"/>
                <a:gd name="T105" fmla="*/ 227109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cs typeface="+mn-ea"/>
                <a:sym typeface="+mn-lt"/>
              </a:endParaRPr>
            </a:p>
          </p:txBody>
        </p:sp>
        <p:sp>
          <p:nvSpPr>
            <p:cNvPr id="132121" name="TextBox 59"/>
            <p:cNvSpPr txBox="1">
              <a:spLocks noChangeArrowheads="1"/>
            </p:cNvSpPr>
            <p:nvPr/>
          </p:nvSpPr>
          <p:spPr bwMode="auto">
            <a:xfrm>
              <a:off x="3678430" y="2830280"/>
              <a:ext cx="1258675" cy="3674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200" dirty="0">
                  <a:solidFill>
                    <a:srgbClr val="FFFFFF"/>
                  </a:solidFill>
                  <a:latin typeface="+mn-lt"/>
                  <a:ea typeface="+mn-ea"/>
                  <a:cs typeface="+mn-ea"/>
                  <a:sym typeface="+mn-lt"/>
                </a:rPr>
                <a:t>输入标题</a:t>
              </a:r>
              <a:endParaRPr lang="en-US" altLang="zh-CN" sz="1200" dirty="0">
                <a:solidFill>
                  <a:srgbClr val="FFFFFF"/>
                </a:solidFill>
                <a:latin typeface="+mn-lt"/>
                <a:ea typeface="+mn-ea"/>
                <a:cs typeface="+mn-ea"/>
                <a:sym typeface="+mn-lt"/>
              </a:endParaRPr>
            </a:p>
          </p:txBody>
        </p:sp>
      </p:grpSp>
      <p:grpSp>
        <p:nvGrpSpPr>
          <p:cNvPr id="7" name="Group 6"/>
          <p:cNvGrpSpPr/>
          <p:nvPr/>
        </p:nvGrpSpPr>
        <p:grpSpPr bwMode="auto">
          <a:xfrm>
            <a:off x="4437221" y="1123210"/>
            <a:ext cx="1963085" cy="2165747"/>
            <a:chOff x="5661935" y="1497012"/>
            <a:chExt cx="2617788" cy="2887662"/>
          </a:xfrm>
          <a:solidFill>
            <a:srgbClr val="F39DB0"/>
          </a:solidFill>
        </p:grpSpPr>
        <p:sp>
          <p:nvSpPr>
            <p:cNvPr id="11" name="Freeform 7"/>
            <p:cNvSpPr/>
            <p:nvPr/>
          </p:nvSpPr>
          <p:spPr bwMode="auto">
            <a:xfrm>
              <a:off x="5661935" y="1497012"/>
              <a:ext cx="2617788" cy="2887662"/>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grpFill/>
            <a:ln>
              <a:noFill/>
            </a:ln>
          </p:spPr>
          <p:txBody>
            <a:bodyPr/>
            <a:lstStyle/>
            <a:p>
              <a:pPr>
                <a:defRPr/>
              </a:pPr>
              <a:endParaRPr lang="en-US" sz="1350">
                <a:cs typeface="+mn-ea"/>
                <a:sym typeface="+mn-lt"/>
              </a:endParaRPr>
            </a:p>
          </p:txBody>
        </p:sp>
        <p:sp>
          <p:nvSpPr>
            <p:cNvPr id="45" name="Freeform 133"/>
            <p:cNvSpPr>
              <a:spLocks noChangeArrowheads="1"/>
            </p:cNvSpPr>
            <p:nvPr/>
          </p:nvSpPr>
          <p:spPr bwMode="auto">
            <a:xfrm>
              <a:off x="7699666" y="1975653"/>
              <a:ext cx="314988" cy="303837"/>
            </a:xfrm>
            <a:custGeom>
              <a:avLst/>
              <a:gdLst>
                <a:gd name="T0" fmla="*/ 269356 w 497"/>
                <a:gd name="T1" fmla="*/ 101279 h 480"/>
                <a:gd name="T2" fmla="*/ 269356 w 497"/>
                <a:gd name="T3" fmla="*/ 101279 h 480"/>
                <a:gd name="T4" fmla="*/ 235766 w 497"/>
                <a:gd name="T5" fmla="*/ 11394 h 480"/>
                <a:gd name="T6" fmla="*/ 219287 w 497"/>
                <a:gd name="T7" fmla="*/ 5697 h 480"/>
                <a:gd name="T8" fmla="*/ 5704 w 497"/>
                <a:gd name="T9" fmla="*/ 84821 h 480"/>
                <a:gd name="T10" fmla="*/ 0 w 497"/>
                <a:gd name="T11" fmla="*/ 101279 h 480"/>
                <a:gd name="T12" fmla="*/ 33590 w 497"/>
                <a:gd name="T13" fmla="*/ 191164 h 480"/>
                <a:gd name="T14" fmla="*/ 33590 w 497"/>
                <a:gd name="T15" fmla="*/ 140525 h 480"/>
                <a:gd name="T16" fmla="*/ 72885 w 497"/>
                <a:gd name="T17" fmla="*/ 101279 h 480"/>
                <a:gd name="T18" fmla="*/ 128657 w 497"/>
                <a:gd name="T19" fmla="*/ 101279 h 480"/>
                <a:gd name="T20" fmla="*/ 195838 w 497"/>
                <a:gd name="T21" fmla="*/ 56336 h 480"/>
                <a:gd name="T22" fmla="*/ 235766 w 497"/>
                <a:gd name="T23" fmla="*/ 101279 h 480"/>
                <a:gd name="T24" fmla="*/ 269356 w 497"/>
                <a:gd name="T25" fmla="*/ 101279 h 480"/>
                <a:gd name="T26" fmla="*/ 302946 w 497"/>
                <a:gd name="T27" fmla="*/ 129131 h 480"/>
                <a:gd name="T28" fmla="*/ 302946 w 497"/>
                <a:gd name="T29" fmla="*/ 129131 h 480"/>
                <a:gd name="T30" fmla="*/ 72885 w 497"/>
                <a:gd name="T31" fmla="*/ 129131 h 480"/>
                <a:gd name="T32" fmla="*/ 61477 w 497"/>
                <a:gd name="T33" fmla="*/ 140525 h 480"/>
                <a:gd name="T34" fmla="*/ 61477 w 497"/>
                <a:gd name="T35" fmla="*/ 292443 h 480"/>
                <a:gd name="T36" fmla="*/ 72885 w 497"/>
                <a:gd name="T37" fmla="*/ 303204 h 480"/>
                <a:gd name="T38" fmla="*/ 302946 w 497"/>
                <a:gd name="T39" fmla="*/ 303204 h 480"/>
                <a:gd name="T40" fmla="*/ 314354 w 497"/>
                <a:gd name="T41" fmla="*/ 292443 h 480"/>
                <a:gd name="T42" fmla="*/ 314354 w 497"/>
                <a:gd name="T43" fmla="*/ 140525 h 480"/>
                <a:gd name="T44" fmla="*/ 302946 w 497"/>
                <a:gd name="T45" fmla="*/ 129131 h 480"/>
                <a:gd name="T46" fmla="*/ 286468 w 497"/>
                <a:gd name="T47" fmla="*/ 269655 h 480"/>
                <a:gd name="T48" fmla="*/ 286468 w 497"/>
                <a:gd name="T49" fmla="*/ 269655 h 480"/>
                <a:gd name="T50" fmla="*/ 95067 w 497"/>
                <a:gd name="T51" fmla="*/ 269655 h 480"/>
                <a:gd name="T52" fmla="*/ 95067 w 497"/>
                <a:gd name="T53" fmla="*/ 247501 h 480"/>
                <a:gd name="T54" fmla="*/ 123587 w 497"/>
                <a:gd name="T55" fmla="*/ 174073 h 480"/>
                <a:gd name="T56" fmla="*/ 167951 w 497"/>
                <a:gd name="T57" fmla="*/ 230410 h 480"/>
                <a:gd name="T58" fmla="*/ 207879 w 497"/>
                <a:gd name="T59" fmla="*/ 191164 h 480"/>
                <a:gd name="T60" fmla="*/ 263652 w 497"/>
                <a:gd name="T61" fmla="*/ 168376 h 480"/>
                <a:gd name="T62" fmla="*/ 286468 w 497"/>
                <a:gd name="T63" fmla="*/ 219649 h 480"/>
                <a:gd name="T64" fmla="*/ 286468 w 497"/>
                <a:gd name="T65" fmla="*/ 269655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cs typeface="+mn-ea"/>
                <a:sym typeface="+mn-lt"/>
              </a:endParaRPr>
            </a:p>
          </p:txBody>
        </p:sp>
        <p:sp>
          <p:nvSpPr>
            <p:cNvPr id="132118" name="TextBox 60"/>
            <p:cNvSpPr txBox="1">
              <a:spLocks noChangeArrowheads="1"/>
            </p:cNvSpPr>
            <p:nvPr/>
          </p:nvSpPr>
          <p:spPr bwMode="auto">
            <a:xfrm>
              <a:off x="5980100" y="2841562"/>
              <a:ext cx="1124873" cy="369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200" dirty="0">
                  <a:solidFill>
                    <a:srgbClr val="FFFFFF"/>
                  </a:solidFill>
                  <a:latin typeface="+mn-lt"/>
                  <a:ea typeface="+mn-ea"/>
                  <a:cs typeface="+mn-ea"/>
                  <a:sym typeface="+mn-lt"/>
                </a:rPr>
                <a:t>输入标题</a:t>
              </a:r>
              <a:endParaRPr lang="en-US" altLang="zh-CN" sz="1200" dirty="0">
                <a:solidFill>
                  <a:srgbClr val="FFFFFF"/>
                </a:solidFill>
                <a:latin typeface="+mn-lt"/>
                <a:ea typeface="+mn-ea"/>
                <a:cs typeface="+mn-ea"/>
                <a:sym typeface="+mn-lt"/>
              </a:endParaRPr>
            </a:p>
          </p:txBody>
        </p:sp>
      </p:grpSp>
      <p:grpSp>
        <p:nvGrpSpPr>
          <p:cNvPr id="8" name="Group 7"/>
          <p:cNvGrpSpPr/>
          <p:nvPr/>
        </p:nvGrpSpPr>
        <p:grpSpPr bwMode="auto">
          <a:xfrm>
            <a:off x="6130070" y="1114876"/>
            <a:ext cx="1963085" cy="2165747"/>
            <a:chOff x="7920699" y="1486511"/>
            <a:chExt cx="2617788" cy="2887662"/>
          </a:xfrm>
          <a:solidFill>
            <a:srgbClr val="6FC6C0"/>
          </a:solidFill>
        </p:grpSpPr>
        <p:sp>
          <p:nvSpPr>
            <p:cNvPr id="12" name="Freeform 8"/>
            <p:cNvSpPr/>
            <p:nvPr/>
          </p:nvSpPr>
          <p:spPr bwMode="auto">
            <a:xfrm>
              <a:off x="7920699" y="1486511"/>
              <a:ext cx="2617788" cy="2887662"/>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grpFill/>
            <a:ln>
              <a:noFill/>
            </a:ln>
          </p:spPr>
          <p:txBody>
            <a:bodyPr/>
            <a:lstStyle/>
            <a:p>
              <a:pPr>
                <a:defRPr/>
              </a:pPr>
              <a:endParaRPr lang="en-US" sz="1350">
                <a:cs typeface="+mn-ea"/>
                <a:sym typeface="+mn-lt"/>
              </a:endParaRPr>
            </a:p>
          </p:txBody>
        </p:sp>
        <p:sp>
          <p:nvSpPr>
            <p:cNvPr id="46" name="Freeform 123"/>
            <p:cNvSpPr>
              <a:spLocks noChangeArrowheads="1"/>
            </p:cNvSpPr>
            <p:nvPr/>
          </p:nvSpPr>
          <p:spPr bwMode="auto">
            <a:xfrm>
              <a:off x="9920536" y="1989819"/>
              <a:ext cx="328933" cy="335319"/>
            </a:xfrm>
            <a:custGeom>
              <a:avLst/>
              <a:gdLst>
                <a:gd name="T0" fmla="*/ 200125 w 452"/>
                <a:gd name="T1" fmla="*/ 218465 h 462"/>
                <a:gd name="T2" fmla="*/ 200125 w 452"/>
                <a:gd name="T3" fmla="*/ 218465 h 462"/>
                <a:gd name="T4" fmla="*/ 315834 w 452"/>
                <a:gd name="T5" fmla="*/ 18871 h 462"/>
                <a:gd name="T6" fmla="*/ 315834 w 452"/>
                <a:gd name="T7" fmla="*/ 13064 h 462"/>
                <a:gd name="T8" fmla="*/ 309284 w 452"/>
                <a:gd name="T9" fmla="*/ 13064 h 462"/>
                <a:gd name="T10" fmla="*/ 115709 w 452"/>
                <a:gd name="T11" fmla="*/ 129192 h 462"/>
                <a:gd name="T12" fmla="*/ 6550 w 452"/>
                <a:gd name="T13" fmla="*/ 218465 h 462"/>
                <a:gd name="T14" fmla="*/ 25470 w 452"/>
                <a:gd name="T15" fmla="*/ 238062 h 462"/>
                <a:gd name="T16" fmla="*/ 64040 w 452"/>
                <a:gd name="T17" fmla="*/ 224998 h 462"/>
                <a:gd name="T18" fmla="*/ 109887 w 452"/>
                <a:gd name="T19" fmla="*/ 269997 h 462"/>
                <a:gd name="T20" fmla="*/ 96788 w 452"/>
                <a:gd name="T21" fmla="*/ 308464 h 462"/>
                <a:gd name="T22" fmla="*/ 109887 w 452"/>
                <a:gd name="T23" fmla="*/ 328061 h 462"/>
                <a:gd name="T24" fmla="*/ 200125 w 452"/>
                <a:gd name="T25" fmla="*/ 218465 h 462"/>
                <a:gd name="T26" fmla="*/ 219046 w 452"/>
                <a:gd name="T27" fmla="*/ 108870 h 462"/>
                <a:gd name="T28" fmla="*/ 219046 w 452"/>
                <a:gd name="T29" fmla="*/ 108870 h 462"/>
                <a:gd name="T30" fmla="*/ 219046 w 452"/>
                <a:gd name="T31" fmla="*/ 70402 h 462"/>
                <a:gd name="T32" fmla="*/ 257616 w 452"/>
                <a:gd name="T33" fmla="*/ 70402 h 462"/>
                <a:gd name="T34" fmla="*/ 257616 w 452"/>
                <a:gd name="T35" fmla="*/ 108870 h 462"/>
                <a:gd name="T36" fmla="*/ 219046 w 452"/>
                <a:gd name="T37" fmla="*/ 108870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350">
                <a:cs typeface="+mn-ea"/>
                <a:sym typeface="+mn-lt"/>
              </a:endParaRPr>
            </a:p>
          </p:txBody>
        </p:sp>
        <p:sp>
          <p:nvSpPr>
            <p:cNvPr id="132115" name="TextBox 63"/>
            <p:cNvSpPr txBox="1">
              <a:spLocks noChangeArrowheads="1"/>
            </p:cNvSpPr>
            <p:nvPr/>
          </p:nvSpPr>
          <p:spPr bwMode="auto">
            <a:xfrm>
              <a:off x="8135032" y="2854056"/>
              <a:ext cx="1228706" cy="3674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200" dirty="0">
                  <a:solidFill>
                    <a:srgbClr val="FFFFFF"/>
                  </a:solidFill>
                  <a:latin typeface="+mn-lt"/>
                  <a:ea typeface="+mn-ea"/>
                  <a:cs typeface="+mn-ea"/>
                  <a:sym typeface="+mn-lt"/>
                </a:rPr>
                <a:t>输入标题</a:t>
              </a:r>
              <a:endParaRPr lang="en-US" altLang="zh-CN" sz="1200" dirty="0">
                <a:solidFill>
                  <a:srgbClr val="FFFFFF"/>
                </a:solidFill>
                <a:latin typeface="+mn-lt"/>
                <a:ea typeface="+mn-ea"/>
                <a:cs typeface="+mn-ea"/>
                <a:sym typeface="+mn-lt"/>
              </a:endParaRPr>
            </a:p>
          </p:txBody>
        </p:sp>
      </p:grpSp>
      <p:sp>
        <p:nvSpPr>
          <p:cNvPr id="67" name="Rectangle 66"/>
          <p:cNvSpPr>
            <a:spLocks noChangeArrowheads="1"/>
          </p:cNvSpPr>
          <p:nvPr/>
        </p:nvSpPr>
        <p:spPr bwMode="auto">
          <a:xfrm>
            <a:off x="1924139" y="2591251"/>
            <a:ext cx="1185709"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en-US" altLang="zh-CN" sz="1000" dirty="0">
              <a:solidFill>
                <a:schemeClr val="tx1">
                  <a:lumMod val="50000"/>
                  <a:lumOff val="50000"/>
                </a:schemeClr>
              </a:solidFill>
              <a:latin typeface="+mn-lt"/>
              <a:ea typeface="+mn-ea"/>
              <a:cs typeface="+mn-ea"/>
              <a:sym typeface="+mn-lt"/>
            </a:endParaRPr>
          </a:p>
          <a:p>
            <a:pPr algn="r"/>
            <a:r>
              <a:rPr lang="zh-CN" altLang="en-US" sz="1000" dirty="0" smtClean="0">
                <a:solidFill>
                  <a:schemeClr val="tx1">
                    <a:lumMod val="50000"/>
                    <a:lumOff val="50000"/>
                  </a:schemeClr>
                </a:solidFill>
                <a:latin typeface="+mn-lt"/>
                <a:ea typeface="+mn-ea"/>
                <a:cs typeface="+mn-ea"/>
                <a:sym typeface="+mn-lt"/>
              </a:rPr>
              <a:t>  点击添加文字说明</a:t>
            </a:r>
            <a:endParaRPr lang="en-US" altLang="zh-CN" sz="1000" dirty="0">
              <a:solidFill>
                <a:schemeClr val="tx1">
                  <a:lumMod val="50000"/>
                  <a:lumOff val="50000"/>
                </a:schemeClr>
              </a:solidFill>
              <a:latin typeface="+mn-lt"/>
              <a:ea typeface="+mn-ea"/>
              <a:cs typeface="+mn-ea"/>
              <a:sym typeface="+mn-lt"/>
            </a:endParaRPr>
          </a:p>
          <a:p>
            <a:pPr algn="r"/>
            <a:endParaRPr lang="en-US" altLang="zh-CN" sz="1000" dirty="0">
              <a:solidFill>
                <a:schemeClr val="tx1">
                  <a:lumMod val="50000"/>
                  <a:lumOff val="50000"/>
                </a:schemeClr>
              </a:solidFill>
              <a:latin typeface="+mn-lt"/>
              <a:ea typeface="+mn-ea"/>
              <a:cs typeface="+mn-ea"/>
              <a:sym typeface="+mn-lt"/>
            </a:endParaRPr>
          </a:p>
        </p:txBody>
      </p:sp>
      <p:sp>
        <p:nvSpPr>
          <p:cNvPr id="68" name="Rectangle 67"/>
          <p:cNvSpPr>
            <a:spLocks noChangeArrowheads="1"/>
          </p:cNvSpPr>
          <p:nvPr/>
        </p:nvSpPr>
        <p:spPr bwMode="auto">
          <a:xfrm>
            <a:off x="3624130" y="2598394"/>
            <a:ext cx="1185709"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en-US" altLang="zh-CN" sz="1000" dirty="0">
              <a:solidFill>
                <a:schemeClr val="tx1">
                  <a:lumMod val="50000"/>
                  <a:lumOff val="50000"/>
                </a:schemeClr>
              </a:solidFill>
              <a:latin typeface="+mn-lt"/>
              <a:ea typeface="+mn-ea"/>
              <a:cs typeface="+mn-ea"/>
              <a:sym typeface="+mn-lt"/>
            </a:endParaRPr>
          </a:p>
          <a:p>
            <a:pPr algn="r"/>
            <a:r>
              <a:rPr lang="zh-CN" altLang="en-US" sz="1000" dirty="0" smtClean="0">
                <a:solidFill>
                  <a:schemeClr val="tx1">
                    <a:lumMod val="50000"/>
                    <a:lumOff val="50000"/>
                  </a:schemeClr>
                </a:solidFill>
                <a:latin typeface="+mn-lt"/>
                <a:ea typeface="+mn-ea"/>
                <a:cs typeface="+mn-ea"/>
                <a:sym typeface="+mn-lt"/>
              </a:rPr>
              <a:t>  点击添加文字说明</a:t>
            </a:r>
            <a:endParaRPr lang="en-US" altLang="zh-CN" sz="1000" dirty="0">
              <a:solidFill>
                <a:schemeClr val="tx1">
                  <a:lumMod val="50000"/>
                  <a:lumOff val="50000"/>
                </a:schemeClr>
              </a:solidFill>
              <a:latin typeface="+mn-lt"/>
              <a:ea typeface="+mn-ea"/>
              <a:cs typeface="+mn-ea"/>
              <a:sym typeface="+mn-lt"/>
            </a:endParaRPr>
          </a:p>
          <a:p>
            <a:pPr algn="r"/>
            <a:endParaRPr lang="en-US" altLang="zh-CN" sz="1000" dirty="0">
              <a:solidFill>
                <a:schemeClr val="tx1">
                  <a:lumMod val="50000"/>
                  <a:lumOff val="50000"/>
                </a:schemeClr>
              </a:solidFill>
              <a:latin typeface="+mn-lt"/>
              <a:ea typeface="+mn-ea"/>
              <a:cs typeface="+mn-ea"/>
              <a:sym typeface="+mn-lt"/>
            </a:endParaRPr>
          </a:p>
        </p:txBody>
      </p:sp>
      <p:sp>
        <p:nvSpPr>
          <p:cNvPr id="69" name="Rectangle 68"/>
          <p:cNvSpPr>
            <a:spLocks noChangeArrowheads="1"/>
          </p:cNvSpPr>
          <p:nvPr/>
        </p:nvSpPr>
        <p:spPr bwMode="auto">
          <a:xfrm>
            <a:off x="5316979" y="2611492"/>
            <a:ext cx="1185709"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en-US" altLang="zh-CN" sz="1000" dirty="0">
              <a:solidFill>
                <a:schemeClr val="tx1">
                  <a:lumMod val="50000"/>
                  <a:lumOff val="50000"/>
                </a:schemeClr>
              </a:solidFill>
              <a:latin typeface="+mn-lt"/>
              <a:ea typeface="+mn-ea"/>
              <a:cs typeface="+mn-ea"/>
              <a:sym typeface="+mn-lt"/>
            </a:endParaRPr>
          </a:p>
          <a:p>
            <a:pPr algn="r"/>
            <a:r>
              <a:rPr lang="zh-CN" altLang="en-US" sz="1000" dirty="0" smtClean="0">
                <a:solidFill>
                  <a:schemeClr val="tx1">
                    <a:lumMod val="50000"/>
                    <a:lumOff val="50000"/>
                  </a:schemeClr>
                </a:solidFill>
                <a:latin typeface="+mn-lt"/>
                <a:ea typeface="+mn-ea"/>
                <a:cs typeface="+mn-ea"/>
                <a:sym typeface="+mn-lt"/>
              </a:rPr>
              <a:t>  点击添加文字说明</a:t>
            </a:r>
            <a:endParaRPr lang="en-US" altLang="zh-CN" sz="1000" dirty="0">
              <a:solidFill>
                <a:schemeClr val="tx1">
                  <a:lumMod val="50000"/>
                  <a:lumOff val="50000"/>
                </a:schemeClr>
              </a:solidFill>
              <a:latin typeface="+mn-lt"/>
              <a:ea typeface="+mn-ea"/>
              <a:cs typeface="+mn-ea"/>
              <a:sym typeface="+mn-lt"/>
            </a:endParaRPr>
          </a:p>
          <a:p>
            <a:pPr algn="r"/>
            <a:endParaRPr lang="en-US" altLang="zh-CN" sz="1000" dirty="0">
              <a:solidFill>
                <a:schemeClr val="tx1">
                  <a:lumMod val="50000"/>
                  <a:lumOff val="50000"/>
                </a:schemeClr>
              </a:solidFill>
              <a:latin typeface="+mn-lt"/>
              <a:ea typeface="+mn-ea"/>
              <a:cs typeface="+mn-ea"/>
              <a:sym typeface="+mn-lt"/>
            </a:endParaRPr>
          </a:p>
        </p:txBody>
      </p:sp>
      <p:sp>
        <p:nvSpPr>
          <p:cNvPr id="6" name="标题 5"/>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9" name="矩形 8"/>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1000"/>
                                        <p:tgtEl>
                                          <p:spTgt spid="68"/>
                                        </p:tgtEl>
                                      </p:cBhvr>
                                    </p:animEffect>
                                    <p:anim calcmode="lin" valueType="num">
                                      <p:cBhvr>
                                        <p:cTn id="33" dur="1000" fill="hold"/>
                                        <p:tgtEl>
                                          <p:spTgt spid="68"/>
                                        </p:tgtEl>
                                        <p:attrNameLst>
                                          <p:attrName>ppt_x</p:attrName>
                                        </p:attrNameLst>
                                      </p:cBhvr>
                                      <p:tavLst>
                                        <p:tav tm="0">
                                          <p:val>
                                            <p:strVal val="#ppt_x"/>
                                          </p:val>
                                        </p:tav>
                                        <p:tav tm="100000">
                                          <p:val>
                                            <p:strVal val="#ppt_x"/>
                                          </p:val>
                                        </p:tav>
                                      </p:tavLst>
                                    </p:anim>
                                    <p:anim calcmode="lin" valueType="num">
                                      <p:cBhvr>
                                        <p:cTn id="34" dur="1000" fill="hold"/>
                                        <p:tgtEl>
                                          <p:spTgt spid="6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1000"/>
                                        <p:tgtEl>
                                          <p:spTgt spid="69"/>
                                        </p:tgtEl>
                                      </p:cBhvr>
                                    </p:animEffect>
                                    <p:anim calcmode="lin" valueType="num">
                                      <p:cBhvr>
                                        <p:cTn id="38" dur="1000" fill="hold"/>
                                        <p:tgtEl>
                                          <p:spTgt spid="69"/>
                                        </p:tgtEl>
                                        <p:attrNameLst>
                                          <p:attrName>ppt_x</p:attrName>
                                        </p:attrNameLst>
                                      </p:cBhvr>
                                      <p:tavLst>
                                        <p:tav tm="0">
                                          <p:val>
                                            <p:strVal val="#ppt_x"/>
                                          </p:val>
                                        </p:tav>
                                        <p:tav tm="100000">
                                          <p:val>
                                            <p:strVal val="#ppt_x"/>
                                          </p:val>
                                        </p:tav>
                                      </p:tavLst>
                                    </p:anim>
                                    <p:anim calcmode="lin" valueType="num">
                                      <p:cBhvr>
                                        <p:cTn id="39" dur="1000" fill="hold"/>
                                        <p:tgtEl>
                                          <p:spTgt spid="69"/>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Elbow Connector 1"/>
          <p:cNvCxnSpPr/>
          <p:nvPr/>
        </p:nvCxnSpPr>
        <p:spPr>
          <a:xfrm rot="5400000" flipH="1" flipV="1">
            <a:off x="2339859" y="2235384"/>
            <a:ext cx="179785" cy="1989275"/>
          </a:xfrm>
          <a:prstGeom prst="bentConnector2">
            <a:avLst/>
          </a:prstGeom>
          <a:ln>
            <a:solidFill>
              <a:schemeClr val="bg1">
                <a:lumMod val="50000"/>
              </a:schemeClr>
            </a:solidFill>
            <a:headEnd type="oval"/>
            <a:tailEnd type="none"/>
          </a:ln>
          <a:effectLst/>
        </p:spPr>
        <p:style>
          <a:lnRef idx="2">
            <a:schemeClr val="accent1"/>
          </a:lnRef>
          <a:fillRef idx="0">
            <a:schemeClr val="accent1"/>
          </a:fillRef>
          <a:effectRef idx="1">
            <a:schemeClr val="accent1"/>
          </a:effectRef>
          <a:fontRef idx="minor">
            <a:schemeClr val="tx1"/>
          </a:fontRef>
        </p:style>
      </p:cxnSp>
      <p:grpSp>
        <p:nvGrpSpPr>
          <p:cNvPr id="25" name="Group 2"/>
          <p:cNvGrpSpPr/>
          <p:nvPr/>
        </p:nvGrpSpPr>
        <p:grpSpPr bwMode="auto">
          <a:xfrm>
            <a:off x="1374399" y="1307758"/>
            <a:ext cx="2865462" cy="454819"/>
            <a:chOff x="687602" y="840984"/>
            <a:chExt cx="3554105" cy="682225"/>
          </a:xfrm>
        </p:grpSpPr>
        <p:cxnSp>
          <p:nvCxnSpPr>
            <p:cNvPr id="26" name="Straight Connector 3"/>
            <p:cNvCxnSpPr/>
            <p:nvPr/>
          </p:nvCxnSpPr>
          <p:spPr>
            <a:xfrm flipV="1">
              <a:off x="4231371" y="840984"/>
              <a:ext cx="0" cy="458984"/>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4"/>
            <p:cNvCxnSpPr/>
            <p:nvPr/>
          </p:nvCxnSpPr>
          <p:spPr>
            <a:xfrm flipH="1">
              <a:off x="687602" y="853486"/>
              <a:ext cx="3554105"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5"/>
            <p:cNvCxnSpPr/>
            <p:nvPr/>
          </p:nvCxnSpPr>
          <p:spPr>
            <a:xfrm>
              <a:off x="697938" y="840984"/>
              <a:ext cx="0" cy="682225"/>
            </a:xfrm>
            <a:prstGeom prst="line">
              <a:avLst/>
            </a:prstGeom>
            <a:ln>
              <a:solidFill>
                <a:schemeClr val="bg1">
                  <a:lumMod val="50000"/>
                </a:schemeClr>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30" name="Group 6"/>
          <p:cNvGrpSpPr/>
          <p:nvPr/>
        </p:nvGrpSpPr>
        <p:grpSpPr bwMode="auto">
          <a:xfrm>
            <a:off x="5766043" y="1387530"/>
            <a:ext cx="1876181" cy="1073944"/>
            <a:chOff x="7661892" y="1982230"/>
            <a:chExt cx="2501232" cy="1432427"/>
          </a:xfrm>
        </p:grpSpPr>
        <p:cxnSp>
          <p:nvCxnSpPr>
            <p:cNvPr id="31" name="Straight Connector 7"/>
            <p:cNvCxnSpPr/>
            <p:nvPr/>
          </p:nvCxnSpPr>
          <p:spPr>
            <a:xfrm flipH="1">
              <a:off x="7661892" y="3401953"/>
              <a:ext cx="28091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8"/>
            <p:cNvCxnSpPr/>
            <p:nvPr/>
          </p:nvCxnSpPr>
          <p:spPr>
            <a:xfrm flipV="1">
              <a:off x="7939630" y="1982230"/>
              <a:ext cx="0" cy="143242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9"/>
            <p:cNvCxnSpPr/>
            <p:nvPr/>
          </p:nvCxnSpPr>
          <p:spPr>
            <a:xfrm>
              <a:off x="7933282" y="1996522"/>
              <a:ext cx="222984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10"/>
            <p:cNvCxnSpPr/>
            <p:nvPr/>
          </p:nvCxnSpPr>
          <p:spPr>
            <a:xfrm flipV="1">
              <a:off x="10155188" y="1982230"/>
              <a:ext cx="0" cy="273146"/>
            </a:xfrm>
            <a:prstGeom prst="line">
              <a:avLst/>
            </a:prstGeom>
            <a:ln>
              <a:solidFill>
                <a:schemeClr val="bg1">
                  <a:lumMod val="50000"/>
                </a:schemeClr>
              </a:solidFill>
              <a:headEnd type="oval"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5" name="Group 11"/>
          <p:cNvGrpSpPr/>
          <p:nvPr/>
        </p:nvGrpSpPr>
        <p:grpSpPr bwMode="auto">
          <a:xfrm>
            <a:off x="4892238" y="2909147"/>
            <a:ext cx="2744033" cy="1423988"/>
            <a:chOff x="6496424" y="4011740"/>
            <a:chExt cx="3658298" cy="1899044"/>
          </a:xfrm>
        </p:grpSpPr>
        <p:cxnSp>
          <p:nvCxnSpPr>
            <p:cNvPr id="36" name="Straight Connector 12"/>
            <p:cNvCxnSpPr/>
            <p:nvPr/>
          </p:nvCxnSpPr>
          <p:spPr>
            <a:xfrm>
              <a:off x="6496424" y="5871088"/>
              <a:ext cx="1309369"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13"/>
            <p:cNvCxnSpPr/>
            <p:nvPr/>
          </p:nvCxnSpPr>
          <p:spPr>
            <a:xfrm flipV="1">
              <a:off x="6496424" y="5450313"/>
              <a:ext cx="0" cy="43189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14"/>
            <p:cNvCxnSpPr/>
            <p:nvPr/>
          </p:nvCxnSpPr>
          <p:spPr>
            <a:xfrm flipV="1">
              <a:off x="7812141" y="4062551"/>
              <a:ext cx="0" cy="184823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15"/>
            <p:cNvCxnSpPr/>
            <p:nvPr/>
          </p:nvCxnSpPr>
          <p:spPr>
            <a:xfrm flipV="1">
              <a:off x="7807380" y="4026030"/>
              <a:ext cx="2347342" cy="47635"/>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16"/>
            <p:cNvCxnSpPr/>
            <p:nvPr/>
          </p:nvCxnSpPr>
          <p:spPr>
            <a:xfrm flipV="1">
              <a:off x="10154722" y="4011740"/>
              <a:ext cx="0" cy="431890"/>
            </a:xfrm>
            <a:prstGeom prst="line">
              <a:avLst/>
            </a:prstGeom>
            <a:ln>
              <a:solidFill>
                <a:schemeClr val="bg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grpSp>
        <p:nvGrpSpPr>
          <p:cNvPr id="41" name="Group 47"/>
          <p:cNvGrpSpPr/>
          <p:nvPr/>
        </p:nvGrpSpPr>
        <p:grpSpPr bwMode="auto">
          <a:xfrm>
            <a:off x="677974" y="1824538"/>
            <a:ext cx="2216656" cy="624126"/>
            <a:chOff x="1603804" y="2220559"/>
            <a:chExt cx="2955174" cy="832187"/>
          </a:xfrm>
        </p:grpSpPr>
        <p:sp>
          <p:nvSpPr>
            <p:cNvPr id="42" name="Text Placeholder 2"/>
            <p:cNvSpPr txBox="1"/>
            <p:nvPr/>
          </p:nvSpPr>
          <p:spPr>
            <a:xfrm>
              <a:off x="1603804" y="2220559"/>
              <a:ext cx="2014025"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zh-CN" altLang="en-US" dirty="0" smtClean="0">
                  <a:solidFill>
                    <a:schemeClr val="tx1">
                      <a:lumMod val="50000"/>
                      <a:lumOff val="50000"/>
                    </a:schemeClr>
                  </a:solidFill>
                  <a:cs typeface="+mn-ea"/>
                  <a:sym typeface="+mn-lt"/>
                </a:rPr>
                <a:t>输入标题</a:t>
              </a:r>
              <a:endParaRPr lang="en-GB" dirty="0">
                <a:solidFill>
                  <a:schemeClr val="tx1">
                    <a:lumMod val="50000"/>
                    <a:lumOff val="50000"/>
                  </a:schemeClr>
                </a:solidFill>
                <a:cs typeface="+mn-ea"/>
                <a:sym typeface="+mn-lt"/>
              </a:endParaRPr>
            </a:p>
          </p:txBody>
        </p:sp>
        <p:sp>
          <p:nvSpPr>
            <p:cNvPr id="43" name="TextBox 42"/>
            <p:cNvSpPr txBox="1"/>
            <p:nvPr/>
          </p:nvSpPr>
          <p:spPr>
            <a:xfrm>
              <a:off x="1679985" y="2560292"/>
              <a:ext cx="2878993" cy="492454"/>
            </a:xfrm>
            <a:prstGeom prst="rect">
              <a:avLst/>
            </a:prstGeom>
            <a:noFill/>
          </p:spPr>
          <p:txBody>
            <a:bodyPr lIns="0" tIns="0" rIns="0" bIns="0">
              <a:spAutoFit/>
            </a:bodyPr>
            <a:lstStyle/>
            <a:p>
              <a:pPr defTabSz="1450340">
                <a:defRPr/>
              </a:pPr>
              <a:r>
                <a:rPr lang="zh-CN" altLang="en-US" sz="1200" dirty="0">
                  <a:solidFill>
                    <a:schemeClr val="tx1">
                      <a:lumMod val="50000"/>
                      <a:lumOff val="50000"/>
                    </a:schemeClr>
                  </a:solidFill>
                  <a:cs typeface="+mn-ea"/>
                  <a:sym typeface="+mn-lt"/>
                </a:rPr>
                <a:t>点击更改您的文字内容以下内容并没有什么实际意义</a:t>
              </a:r>
              <a:endParaRPr lang="en-US" altLang="zh-CN" sz="1200" dirty="0">
                <a:solidFill>
                  <a:schemeClr val="tx1">
                    <a:lumMod val="50000"/>
                    <a:lumOff val="50000"/>
                  </a:schemeClr>
                </a:solidFill>
                <a:cs typeface="+mn-ea"/>
                <a:sym typeface="+mn-lt"/>
              </a:endParaRPr>
            </a:p>
          </p:txBody>
        </p:sp>
      </p:grpSp>
      <p:grpSp>
        <p:nvGrpSpPr>
          <p:cNvPr id="44" name="Group 50"/>
          <p:cNvGrpSpPr/>
          <p:nvPr/>
        </p:nvGrpSpPr>
        <p:grpSpPr bwMode="auto">
          <a:xfrm>
            <a:off x="677974" y="3408225"/>
            <a:ext cx="2216656" cy="624126"/>
            <a:chOff x="1603804" y="2220559"/>
            <a:chExt cx="2955174" cy="832187"/>
          </a:xfrm>
        </p:grpSpPr>
        <p:sp>
          <p:nvSpPr>
            <p:cNvPr id="45" name="Text Placeholder 2"/>
            <p:cNvSpPr txBox="1"/>
            <p:nvPr/>
          </p:nvSpPr>
          <p:spPr>
            <a:xfrm>
              <a:off x="1603804" y="2220559"/>
              <a:ext cx="2014025"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zh-CN" altLang="en-US" dirty="0">
                  <a:solidFill>
                    <a:schemeClr val="tx1">
                      <a:lumMod val="50000"/>
                      <a:lumOff val="50000"/>
                    </a:schemeClr>
                  </a:solidFill>
                  <a:cs typeface="+mn-ea"/>
                  <a:sym typeface="+mn-lt"/>
                </a:rPr>
                <a:t>输入</a:t>
              </a:r>
              <a:r>
                <a:rPr lang="zh-CN" altLang="en-US" dirty="0" smtClean="0">
                  <a:solidFill>
                    <a:schemeClr val="tx1">
                      <a:lumMod val="50000"/>
                      <a:lumOff val="50000"/>
                    </a:schemeClr>
                  </a:solidFill>
                  <a:cs typeface="+mn-ea"/>
                  <a:sym typeface="+mn-lt"/>
                </a:rPr>
                <a:t>标题</a:t>
              </a:r>
              <a:endParaRPr lang="en-GB" altLang="zh-CN" dirty="0">
                <a:solidFill>
                  <a:schemeClr val="tx1">
                    <a:lumMod val="50000"/>
                    <a:lumOff val="50000"/>
                  </a:schemeClr>
                </a:solidFill>
                <a:cs typeface="+mn-ea"/>
                <a:sym typeface="+mn-lt"/>
              </a:endParaRPr>
            </a:p>
          </p:txBody>
        </p:sp>
        <p:sp>
          <p:nvSpPr>
            <p:cNvPr id="46" name="TextBox 45"/>
            <p:cNvSpPr txBox="1"/>
            <p:nvPr/>
          </p:nvSpPr>
          <p:spPr>
            <a:xfrm>
              <a:off x="1679985" y="2560292"/>
              <a:ext cx="2878993" cy="492454"/>
            </a:xfrm>
            <a:prstGeom prst="rect">
              <a:avLst/>
            </a:prstGeom>
            <a:noFill/>
          </p:spPr>
          <p:txBody>
            <a:bodyPr lIns="0" tIns="0" rIns="0" bIns="0">
              <a:spAutoFit/>
            </a:bodyPr>
            <a:lstStyle/>
            <a:p>
              <a:pPr defTabSz="1450340">
                <a:defRPr/>
              </a:pPr>
              <a:r>
                <a:rPr lang="zh-CN" altLang="en-US" sz="1200" dirty="0">
                  <a:solidFill>
                    <a:schemeClr val="tx1">
                      <a:lumMod val="50000"/>
                      <a:lumOff val="50000"/>
                    </a:schemeClr>
                  </a:solidFill>
                  <a:cs typeface="+mn-ea"/>
                  <a:sym typeface="+mn-lt"/>
                </a:rPr>
                <a:t>点击更改您的文字内容以下内容并没有什么实际意义</a:t>
              </a:r>
              <a:endParaRPr lang="en-US" altLang="zh-CN" sz="1200" dirty="0">
                <a:solidFill>
                  <a:schemeClr val="tx1">
                    <a:lumMod val="50000"/>
                    <a:lumOff val="50000"/>
                  </a:schemeClr>
                </a:solidFill>
                <a:cs typeface="+mn-ea"/>
                <a:sym typeface="+mn-lt"/>
              </a:endParaRPr>
            </a:p>
          </p:txBody>
        </p:sp>
      </p:grpSp>
      <p:grpSp>
        <p:nvGrpSpPr>
          <p:cNvPr id="47" name="Group 53"/>
          <p:cNvGrpSpPr/>
          <p:nvPr/>
        </p:nvGrpSpPr>
        <p:grpSpPr bwMode="auto">
          <a:xfrm>
            <a:off x="6148184" y="3285765"/>
            <a:ext cx="2735793" cy="602614"/>
            <a:chOff x="1679271" y="2249242"/>
            <a:chExt cx="3647308" cy="803504"/>
          </a:xfrm>
        </p:grpSpPr>
        <p:sp>
          <p:nvSpPr>
            <p:cNvPr id="48" name="Text Placeholder 2"/>
            <p:cNvSpPr txBox="1"/>
            <p:nvPr/>
          </p:nvSpPr>
          <p:spPr>
            <a:xfrm>
              <a:off x="3312533" y="2249242"/>
              <a:ext cx="2014046"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zh-CN" altLang="en-US" dirty="0">
                  <a:solidFill>
                    <a:schemeClr val="tx1">
                      <a:lumMod val="50000"/>
                      <a:lumOff val="50000"/>
                    </a:schemeClr>
                  </a:solidFill>
                  <a:cs typeface="+mn-ea"/>
                  <a:sym typeface="+mn-lt"/>
                </a:rPr>
                <a:t>输入标题</a:t>
              </a:r>
              <a:endParaRPr lang="en-GB" altLang="zh-CN" dirty="0">
                <a:solidFill>
                  <a:schemeClr val="tx1">
                    <a:lumMod val="50000"/>
                    <a:lumOff val="50000"/>
                  </a:schemeClr>
                </a:solidFill>
                <a:cs typeface="+mn-ea"/>
                <a:sym typeface="+mn-lt"/>
              </a:endParaRPr>
            </a:p>
          </p:txBody>
        </p:sp>
        <p:sp>
          <p:nvSpPr>
            <p:cNvPr id="49" name="TextBox 48"/>
            <p:cNvSpPr txBox="1"/>
            <p:nvPr/>
          </p:nvSpPr>
          <p:spPr>
            <a:xfrm>
              <a:off x="1679271" y="2560292"/>
              <a:ext cx="2879022" cy="492454"/>
            </a:xfrm>
            <a:prstGeom prst="rect">
              <a:avLst/>
            </a:prstGeom>
            <a:noFill/>
          </p:spPr>
          <p:txBody>
            <a:bodyPr lIns="0" tIns="0" rIns="0" bIns="0">
              <a:spAutoFit/>
            </a:bodyPr>
            <a:lstStyle/>
            <a:p>
              <a:pPr algn="r" defTabSz="1450340">
                <a:defRPr/>
              </a:pPr>
              <a:r>
                <a:rPr lang="zh-CN" altLang="en-US" sz="1200" dirty="0">
                  <a:solidFill>
                    <a:schemeClr val="tx1">
                      <a:lumMod val="50000"/>
                      <a:lumOff val="50000"/>
                    </a:schemeClr>
                  </a:solidFill>
                  <a:cs typeface="+mn-ea"/>
                  <a:sym typeface="+mn-lt"/>
                </a:rPr>
                <a:t>点击更改您的文字内容以下内容并没有什么实际意义</a:t>
              </a:r>
              <a:endParaRPr lang="en-US" altLang="zh-CN" sz="1200" dirty="0">
                <a:solidFill>
                  <a:schemeClr val="tx1">
                    <a:lumMod val="50000"/>
                    <a:lumOff val="50000"/>
                  </a:schemeClr>
                </a:solidFill>
                <a:cs typeface="+mn-ea"/>
                <a:sym typeface="+mn-lt"/>
              </a:endParaRPr>
            </a:p>
          </p:txBody>
        </p:sp>
      </p:grpSp>
      <p:grpSp>
        <p:nvGrpSpPr>
          <p:cNvPr id="50" name="Group 56"/>
          <p:cNvGrpSpPr/>
          <p:nvPr/>
        </p:nvGrpSpPr>
        <p:grpSpPr bwMode="auto">
          <a:xfrm>
            <a:off x="6148184" y="1713869"/>
            <a:ext cx="2618167" cy="632650"/>
            <a:chOff x="1679271" y="2209193"/>
            <a:chExt cx="3490491" cy="843553"/>
          </a:xfrm>
        </p:grpSpPr>
        <p:sp>
          <p:nvSpPr>
            <p:cNvPr id="51" name="Text Placeholder 2"/>
            <p:cNvSpPr txBox="1"/>
            <p:nvPr/>
          </p:nvSpPr>
          <p:spPr>
            <a:xfrm>
              <a:off x="3155716" y="2209193"/>
              <a:ext cx="2014046"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zh-CN" altLang="en-US" dirty="0">
                  <a:solidFill>
                    <a:schemeClr val="tx1">
                      <a:lumMod val="50000"/>
                      <a:lumOff val="50000"/>
                    </a:schemeClr>
                  </a:solidFill>
                  <a:cs typeface="+mn-ea"/>
                  <a:sym typeface="+mn-lt"/>
                </a:rPr>
                <a:t>输入标题</a:t>
              </a:r>
              <a:endParaRPr lang="en-GB" altLang="zh-CN" dirty="0">
                <a:solidFill>
                  <a:schemeClr val="tx1">
                    <a:lumMod val="50000"/>
                    <a:lumOff val="50000"/>
                  </a:schemeClr>
                </a:solidFill>
                <a:cs typeface="+mn-ea"/>
                <a:sym typeface="+mn-lt"/>
              </a:endParaRPr>
            </a:p>
          </p:txBody>
        </p:sp>
        <p:sp>
          <p:nvSpPr>
            <p:cNvPr id="52" name="TextBox 51"/>
            <p:cNvSpPr txBox="1"/>
            <p:nvPr/>
          </p:nvSpPr>
          <p:spPr>
            <a:xfrm>
              <a:off x="1679271" y="2560292"/>
              <a:ext cx="2879022" cy="492454"/>
            </a:xfrm>
            <a:prstGeom prst="rect">
              <a:avLst/>
            </a:prstGeom>
            <a:noFill/>
          </p:spPr>
          <p:txBody>
            <a:bodyPr lIns="0" tIns="0" rIns="0" bIns="0">
              <a:spAutoFit/>
            </a:bodyPr>
            <a:lstStyle/>
            <a:p>
              <a:pPr algn="r" defTabSz="1450340">
                <a:defRPr/>
              </a:pPr>
              <a:r>
                <a:rPr lang="zh-CN" altLang="en-US" sz="1200" dirty="0">
                  <a:solidFill>
                    <a:schemeClr val="tx1">
                      <a:lumMod val="50000"/>
                      <a:lumOff val="50000"/>
                    </a:schemeClr>
                  </a:solidFill>
                  <a:cs typeface="+mn-ea"/>
                  <a:sym typeface="+mn-lt"/>
                </a:rPr>
                <a:t>点击更改您的文字内容以下内容并没有什么实际意义</a:t>
              </a:r>
              <a:endParaRPr lang="en-US" altLang="zh-CN" sz="1200" dirty="0">
                <a:solidFill>
                  <a:schemeClr val="tx1">
                    <a:lumMod val="50000"/>
                    <a:lumOff val="50000"/>
                  </a:schemeClr>
                </a:solidFill>
                <a:cs typeface="+mn-ea"/>
                <a:sym typeface="+mn-lt"/>
              </a:endParaRPr>
            </a:p>
          </p:txBody>
        </p:sp>
      </p:grpSp>
      <p:grpSp>
        <p:nvGrpSpPr>
          <p:cNvPr id="53" name="Group 17"/>
          <p:cNvGrpSpPr/>
          <p:nvPr/>
        </p:nvGrpSpPr>
        <p:grpSpPr bwMode="auto">
          <a:xfrm>
            <a:off x="3200580" y="1447061"/>
            <a:ext cx="2730938" cy="2731294"/>
            <a:chOff x="4266588" y="1928705"/>
            <a:chExt cx="3641651" cy="3641446"/>
          </a:xfrm>
        </p:grpSpPr>
        <p:grpSp>
          <p:nvGrpSpPr>
            <p:cNvPr id="54" name="Group 28"/>
            <p:cNvGrpSpPr/>
            <p:nvPr/>
          </p:nvGrpSpPr>
          <p:grpSpPr bwMode="auto">
            <a:xfrm>
              <a:off x="4266588" y="1928705"/>
              <a:ext cx="3641651" cy="3641446"/>
              <a:chOff x="4239694" y="2062055"/>
              <a:chExt cx="3641651" cy="3641446"/>
            </a:xfrm>
          </p:grpSpPr>
          <p:sp>
            <p:nvSpPr>
              <p:cNvPr id="59" name="Freeform 3"/>
              <p:cNvSpPr>
                <a:spLocks noChangeArrowheads="1"/>
              </p:cNvSpPr>
              <p:nvPr/>
            </p:nvSpPr>
            <p:spPr bwMode="auto">
              <a:xfrm rot="13978264">
                <a:off x="4254033" y="3385875"/>
                <a:ext cx="1858821" cy="1887500"/>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6FC6C0"/>
              </a:solidFill>
              <a:ln>
                <a:noFill/>
              </a:ln>
              <a:effectLst/>
            </p:spPr>
            <p:txBody>
              <a:bodyPr wrap="none" anchor="ctr"/>
              <a:lstStyle/>
              <a:p>
                <a:pPr defTabSz="913765">
                  <a:defRPr/>
                </a:pPr>
                <a:endParaRPr lang="en-US" sz="1500">
                  <a:solidFill>
                    <a:schemeClr val="tx1">
                      <a:lumMod val="50000"/>
                      <a:lumOff val="50000"/>
                    </a:schemeClr>
                  </a:solidFill>
                  <a:cs typeface="+mn-ea"/>
                  <a:sym typeface="+mn-lt"/>
                </a:endParaRPr>
              </a:p>
            </p:txBody>
          </p:sp>
          <p:sp>
            <p:nvSpPr>
              <p:cNvPr id="60" name="Freeform 3"/>
              <p:cNvSpPr>
                <a:spLocks noChangeArrowheads="1"/>
              </p:cNvSpPr>
              <p:nvPr/>
            </p:nvSpPr>
            <p:spPr bwMode="auto">
              <a:xfrm rot="3202081">
                <a:off x="6007392" y="2500911"/>
                <a:ext cx="1860407" cy="1887499"/>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6FC6C0"/>
              </a:solidFill>
              <a:ln>
                <a:noFill/>
              </a:ln>
              <a:effectLst/>
            </p:spPr>
            <p:txBody>
              <a:bodyPr wrap="none" anchor="ctr"/>
              <a:lstStyle/>
              <a:p>
                <a:pPr defTabSz="913765">
                  <a:defRPr/>
                </a:pPr>
                <a:endParaRPr lang="en-US" sz="1500">
                  <a:solidFill>
                    <a:schemeClr val="tx1">
                      <a:lumMod val="50000"/>
                      <a:lumOff val="50000"/>
                    </a:schemeClr>
                  </a:solidFill>
                  <a:cs typeface="+mn-ea"/>
                  <a:sym typeface="+mn-lt"/>
                </a:endParaRPr>
              </a:p>
            </p:txBody>
          </p:sp>
          <p:sp>
            <p:nvSpPr>
              <p:cNvPr id="61" name="Freeform 3"/>
              <p:cNvSpPr>
                <a:spLocks noChangeArrowheads="1"/>
              </p:cNvSpPr>
              <p:nvPr/>
            </p:nvSpPr>
            <p:spPr bwMode="auto">
              <a:xfrm rot="19397468">
                <a:off x="4695298" y="2062055"/>
                <a:ext cx="1860512" cy="1887392"/>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E083"/>
              </a:solidFill>
              <a:ln>
                <a:noFill/>
              </a:ln>
              <a:effectLst/>
            </p:spPr>
            <p:txBody>
              <a:bodyPr wrap="none" anchor="ctr"/>
              <a:lstStyle/>
              <a:p>
                <a:pPr defTabSz="913765">
                  <a:defRPr/>
                </a:pPr>
                <a:endParaRPr lang="en-US" sz="1500">
                  <a:solidFill>
                    <a:schemeClr val="tx1">
                      <a:lumMod val="50000"/>
                      <a:lumOff val="50000"/>
                    </a:schemeClr>
                  </a:solidFill>
                  <a:cs typeface="+mn-ea"/>
                  <a:sym typeface="+mn-lt"/>
                </a:endParaRPr>
              </a:p>
            </p:txBody>
          </p:sp>
          <p:sp>
            <p:nvSpPr>
              <p:cNvPr id="62" name="Freeform 35"/>
              <p:cNvSpPr>
                <a:spLocks noChangeArrowheads="1"/>
              </p:cNvSpPr>
              <p:nvPr/>
            </p:nvSpPr>
            <p:spPr bwMode="auto">
              <a:xfrm rot="8579122">
                <a:off x="5565230" y="3816108"/>
                <a:ext cx="1860512" cy="1887393"/>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39DB0"/>
              </a:solidFill>
              <a:ln>
                <a:noFill/>
              </a:ln>
              <a:effectLst/>
            </p:spPr>
            <p:txBody>
              <a:bodyPr wrap="none" anchor="ctr"/>
              <a:lstStyle/>
              <a:p>
                <a:pPr defTabSz="913765">
                  <a:defRPr/>
                </a:pPr>
                <a:endParaRPr lang="en-US" sz="1500">
                  <a:solidFill>
                    <a:schemeClr val="tx1">
                      <a:lumMod val="50000"/>
                      <a:lumOff val="50000"/>
                    </a:schemeClr>
                  </a:solidFill>
                  <a:cs typeface="+mn-ea"/>
                  <a:sym typeface="+mn-lt"/>
                </a:endParaRPr>
              </a:p>
            </p:txBody>
          </p:sp>
        </p:grpSp>
        <p:sp>
          <p:nvSpPr>
            <p:cNvPr id="55" name="Freeform 11"/>
            <p:cNvSpPr>
              <a:spLocks noEditPoints="1"/>
            </p:cNvSpPr>
            <p:nvPr/>
          </p:nvSpPr>
          <p:spPr bwMode="auto">
            <a:xfrm>
              <a:off x="4845175" y="3947979"/>
              <a:ext cx="571344" cy="472924"/>
            </a:xfrm>
            <a:custGeom>
              <a:avLst/>
              <a:gdLst>
                <a:gd name="T0" fmla="*/ 517594 w 287"/>
                <a:gd name="T1" fmla="*/ 155646 h 237"/>
                <a:gd name="T2" fmla="*/ 485742 w 287"/>
                <a:gd name="T3" fmla="*/ 187573 h 237"/>
                <a:gd name="T4" fmla="*/ 517594 w 287"/>
                <a:gd name="T5" fmla="*/ 221496 h 237"/>
                <a:gd name="T6" fmla="*/ 551437 w 287"/>
                <a:gd name="T7" fmla="*/ 187573 h 237"/>
                <a:gd name="T8" fmla="*/ 517594 w 287"/>
                <a:gd name="T9" fmla="*/ 155646 h 237"/>
                <a:gd name="T10" fmla="*/ 53750 w 287"/>
                <a:gd name="T11" fmla="*/ 155646 h 237"/>
                <a:gd name="T12" fmla="*/ 21898 w 287"/>
                <a:gd name="T13" fmla="*/ 187573 h 237"/>
                <a:gd name="T14" fmla="*/ 53750 w 287"/>
                <a:gd name="T15" fmla="*/ 221496 h 237"/>
                <a:gd name="T16" fmla="*/ 85602 w 287"/>
                <a:gd name="T17" fmla="*/ 187573 h 237"/>
                <a:gd name="T18" fmla="*/ 53750 w 287"/>
                <a:gd name="T19" fmla="*/ 155646 h 237"/>
                <a:gd name="T20" fmla="*/ 422038 w 287"/>
                <a:gd name="T21" fmla="*/ 97778 h 237"/>
                <a:gd name="T22" fmla="*/ 374260 w 287"/>
                <a:gd name="T23" fmla="*/ 145669 h 237"/>
                <a:gd name="T24" fmla="*/ 422038 w 287"/>
                <a:gd name="T25" fmla="*/ 193560 h 237"/>
                <a:gd name="T26" fmla="*/ 469816 w 287"/>
                <a:gd name="T27" fmla="*/ 145669 h 237"/>
                <a:gd name="T28" fmla="*/ 422038 w 287"/>
                <a:gd name="T29" fmla="*/ 97778 h 237"/>
                <a:gd name="T30" fmla="*/ 571344 w 287"/>
                <a:gd name="T31" fmla="*/ 391110 h 237"/>
                <a:gd name="T32" fmla="*/ 515603 w 287"/>
                <a:gd name="T33" fmla="*/ 391110 h 237"/>
                <a:gd name="T34" fmla="*/ 515603 w 287"/>
                <a:gd name="T35" fmla="*/ 289342 h 237"/>
                <a:gd name="T36" fmla="*/ 503659 w 287"/>
                <a:gd name="T37" fmla="*/ 241451 h 237"/>
                <a:gd name="T38" fmla="*/ 517594 w 287"/>
                <a:gd name="T39" fmla="*/ 239455 h 237"/>
                <a:gd name="T40" fmla="*/ 571344 w 287"/>
                <a:gd name="T41" fmla="*/ 293333 h 237"/>
                <a:gd name="T42" fmla="*/ 571344 w 287"/>
                <a:gd name="T43" fmla="*/ 391110 h 237"/>
                <a:gd name="T44" fmla="*/ 149306 w 287"/>
                <a:gd name="T45" fmla="*/ 97778 h 237"/>
                <a:gd name="T46" fmla="*/ 101528 w 287"/>
                <a:gd name="T47" fmla="*/ 145669 h 237"/>
                <a:gd name="T48" fmla="*/ 149306 w 287"/>
                <a:gd name="T49" fmla="*/ 193560 h 237"/>
                <a:gd name="T50" fmla="*/ 197084 w 287"/>
                <a:gd name="T51" fmla="*/ 145669 h 237"/>
                <a:gd name="T52" fmla="*/ 149306 w 287"/>
                <a:gd name="T53" fmla="*/ 97778 h 237"/>
                <a:gd name="T54" fmla="*/ 53750 w 287"/>
                <a:gd name="T55" fmla="*/ 239455 h 237"/>
                <a:gd name="T56" fmla="*/ 67685 w 287"/>
                <a:gd name="T57" fmla="*/ 241451 h 237"/>
                <a:gd name="T58" fmla="*/ 55741 w 287"/>
                <a:gd name="T59" fmla="*/ 289342 h 237"/>
                <a:gd name="T60" fmla="*/ 55741 w 287"/>
                <a:gd name="T61" fmla="*/ 391110 h 237"/>
                <a:gd name="T62" fmla="*/ 0 w 287"/>
                <a:gd name="T63" fmla="*/ 391110 h 237"/>
                <a:gd name="T64" fmla="*/ 0 w 287"/>
                <a:gd name="T65" fmla="*/ 293333 h 237"/>
                <a:gd name="T66" fmla="*/ 53750 w 287"/>
                <a:gd name="T67" fmla="*/ 239455 h 237"/>
                <a:gd name="T68" fmla="*/ 286667 w 287"/>
                <a:gd name="T69" fmla="*/ 0 h 237"/>
                <a:gd name="T70" fmla="*/ 215001 w 287"/>
                <a:gd name="T71" fmla="*/ 71837 h 237"/>
                <a:gd name="T72" fmla="*/ 286667 w 287"/>
                <a:gd name="T73" fmla="*/ 143673 h 237"/>
                <a:gd name="T74" fmla="*/ 356343 w 287"/>
                <a:gd name="T75" fmla="*/ 71837 h 237"/>
                <a:gd name="T76" fmla="*/ 286667 w 287"/>
                <a:gd name="T77" fmla="*/ 0 h 237"/>
                <a:gd name="T78" fmla="*/ 499677 w 287"/>
                <a:gd name="T79" fmla="*/ 427028 h 237"/>
                <a:gd name="T80" fmla="*/ 414075 w 287"/>
                <a:gd name="T81" fmla="*/ 427028 h 237"/>
                <a:gd name="T82" fmla="*/ 414075 w 287"/>
                <a:gd name="T83" fmla="*/ 273378 h 237"/>
                <a:gd name="T84" fmla="*/ 400140 w 287"/>
                <a:gd name="T85" fmla="*/ 215510 h 237"/>
                <a:gd name="T86" fmla="*/ 422038 w 287"/>
                <a:gd name="T87" fmla="*/ 211519 h 237"/>
                <a:gd name="T88" fmla="*/ 499677 w 287"/>
                <a:gd name="T89" fmla="*/ 289342 h 237"/>
                <a:gd name="T90" fmla="*/ 499677 w 287"/>
                <a:gd name="T91" fmla="*/ 427028 h 237"/>
                <a:gd name="T92" fmla="*/ 157269 w 287"/>
                <a:gd name="T93" fmla="*/ 273378 h 237"/>
                <a:gd name="T94" fmla="*/ 157269 w 287"/>
                <a:gd name="T95" fmla="*/ 427028 h 237"/>
                <a:gd name="T96" fmla="*/ 73658 w 287"/>
                <a:gd name="T97" fmla="*/ 427028 h 237"/>
                <a:gd name="T98" fmla="*/ 73658 w 287"/>
                <a:gd name="T99" fmla="*/ 289342 h 237"/>
                <a:gd name="T100" fmla="*/ 149306 w 287"/>
                <a:gd name="T101" fmla="*/ 211519 h 237"/>
                <a:gd name="T102" fmla="*/ 171204 w 287"/>
                <a:gd name="T103" fmla="*/ 215510 h 237"/>
                <a:gd name="T104" fmla="*/ 157269 w 287"/>
                <a:gd name="T105" fmla="*/ 273378 h 237"/>
                <a:gd name="T106" fmla="*/ 175186 w 287"/>
                <a:gd name="T107" fmla="*/ 472924 h 237"/>
                <a:gd name="T108" fmla="*/ 398149 w 287"/>
                <a:gd name="T109" fmla="*/ 472924 h 237"/>
                <a:gd name="T110" fmla="*/ 398149 w 287"/>
                <a:gd name="T111" fmla="*/ 273378 h 237"/>
                <a:gd name="T112" fmla="*/ 286667 w 287"/>
                <a:gd name="T113" fmla="*/ 161632 h 237"/>
                <a:gd name="T114" fmla="*/ 175186 w 287"/>
                <a:gd name="T115" fmla="*/ 273378 h 237"/>
                <a:gd name="T116" fmla="*/ 175186 w 287"/>
                <a:gd name="T117" fmla="*/ 472924 h 2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500">
                <a:solidFill>
                  <a:schemeClr val="tx1">
                    <a:lumMod val="50000"/>
                    <a:lumOff val="50000"/>
                  </a:schemeClr>
                </a:solidFill>
                <a:cs typeface="+mn-ea"/>
                <a:sym typeface="+mn-lt"/>
              </a:endParaRPr>
            </a:p>
          </p:txBody>
        </p:sp>
        <p:sp>
          <p:nvSpPr>
            <p:cNvPr id="56" name="Shape 719"/>
            <p:cNvSpPr/>
            <p:nvPr/>
          </p:nvSpPr>
          <p:spPr bwMode="auto">
            <a:xfrm>
              <a:off x="6255015" y="4464163"/>
              <a:ext cx="536606" cy="461488"/>
            </a:xfrm>
            <a:custGeom>
              <a:avLst/>
              <a:gdLst>
                <a:gd name="T0" fmla="*/ 268303 w 21332"/>
                <a:gd name="T1" fmla="*/ 230744 h 21446"/>
                <a:gd name="T2" fmla="*/ 268303 w 21332"/>
                <a:gd name="T3" fmla="*/ 230744 h 21446"/>
                <a:gd name="T4" fmla="*/ 268303 w 21332"/>
                <a:gd name="T5" fmla="*/ 230744 h 21446"/>
                <a:gd name="T6" fmla="*/ 268303 w 21332"/>
                <a:gd name="T7" fmla="*/ 230744 h 2144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8575" tIns="28575" rIns="28575" bIns="28575" anchor="ctr"/>
            <a:lstStyle/>
            <a:p>
              <a:endParaRPr lang="zh-CN" altLang="en-US" sz="1500">
                <a:solidFill>
                  <a:schemeClr val="tx1">
                    <a:lumMod val="50000"/>
                    <a:lumOff val="50000"/>
                  </a:schemeClr>
                </a:solidFill>
                <a:cs typeface="+mn-ea"/>
                <a:sym typeface="+mn-lt"/>
              </a:endParaRPr>
            </a:p>
          </p:txBody>
        </p:sp>
        <p:sp>
          <p:nvSpPr>
            <p:cNvPr id="57" name="Shape 1090"/>
            <p:cNvSpPr/>
            <p:nvPr/>
          </p:nvSpPr>
          <p:spPr bwMode="auto">
            <a:xfrm>
              <a:off x="5403115" y="2570067"/>
              <a:ext cx="540523" cy="459118"/>
            </a:xfrm>
            <a:custGeom>
              <a:avLst/>
              <a:gdLst>
                <a:gd name="T0" fmla="*/ 270262 w 21600"/>
                <a:gd name="T1" fmla="*/ 229559 h 21600"/>
                <a:gd name="T2" fmla="*/ 270262 w 21600"/>
                <a:gd name="T3" fmla="*/ 229559 h 21600"/>
                <a:gd name="T4" fmla="*/ 270262 w 21600"/>
                <a:gd name="T5" fmla="*/ 229559 h 21600"/>
                <a:gd name="T6" fmla="*/ 270262 w 21600"/>
                <a:gd name="T7" fmla="*/ 2295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7064" y="14989"/>
                  </a:moveTo>
                  <a:lnTo>
                    <a:pt x="16300" y="14989"/>
                  </a:lnTo>
                  <a:cubicBezTo>
                    <a:pt x="14781" y="14989"/>
                    <a:pt x="13615" y="14098"/>
                    <a:pt x="12532" y="12778"/>
                  </a:cubicBezTo>
                  <a:cubicBezTo>
                    <a:pt x="12422" y="12943"/>
                    <a:pt x="12313" y="13112"/>
                    <a:pt x="12204" y="13283"/>
                  </a:cubicBezTo>
                  <a:cubicBezTo>
                    <a:pt x="11728" y="14021"/>
                    <a:pt x="11216" y="14811"/>
                    <a:pt x="10650" y="15592"/>
                  </a:cubicBezTo>
                  <a:cubicBezTo>
                    <a:pt x="12115" y="17276"/>
                    <a:pt x="13891" y="18547"/>
                    <a:pt x="16300" y="18547"/>
                  </a:cubicBezTo>
                  <a:lnTo>
                    <a:pt x="17064" y="18547"/>
                  </a:lnTo>
                  <a:lnTo>
                    <a:pt x="17064" y="21600"/>
                  </a:lnTo>
                  <a:lnTo>
                    <a:pt x="21600" y="17022"/>
                  </a:lnTo>
                  <a:lnTo>
                    <a:pt x="17064" y="12444"/>
                  </a:lnTo>
                  <a:cubicBezTo>
                    <a:pt x="17064" y="12444"/>
                    <a:pt x="17064" y="14989"/>
                    <a:pt x="17064" y="14989"/>
                  </a:cubicBezTo>
                  <a:close/>
                  <a:moveTo>
                    <a:pt x="5844" y="8840"/>
                  </a:moveTo>
                  <a:cubicBezTo>
                    <a:pt x="6014" y="8580"/>
                    <a:pt x="6185" y="8316"/>
                    <a:pt x="6358" y="8047"/>
                  </a:cubicBezTo>
                  <a:cubicBezTo>
                    <a:pt x="6781" y="7394"/>
                    <a:pt x="7227" y="6705"/>
                    <a:pt x="7709" y="6019"/>
                  </a:cubicBezTo>
                  <a:cubicBezTo>
                    <a:pt x="6284" y="4449"/>
                    <a:pt x="4562" y="3290"/>
                    <a:pt x="2260" y="3290"/>
                  </a:cubicBezTo>
                  <a:lnTo>
                    <a:pt x="0" y="3290"/>
                  </a:lnTo>
                  <a:lnTo>
                    <a:pt x="0" y="6850"/>
                  </a:lnTo>
                  <a:lnTo>
                    <a:pt x="2260" y="6850"/>
                  </a:lnTo>
                  <a:cubicBezTo>
                    <a:pt x="3693" y="6850"/>
                    <a:pt x="4812" y="7643"/>
                    <a:pt x="5844" y="8840"/>
                  </a:cubicBezTo>
                  <a:close/>
                  <a:moveTo>
                    <a:pt x="16300" y="6596"/>
                  </a:moveTo>
                  <a:lnTo>
                    <a:pt x="17064" y="6596"/>
                  </a:lnTo>
                  <a:lnTo>
                    <a:pt x="17064" y="9155"/>
                  </a:lnTo>
                  <a:lnTo>
                    <a:pt x="21600" y="4578"/>
                  </a:lnTo>
                  <a:lnTo>
                    <a:pt x="17064" y="0"/>
                  </a:lnTo>
                  <a:lnTo>
                    <a:pt x="17064" y="3036"/>
                  </a:lnTo>
                  <a:lnTo>
                    <a:pt x="16300" y="3036"/>
                  </a:lnTo>
                  <a:cubicBezTo>
                    <a:pt x="12312" y="3036"/>
                    <a:pt x="10062" y="6516"/>
                    <a:pt x="8077" y="9587"/>
                  </a:cubicBezTo>
                  <a:cubicBezTo>
                    <a:pt x="6293" y="12349"/>
                    <a:pt x="4752" y="14735"/>
                    <a:pt x="2260" y="14735"/>
                  </a:cubicBezTo>
                  <a:lnTo>
                    <a:pt x="0" y="14735"/>
                  </a:lnTo>
                  <a:lnTo>
                    <a:pt x="0" y="18293"/>
                  </a:lnTo>
                  <a:lnTo>
                    <a:pt x="2260" y="18293"/>
                  </a:lnTo>
                  <a:cubicBezTo>
                    <a:pt x="6250" y="18293"/>
                    <a:pt x="8500" y="14814"/>
                    <a:pt x="10485" y="11743"/>
                  </a:cubicBezTo>
                  <a:cubicBezTo>
                    <a:pt x="12269" y="8981"/>
                    <a:pt x="13810" y="6596"/>
                    <a:pt x="16300" y="6596"/>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8575" tIns="28575" rIns="28575" bIns="28575" anchor="ctr"/>
            <a:lstStyle/>
            <a:p>
              <a:endParaRPr lang="zh-CN" altLang="en-US" sz="1500">
                <a:solidFill>
                  <a:schemeClr val="tx1">
                    <a:lumMod val="50000"/>
                    <a:lumOff val="50000"/>
                  </a:schemeClr>
                </a:solidFill>
                <a:cs typeface="+mn-ea"/>
                <a:sym typeface="+mn-lt"/>
              </a:endParaRPr>
            </a:p>
          </p:txBody>
        </p:sp>
        <p:sp>
          <p:nvSpPr>
            <p:cNvPr id="58" name="Shape 3659"/>
            <p:cNvSpPr/>
            <p:nvPr/>
          </p:nvSpPr>
          <p:spPr bwMode="auto">
            <a:xfrm>
              <a:off x="6770425" y="3007602"/>
              <a:ext cx="607596" cy="569645"/>
            </a:xfrm>
            <a:custGeom>
              <a:avLst/>
              <a:gdLst>
                <a:gd name="T0" fmla="*/ 303798 w 20993"/>
                <a:gd name="T1" fmla="*/ 284823 h 21440"/>
                <a:gd name="T2" fmla="*/ 303798 w 20993"/>
                <a:gd name="T3" fmla="*/ 284823 h 21440"/>
                <a:gd name="T4" fmla="*/ 303798 w 20993"/>
                <a:gd name="T5" fmla="*/ 284823 h 21440"/>
                <a:gd name="T6" fmla="*/ 303798 w 20993"/>
                <a:gd name="T7" fmla="*/ 284823 h 2144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93" h="21440" extrusionOk="0">
                  <a:moveTo>
                    <a:pt x="20097" y="14373"/>
                  </a:moveTo>
                  <a:lnTo>
                    <a:pt x="15990" y="12571"/>
                  </a:lnTo>
                  <a:lnTo>
                    <a:pt x="16463" y="14008"/>
                  </a:lnTo>
                  <a:cubicBezTo>
                    <a:pt x="16439" y="15532"/>
                    <a:pt x="13726" y="16745"/>
                    <a:pt x="10496" y="16745"/>
                  </a:cubicBezTo>
                  <a:cubicBezTo>
                    <a:pt x="7268" y="16745"/>
                    <a:pt x="4553" y="15532"/>
                    <a:pt x="4529" y="14008"/>
                  </a:cubicBezTo>
                  <a:lnTo>
                    <a:pt x="5002" y="12571"/>
                  </a:lnTo>
                  <a:lnTo>
                    <a:pt x="895" y="14373"/>
                  </a:lnTo>
                  <a:cubicBezTo>
                    <a:pt x="-255" y="14878"/>
                    <a:pt x="-304" y="15814"/>
                    <a:pt x="789" y="16451"/>
                  </a:cubicBezTo>
                  <a:lnTo>
                    <a:pt x="8511" y="20962"/>
                  </a:lnTo>
                  <a:cubicBezTo>
                    <a:pt x="9602" y="21600"/>
                    <a:pt x="11390" y="21600"/>
                    <a:pt x="12481" y="20962"/>
                  </a:cubicBezTo>
                  <a:lnTo>
                    <a:pt x="20205" y="16451"/>
                  </a:lnTo>
                  <a:cubicBezTo>
                    <a:pt x="21296" y="15814"/>
                    <a:pt x="21247" y="14878"/>
                    <a:pt x="20097" y="14373"/>
                  </a:cubicBezTo>
                  <a:close/>
                  <a:moveTo>
                    <a:pt x="10496" y="5209"/>
                  </a:moveTo>
                  <a:cubicBezTo>
                    <a:pt x="11724" y="5209"/>
                    <a:pt x="12866" y="4796"/>
                    <a:pt x="13199" y="4152"/>
                  </a:cubicBezTo>
                  <a:cubicBezTo>
                    <a:pt x="12739" y="2744"/>
                    <a:pt x="12343" y="1535"/>
                    <a:pt x="12094" y="773"/>
                  </a:cubicBezTo>
                  <a:cubicBezTo>
                    <a:pt x="11927" y="264"/>
                    <a:pt x="11175" y="0"/>
                    <a:pt x="10496" y="0"/>
                  </a:cubicBezTo>
                  <a:cubicBezTo>
                    <a:pt x="9817" y="0"/>
                    <a:pt x="9065" y="264"/>
                    <a:pt x="8898" y="773"/>
                  </a:cubicBezTo>
                  <a:cubicBezTo>
                    <a:pt x="8649" y="1535"/>
                    <a:pt x="8253" y="2744"/>
                    <a:pt x="7792" y="4152"/>
                  </a:cubicBezTo>
                  <a:cubicBezTo>
                    <a:pt x="8126" y="4796"/>
                    <a:pt x="9268" y="5209"/>
                    <a:pt x="10496" y="5209"/>
                  </a:cubicBezTo>
                  <a:close/>
                  <a:moveTo>
                    <a:pt x="10496" y="13197"/>
                  </a:moveTo>
                  <a:cubicBezTo>
                    <a:pt x="13109" y="13197"/>
                    <a:pt x="15296" y="12229"/>
                    <a:pt x="15429" y="10966"/>
                  </a:cubicBezTo>
                  <a:cubicBezTo>
                    <a:pt x="15041" y="9779"/>
                    <a:pt x="14617" y="8484"/>
                    <a:pt x="14201" y="7211"/>
                  </a:cubicBezTo>
                  <a:cubicBezTo>
                    <a:pt x="13911" y="8118"/>
                    <a:pt x="12316" y="8759"/>
                    <a:pt x="10496" y="8759"/>
                  </a:cubicBezTo>
                  <a:cubicBezTo>
                    <a:pt x="8678" y="8759"/>
                    <a:pt x="7081" y="8118"/>
                    <a:pt x="6791" y="7211"/>
                  </a:cubicBezTo>
                  <a:cubicBezTo>
                    <a:pt x="6375" y="8484"/>
                    <a:pt x="5951" y="9779"/>
                    <a:pt x="5563" y="10966"/>
                  </a:cubicBezTo>
                  <a:cubicBezTo>
                    <a:pt x="5696" y="12229"/>
                    <a:pt x="7883" y="13197"/>
                    <a:pt x="10496" y="13197"/>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28575" tIns="28575" rIns="28575" bIns="28575" anchor="ctr"/>
            <a:lstStyle/>
            <a:p>
              <a:endParaRPr lang="zh-CN" altLang="en-US" sz="1500">
                <a:solidFill>
                  <a:schemeClr val="tx1">
                    <a:lumMod val="50000"/>
                    <a:lumOff val="50000"/>
                  </a:schemeClr>
                </a:solidFill>
                <a:cs typeface="+mn-ea"/>
                <a:sym typeface="+mn-lt"/>
              </a:endParaRPr>
            </a:p>
          </p:txBody>
        </p:sp>
      </p:grpSp>
      <p:sp>
        <p:nvSpPr>
          <p:cNvPr id="4" name="标题 3"/>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8" name="矩形 7"/>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par>
                          <p:cTn id="25" fill="hold">
                            <p:stCondLst>
                              <p:cond delay="2500"/>
                            </p:stCondLst>
                            <p:childTnLst>
                              <p:par>
                                <p:cTn id="26" presetID="22" presetClass="entr" presetSubtype="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1"/>
          <p:cNvSpPr/>
          <p:nvPr/>
        </p:nvSpPr>
        <p:spPr>
          <a:xfrm>
            <a:off x="731777" y="1167684"/>
            <a:ext cx="2242465" cy="967105"/>
          </a:xfrm>
          <a:prstGeom prst="rect">
            <a:avLst/>
          </a:prstGeom>
        </p:spPr>
        <p:txBody>
          <a:bodyPr wrap="square" lIns="91417" tIns="45708" rIns="91417" bIns="45708">
            <a:spAutoFit/>
          </a:bodyPr>
          <a:lstStyle/>
          <a:p>
            <a:pPr>
              <a:lnSpc>
                <a:spcPct val="150000"/>
              </a:lnSpc>
            </a:pPr>
            <a:r>
              <a:rPr lang="zh-CN" altLang="en-US" sz="1600" b="1" dirty="0">
                <a:solidFill>
                  <a:schemeClr val="tx1">
                    <a:lumMod val="50000"/>
                    <a:lumOff val="50000"/>
                  </a:schemeClr>
                </a:solidFill>
                <a:cs typeface="+mn-ea"/>
                <a:sym typeface="+mn-lt"/>
              </a:rPr>
              <a:t>单击此处添加标题</a:t>
            </a:r>
            <a:endParaRPr lang="zh-CN" altLang="en-US" sz="1600" b="1" dirty="0">
              <a:solidFill>
                <a:schemeClr val="tx1">
                  <a:lumMod val="50000"/>
                  <a:lumOff val="50000"/>
                </a:schemeClr>
              </a:solidFill>
              <a:cs typeface="+mn-ea"/>
              <a:sym typeface="+mn-lt"/>
            </a:endParaRPr>
          </a:p>
          <a:p>
            <a:pPr>
              <a:lnSpc>
                <a:spcPct val="150000"/>
              </a:lnSpc>
            </a:pPr>
            <a:r>
              <a:rPr lang="zh-CN" altLang="en-US" sz="1100" dirty="0" smtClean="0">
                <a:solidFill>
                  <a:schemeClr val="tx1">
                    <a:lumMod val="50000"/>
                    <a:lumOff val="50000"/>
                  </a:schemeClr>
                </a:solidFill>
                <a:cs typeface="+mn-ea"/>
                <a:sym typeface="+mn-lt"/>
              </a:rPr>
              <a:t>  点击添加文字说明  点击添加文字说明</a:t>
            </a:r>
            <a:endParaRPr lang="en-US" altLang="zh-CN" sz="1100" dirty="0">
              <a:solidFill>
                <a:schemeClr val="tx1">
                  <a:lumMod val="50000"/>
                  <a:lumOff val="50000"/>
                </a:schemeClr>
              </a:solidFill>
              <a:cs typeface="+mn-ea"/>
              <a:sym typeface="+mn-lt"/>
            </a:endParaRPr>
          </a:p>
        </p:txBody>
      </p:sp>
      <p:sp>
        <p:nvSpPr>
          <p:cNvPr id="9" name="Rectangle 22"/>
          <p:cNvSpPr/>
          <p:nvPr/>
        </p:nvSpPr>
        <p:spPr>
          <a:xfrm>
            <a:off x="731777" y="2022379"/>
            <a:ext cx="2242465" cy="967105"/>
          </a:xfrm>
          <a:prstGeom prst="rect">
            <a:avLst/>
          </a:prstGeom>
        </p:spPr>
        <p:txBody>
          <a:bodyPr wrap="square" lIns="91417" tIns="45708" rIns="91417" bIns="45708">
            <a:spAutoFit/>
          </a:bodyPr>
          <a:lstStyle/>
          <a:p>
            <a:pPr>
              <a:lnSpc>
                <a:spcPct val="150000"/>
              </a:lnSpc>
            </a:pPr>
            <a:r>
              <a:rPr lang="zh-CN" altLang="en-US" sz="1600" b="1" dirty="0">
                <a:solidFill>
                  <a:schemeClr val="tx1">
                    <a:lumMod val="50000"/>
                    <a:lumOff val="50000"/>
                  </a:schemeClr>
                </a:solidFill>
                <a:cs typeface="+mn-ea"/>
                <a:sym typeface="+mn-lt"/>
              </a:rPr>
              <a:t>单击此处添加标题</a:t>
            </a:r>
            <a:endParaRPr lang="zh-CN" altLang="en-US" sz="1600" b="1" dirty="0">
              <a:solidFill>
                <a:schemeClr val="tx1">
                  <a:lumMod val="50000"/>
                  <a:lumOff val="50000"/>
                </a:schemeClr>
              </a:solidFill>
              <a:cs typeface="+mn-ea"/>
              <a:sym typeface="+mn-lt"/>
            </a:endParaRPr>
          </a:p>
          <a:p>
            <a:pPr>
              <a:lnSpc>
                <a:spcPct val="150000"/>
              </a:lnSpc>
            </a:pPr>
            <a:r>
              <a:rPr lang="zh-CN" altLang="en-US" sz="1100" dirty="0" smtClean="0">
                <a:solidFill>
                  <a:schemeClr val="tx1">
                    <a:lumMod val="50000"/>
                    <a:lumOff val="50000"/>
                  </a:schemeClr>
                </a:solidFill>
                <a:cs typeface="+mn-ea"/>
                <a:sym typeface="+mn-lt"/>
              </a:rPr>
              <a:t>  点击添加文字说明  点击添加文字说明</a:t>
            </a:r>
            <a:endParaRPr lang="en-US" altLang="zh-CN" sz="1100" dirty="0">
              <a:solidFill>
                <a:schemeClr val="tx1">
                  <a:lumMod val="50000"/>
                  <a:lumOff val="50000"/>
                </a:schemeClr>
              </a:solidFill>
              <a:cs typeface="+mn-ea"/>
              <a:sym typeface="+mn-lt"/>
            </a:endParaRPr>
          </a:p>
        </p:txBody>
      </p:sp>
      <p:sp>
        <p:nvSpPr>
          <p:cNvPr id="10" name="Rectangle 23"/>
          <p:cNvSpPr/>
          <p:nvPr/>
        </p:nvSpPr>
        <p:spPr>
          <a:xfrm>
            <a:off x="731777" y="2898408"/>
            <a:ext cx="2242465" cy="967105"/>
          </a:xfrm>
          <a:prstGeom prst="rect">
            <a:avLst/>
          </a:prstGeom>
        </p:spPr>
        <p:txBody>
          <a:bodyPr wrap="square" lIns="91417" tIns="45708" rIns="91417" bIns="45708">
            <a:spAutoFit/>
          </a:bodyPr>
          <a:lstStyle/>
          <a:p>
            <a:pPr>
              <a:lnSpc>
                <a:spcPct val="150000"/>
              </a:lnSpc>
            </a:pPr>
            <a:r>
              <a:rPr lang="zh-CN" altLang="en-US" sz="1600" b="1" dirty="0">
                <a:solidFill>
                  <a:schemeClr val="tx1">
                    <a:lumMod val="50000"/>
                    <a:lumOff val="50000"/>
                  </a:schemeClr>
                </a:solidFill>
                <a:cs typeface="+mn-ea"/>
                <a:sym typeface="+mn-lt"/>
              </a:rPr>
              <a:t>单击此处添加标题</a:t>
            </a:r>
            <a:endParaRPr lang="zh-CN" altLang="en-US" sz="1600" b="1" dirty="0">
              <a:solidFill>
                <a:schemeClr val="tx1">
                  <a:lumMod val="50000"/>
                  <a:lumOff val="50000"/>
                </a:schemeClr>
              </a:solidFill>
              <a:cs typeface="+mn-ea"/>
              <a:sym typeface="+mn-lt"/>
            </a:endParaRPr>
          </a:p>
          <a:p>
            <a:pPr>
              <a:lnSpc>
                <a:spcPct val="150000"/>
              </a:lnSpc>
            </a:pPr>
            <a:r>
              <a:rPr lang="zh-CN" altLang="en-US" sz="1100" dirty="0" smtClean="0">
                <a:solidFill>
                  <a:schemeClr val="tx1">
                    <a:lumMod val="50000"/>
                    <a:lumOff val="50000"/>
                  </a:schemeClr>
                </a:solidFill>
                <a:cs typeface="+mn-ea"/>
                <a:sym typeface="+mn-lt"/>
              </a:rPr>
              <a:t>  点击添加文字说明  点击添加文字说明</a:t>
            </a:r>
            <a:endParaRPr lang="en-US" altLang="zh-CN" sz="1100" dirty="0">
              <a:solidFill>
                <a:schemeClr val="tx1">
                  <a:lumMod val="50000"/>
                  <a:lumOff val="50000"/>
                </a:schemeClr>
              </a:solidFill>
              <a:cs typeface="+mn-ea"/>
              <a:sym typeface="+mn-lt"/>
            </a:endParaRPr>
          </a:p>
        </p:txBody>
      </p:sp>
      <p:sp>
        <p:nvSpPr>
          <p:cNvPr id="11" name="Rectangle 24"/>
          <p:cNvSpPr/>
          <p:nvPr/>
        </p:nvSpPr>
        <p:spPr>
          <a:xfrm>
            <a:off x="731777" y="3757684"/>
            <a:ext cx="2242465" cy="967105"/>
          </a:xfrm>
          <a:prstGeom prst="rect">
            <a:avLst/>
          </a:prstGeom>
        </p:spPr>
        <p:txBody>
          <a:bodyPr wrap="square" lIns="91417" tIns="45708" rIns="91417" bIns="45708">
            <a:spAutoFit/>
          </a:bodyPr>
          <a:lstStyle/>
          <a:p>
            <a:pPr>
              <a:lnSpc>
                <a:spcPct val="150000"/>
              </a:lnSpc>
            </a:pPr>
            <a:r>
              <a:rPr lang="zh-CN" altLang="en-US" sz="1600" b="1" dirty="0">
                <a:solidFill>
                  <a:schemeClr val="tx1">
                    <a:lumMod val="50000"/>
                    <a:lumOff val="50000"/>
                  </a:schemeClr>
                </a:solidFill>
                <a:cs typeface="+mn-ea"/>
                <a:sym typeface="+mn-lt"/>
              </a:rPr>
              <a:t>单击此处添加标题</a:t>
            </a:r>
            <a:endParaRPr lang="zh-CN" altLang="en-US" sz="1600" b="1" dirty="0">
              <a:solidFill>
                <a:schemeClr val="tx1">
                  <a:lumMod val="50000"/>
                  <a:lumOff val="50000"/>
                </a:schemeClr>
              </a:solidFill>
              <a:cs typeface="+mn-ea"/>
              <a:sym typeface="+mn-lt"/>
            </a:endParaRPr>
          </a:p>
          <a:p>
            <a:pPr>
              <a:lnSpc>
                <a:spcPct val="150000"/>
              </a:lnSpc>
            </a:pPr>
            <a:r>
              <a:rPr lang="zh-CN" altLang="en-US" sz="1100" dirty="0" smtClean="0">
                <a:solidFill>
                  <a:schemeClr val="tx1">
                    <a:lumMod val="50000"/>
                    <a:lumOff val="50000"/>
                  </a:schemeClr>
                </a:solidFill>
                <a:cs typeface="+mn-ea"/>
                <a:sym typeface="+mn-lt"/>
              </a:rPr>
              <a:t>  点击添加文字说明  点击添加文字说明</a:t>
            </a:r>
            <a:endParaRPr lang="en-US" altLang="zh-CN" sz="1100" dirty="0">
              <a:solidFill>
                <a:schemeClr val="tx1">
                  <a:lumMod val="50000"/>
                  <a:lumOff val="50000"/>
                </a:schemeClr>
              </a:solidFill>
              <a:cs typeface="+mn-ea"/>
              <a:sym typeface="+mn-lt"/>
            </a:endParaRPr>
          </a:p>
        </p:txBody>
      </p:sp>
      <p:sp>
        <p:nvSpPr>
          <p:cNvPr id="14" name="标题 13"/>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16" name="矩形 15"/>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E:\商务\500486824.jpg500486824"/>
          <p:cNvPicPr>
            <a:picLocks noChangeAspect="1"/>
          </p:cNvPicPr>
          <p:nvPr/>
        </p:nvPicPr>
        <p:blipFill>
          <a:blip r:embed="rId1"/>
          <a:srcRect/>
          <a:stretch>
            <a:fillRect/>
          </a:stretch>
        </p:blipFill>
        <p:spPr>
          <a:xfrm>
            <a:off x="3588385" y="1411605"/>
            <a:ext cx="4636770" cy="3091180"/>
          </a:xfrm>
          <a:prstGeom prst="rect">
            <a:avLst/>
          </a:prstGeom>
        </p:spPr>
      </p:pic>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50" fill="hold"/>
                                        <p:tgtEl>
                                          <p:spTgt spid="10"/>
                                        </p:tgtEl>
                                        <p:attrNameLst>
                                          <p:attrName>ppt_x</p:attrName>
                                        </p:attrNameLst>
                                      </p:cBhvr>
                                      <p:tavLst>
                                        <p:tav tm="0">
                                          <p:val>
                                            <p:strVal val="#ppt_x"/>
                                          </p:val>
                                        </p:tav>
                                        <p:tav tm="100000">
                                          <p:val>
                                            <p:strVal val="#ppt_x"/>
                                          </p:val>
                                        </p:tav>
                                      </p:tavLst>
                                    </p:anim>
                                    <p:anim calcmode="lin" valueType="num">
                                      <p:cBhvr additive="base">
                                        <p:cTn id="18" dur="25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50" fill="hold"/>
                                        <p:tgtEl>
                                          <p:spTgt spid="11"/>
                                        </p:tgtEl>
                                        <p:attrNameLst>
                                          <p:attrName>ppt_x</p:attrName>
                                        </p:attrNameLst>
                                      </p:cBhvr>
                                      <p:tavLst>
                                        <p:tav tm="0">
                                          <p:val>
                                            <p:strVal val="#ppt_x"/>
                                          </p:val>
                                        </p:tav>
                                        <p:tav tm="100000">
                                          <p:val>
                                            <p:strVal val="#ppt_x"/>
                                          </p:val>
                                        </p:tav>
                                      </p:tavLst>
                                    </p:anim>
                                    <p:anim calcmode="lin" valueType="num">
                                      <p:cBhvr additive="base">
                                        <p:cTn id="23"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81109"/>
          <p:cNvPicPr>
            <a:picLocks noChangeAspect="1"/>
          </p:cNvPicPr>
          <p:nvPr/>
        </p:nvPicPr>
        <p:blipFill>
          <a:blip r:embed="rId1"/>
          <a:srcRect r="2083"/>
          <a:stretch>
            <a:fillRect/>
          </a:stretch>
        </p:blipFill>
        <p:spPr>
          <a:xfrm rot="5400000">
            <a:off x="1979295" y="-2025491"/>
            <a:ext cx="5188268" cy="9165431"/>
          </a:xfrm>
          <a:prstGeom prst="rect">
            <a:avLst/>
          </a:prstGeom>
        </p:spPr>
      </p:pic>
      <p:sp>
        <p:nvSpPr>
          <p:cNvPr id="4" name="矩形 3"/>
          <p:cNvSpPr/>
          <p:nvPr/>
        </p:nvSpPr>
        <p:spPr>
          <a:xfrm>
            <a:off x="775335" y="600710"/>
            <a:ext cx="7495540" cy="3942080"/>
          </a:xfrm>
          <a:prstGeom prst="rect">
            <a:avLst/>
          </a:prstGeom>
          <a:solidFill>
            <a:schemeClr val="bg1"/>
          </a:solidFill>
          <a:ln w="60325">
            <a:noFill/>
          </a:ln>
          <a:effectLst>
            <a:outerShdw blurRad="215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H="1">
            <a:off x="5252936" y="479973"/>
            <a:ext cx="1535656" cy="22125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6275963" y="805796"/>
            <a:ext cx="512630" cy="7804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a:spLocks noChangeArrowheads="1"/>
          </p:cNvSpPr>
          <p:nvPr>
            <p:custDataLst>
              <p:tags r:id="rId2"/>
            </p:custDataLst>
          </p:nvPr>
        </p:nvSpPr>
        <p:spPr bwMode="auto">
          <a:xfrm>
            <a:off x="1409065" y="1818640"/>
            <a:ext cx="2384425"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solidFill>
                  <a:srgbClr val="FFE083"/>
                </a:solidFill>
                <a:latin typeface="+mj-ea"/>
                <a:ea typeface="+mj-ea"/>
                <a:cs typeface="+mn-ea"/>
                <a:sym typeface="+mn-lt"/>
              </a:rPr>
              <a:t>02</a:t>
            </a:r>
            <a:endParaRPr lang="en-US" altLang="zh-CN" sz="9600" b="1" dirty="0" smtClean="0">
              <a:solidFill>
                <a:srgbClr val="FFE083"/>
              </a:solidFill>
              <a:latin typeface="+mj-ea"/>
              <a:ea typeface="+mj-ea"/>
              <a:cs typeface="+mn-ea"/>
              <a:sym typeface="+mn-lt"/>
            </a:endParaRPr>
          </a:p>
        </p:txBody>
      </p:sp>
      <p:sp>
        <p:nvSpPr>
          <p:cNvPr id="20" name="矩形 19"/>
          <p:cNvSpPr/>
          <p:nvPr/>
        </p:nvSpPr>
        <p:spPr>
          <a:xfrm>
            <a:off x="3793490" y="1986915"/>
            <a:ext cx="3177540" cy="591185"/>
          </a:xfrm>
          <a:prstGeom prst="rect">
            <a:avLst/>
          </a:prstGeom>
        </p:spPr>
        <p:txBody>
          <a:bodyPr wrap="square" lIns="0" tIns="0" rIns="0" bIns="0">
            <a:spAutoFit/>
          </a:bodyPr>
          <a:lstStyle/>
          <a:p>
            <a:r>
              <a:rPr lang="zh-CN" altLang="en-US" sz="3840" b="1" dirty="0" smtClean="0">
                <a:solidFill>
                  <a:srgbClr val="6FC6C0"/>
                </a:solidFill>
                <a:cs typeface="+mn-ea"/>
                <a:sym typeface="+mn-lt"/>
              </a:rPr>
              <a:t>点击输入标题</a:t>
            </a:r>
            <a:endParaRPr lang="zh-CN" altLang="en-US" sz="3840" b="1" dirty="0" smtClean="0">
              <a:solidFill>
                <a:srgbClr val="6FC6C0"/>
              </a:solidFill>
              <a:cs typeface="+mn-ea"/>
              <a:sym typeface="+mn-lt"/>
            </a:endParaRPr>
          </a:p>
        </p:txBody>
      </p:sp>
      <p:sp>
        <p:nvSpPr>
          <p:cNvPr id="21" name="TextBox 11"/>
          <p:cNvSpPr txBox="1"/>
          <p:nvPr/>
        </p:nvSpPr>
        <p:spPr>
          <a:xfrm>
            <a:off x="3705860" y="2686685"/>
            <a:ext cx="3177540" cy="460375"/>
          </a:xfrm>
          <a:prstGeom prst="rect">
            <a:avLst/>
          </a:prstGeom>
          <a:noFill/>
        </p:spPr>
        <p:txBody>
          <a:bodyPr wrap="square" rtlCol="0">
            <a:spAutoFit/>
          </a:bodyPr>
          <a:lstStyle/>
          <a:p>
            <a:pPr marL="0" lvl="1"/>
            <a:r>
              <a:rPr lang="zh-CN" altLang="en-US" sz="1200" dirty="0" smtClean="0"/>
              <a:t> </a:t>
            </a:r>
            <a:r>
              <a:rPr lang="zh-CN" altLang="zh-CN" sz="1200" dirty="0" smtClean="0"/>
              <a:t> </a:t>
            </a:r>
            <a:r>
              <a:rPr lang="zh-CN" altLang="zh-CN" sz="1200" dirty="0"/>
              <a:t>点击添加文字说明</a:t>
            </a:r>
            <a:r>
              <a:rPr lang="zh-CN" altLang="en-US" sz="1200" dirty="0" smtClean="0"/>
              <a:t> </a:t>
            </a:r>
            <a:r>
              <a:rPr lang="zh-CN" altLang="zh-CN" sz="1200" dirty="0" smtClean="0"/>
              <a:t> </a:t>
            </a:r>
            <a:r>
              <a:rPr lang="zh-CN" altLang="zh-CN" sz="1200" dirty="0"/>
              <a:t>点击添加文字说明</a:t>
            </a:r>
            <a:r>
              <a:rPr lang="zh-CN" altLang="en-US" sz="1200" dirty="0" smtClean="0"/>
              <a:t> </a:t>
            </a:r>
            <a:r>
              <a:rPr lang="zh-CN" altLang="zh-CN" sz="1200" dirty="0" smtClean="0"/>
              <a:t> </a:t>
            </a:r>
            <a:r>
              <a:rPr lang="zh-CN" altLang="zh-CN" sz="1200" dirty="0"/>
              <a:t>点击添加文字说明</a:t>
            </a:r>
            <a:endParaRPr lang="en-US" altLang="zh-CN" sz="1135" dirty="0">
              <a:solidFill>
                <a:srgbClr val="3D3B3F"/>
              </a:solidFill>
              <a:cs typeface="+mn-ea"/>
              <a:sym typeface="+mn-lt"/>
            </a:endParaRPr>
          </a:p>
        </p:txBody>
      </p:sp>
      <p:cxnSp>
        <p:nvCxnSpPr>
          <p:cNvPr id="22" name="直接连接符 21"/>
          <p:cNvCxnSpPr/>
          <p:nvPr/>
        </p:nvCxnSpPr>
        <p:spPr>
          <a:xfrm flipH="1">
            <a:off x="3793490" y="2638425"/>
            <a:ext cx="331343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6496050" y="480060"/>
            <a:ext cx="193040" cy="294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a:spLocks noChangeArrowheads="1"/>
          </p:cNvSpPr>
          <p:nvPr>
            <p:custDataLst>
              <p:tags r:id="rId3"/>
            </p:custDataLst>
          </p:nvPr>
        </p:nvSpPr>
        <p:spPr bwMode="auto">
          <a:xfrm>
            <a:off x="1476375" y="1833245"/>
            <a:ext cx="2384425"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solidFill>
                  <a:srgbClr val="F39DB0"/>
                </a:solidFill>
                <a:latin typeface="+mj-ea"/>
                <a:ea typeface="+mj-ea"/>
                <a:cs typeface="+mn-ea"/>
                <a:sym typeface="+mn-lt"/>
              </a:rPr>
              <a:t>02</a:t>
            </a:r>
            <a:endParaRPr lang="en-US" altLang="zh-CN" sz="9600" b="1" dirty="0" smtClean="0">
              <a:solidFill>
                <a:srgbClr val="F39DB0"/>
              </a:solidFill>
              <a:latin typeface="+mj-ea"/>
              <a:ea typeface="+mj-ea"/>
              <a:cs typeface="+mn-ea"/>
              <a:sym typeface="+mn-lt"/>
            </a:endParaRPr>
          </a:p>
        </p:txBody>
      </p:sp>
      <p:sp>
        <p:nvSpPr>
          <p:cNvPr id="9" name="文本框 8"/>
          <p:cNvSpPr txBox="1">
            <a:spLocks noChangeArrowheads="1"/>
          </p:cNvSpPr>
          <p:nvPr>
            <p:custDataLst>
              <p:tags r:id="rId4"/>
            </p:custDataLst>
          </p:nvPr>
        </p:nvSpPr>
        <p:spPr bwMode="auto">
          <a:xfrm>
            <a:off x="1555115" y="1833245"/>
            <a:ext cx="2384425"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b="1" dirty="0" smtClean="0">
                <a:pattFill prst="pct5">
                  <a:fgClr>
                    <a:schemeClr val="bg1"/>
                  </a:fgClr>
                  <a:bgClr>
                    <a:srgbClr val="ACE1DE"/>
                  </a:bgClr>
                </a:pattFill>
                <a:latin typeface="+mj-ea"/>
                <a:ea typeface="+mj-ea"/>
                <a:cs typeface="+mn-ea"/>
                <a:sym typeface="+mn-lt"/>
              </a:rPr>
              <a:t>02</a:t>
            </a:r>
            <a:endParaRPr lang="en-US" altLang="zh-CN" sz="9600" b="1" dirty="0" smtClean="0">
              <a:pattFill prst="pct5">
                <a:fgClr>
                  <a:schemeClr val="bg1"/>
                </a:fgClr>
                <a:bgClr>
                  <a:srgbClr val="ACE1DE"/>
                </a:bgClr>
              </a:pattFill>
              <a:latin typeface="+mj-ea"/>
              <a:ea typeface="+mj-ea"/>
              <a:cs typeface="+mn-ea"/>
              <a:sym typeface="+mn-lt"/>
            </a:endParaRPr>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90877" y="1508884"/>
            <a:ext cx="5664998" cy="1082051"/>
            <a:chOff x="1419655" y="1993404"/>
            <a:chExt cx="6032665" cy="1152128"/>
          </a:xfrm>
        </p:grpSpPr>
        <p:cxnSp>
          <p:nvCxnSpPr>
            <p:cNvPr id="3" name="直接连接符 2"/>
            <p:cNvCxnSpPr/>
            <p:nvPr/>
          </p:nvCxnSpPr>
          <p:spPr>
            <a:xfrm>
              <a:off x="1419655" y="2497460"/>
              <a:ext cx="60326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1419655" y="2497460"/>
              <a:ext cx="0" cy="64807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a:off x="3451140" y="2497460"/>
              <a:ext cx="0" cy="64807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5564105" y="2497460"/>
              <a:ext cx="0" cy="64807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7450413" y="2497460"/>
              <a:ext cx="0" cy="64807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499992" y="1993404"/>
              <a:ext cx="1" cy="50405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TextBox 29"/>
          <p:cNvSpPr txBox="1"/>
          <p:nvPr/>
        </p:nvSpPr>
        <p:spPr>
          <a:xfrm>
            <a:off x="683885" y="3188559"/>
            <a:ext cx="1893344" cy="558020"/>
          </a:xfrm>
          <a:prstGeom prst="rect">
            <a:avLst/>
          </a:prstGeom>
          <a:noFill/>
        </p:spPr>
        <p:txBody>
          <a:bodyPr wrap="square" lIns="68562" tIns="34281" rIns="68562" bIns="34281" rtlCol="0">
            <a:spAutoFit/>
          </a:bodyPr>
          <a:lstStyle/>
          <a:p>
            <a:pPr algn="ctr">
              <a:lnSpc>
                <a:spcPct val="150000"/>
              </a:lnSpc>
            </a:pPr>
            <a:r>
              <a:rPr lang="zh-CN" altLang="en-US" sz="1125" dirty="0">
                <a:solidFill>
                  <a:schemeClr val="tx1">
                    <a:lumMod val="50000"/>
                    <a:lumOff val="50000"/>
                  </a:schemeClr>
                </a:solidFill>
                <a:cs typeface="+mn-ea"/>
                <a:sym typeface="+mn-lt"/>
              </a:rPr>
              <a:t>点击添加文字说明</a:t>
            </a:r>
            <a:endParaRPr lang="zh-CN" altLang="en-US" sz="1125" dirty="0">
              <a:solidFill>
                <a:schemeClr val="tx1">
                  <a:lumMod val="50000"/>
                  <a:lumOff val="50000"/>
                </a:schemeClr>
              </a:solidFill>
              <a:cs typeface="+mn-ea"/>
              <a:sym typeface="+mn-lt"/>
            </a:endParaRPr>
          </a:p>
          <a:p>
            <a:pPr algn="ctr">
              <a:lnSpc>
                <a:spcPct val="150000"/>
              </a:lnSpc>
            </a:pPr>
            <a:r>
              <a:rPr lang="zh-CN" altLang="en-US" sz="1125" dirty="0">
                <a:solidFill>
                  <a:schemeClr val="tx1">
                    <a:lumMod val="50000"/>
                    <a:lumOff val="50000"/>
                  </a:schemeClr>
                </a:solidFill>
                <a:cs typeface="+mn-ea"/>
                <a:sym typeface="+mn-lt"/>
              </a:rPr>
              <a:t>点击添加文字说明</a:t>
            </a:r>
            <a:endParaRPr lang="zh-CN" altLang="en-US" sz="1125" dirty="0">
              <a:solidFill>
                <a:schemeClr val="tx1">
                  <a:lumMod val="50000"/>
                  <a:lumOff val="50000"/>
                </a:schemeClr>
              </a:solidFill>
              <a:cs typeface="+mn-ea"/>
              <a:sym typeface="+mn-lt"/>
            </a:endParaRPr>
          </a:p>
        </p:txBody>
      </p:sp>
      <p:sp>
        <p:nvSpPr>
          <p:cNvPr id="10" name="TextBox 30"/>
          <p:cNvSpPr txBox="1"/>
          <p:nvPr/>
        </p:nvSpPr>
        <p:spPr>
          <a:xfrm>
            <a:off x="2577228" y="3188559"/>
            <a:ext cx="1893344" cy="558020"/>
          </a:xfrm>
          <a:prstGeom prst="rect">
            <a:avLst/>
          </a:prstGeom>
          <a:noFill/>
        </p:spPr>
        <p:txBody>
          <a:bodyPr wrap="square" lIns="68562" tIns="34281" rIns="68562" bIns="34281" rtlCol="0">
            <a:spAutoFit/>
          </a:bodyPr>
          <a:lstStyle/>
          <a:p>
            <a:pPr algn="ctr">
              <a:lnSpc>
                <a:spcPct val="150000"/>
              </a:lnSpc>
            </a:pPr>
            <a:r>
              <a:rPr lang="zh-CN" altLang="en-US" sz="1125" dirty="0">
                <a:solidFill>
                  <a:schemeClr val="tx1">
                    <a:lumMod val="50000"/>
                    <a:lumOff val="50000"/>
                  </a:schemeClr>
                </a:solidFill>
                <a:cs typeface="+mn-ea"/>
                <a:sym typeface="+mn-lt"/>
              </a:rPr>
              <a:t>点击添加文字说明</a:t>
            </a:r>
            <a:endParaRPr lang="zh-CN" altLang="en-US" sz="1125" dirty="0">
              <a:solidFill>
                <a:schemeClr val="tx1">
                  <a:lumMod val="50000"/>
                  <a:lumOff val="50000"/>
                </a:schemeClr>
              </a:solidFill>
              <a:cs typeface="+mn-ea"/>
              <a:sym typeface="+mn-lt"/>
            </a:endParaRPr>
          </a:p>
          <a:p>
            <a:pPr algn="ctr">
              <a:lnSpc>
                <a:spcPct val="150000"/>
              </a:lnSpc>
            </a:pPr>
            <a:r>
              <a:rPr lang="zh-CN" altLang="en-US" sz="1125" dirty="0">
                <a:solidFill>
                  <a:schemeClr val="tx1">
                    <a:lumMod val="50000"/>
                    <a:lumOff val="50000"/>
                  </a:schemeClr>
                </a:solidFill>
                <a:cs typeface="+mn-ea"/>
                <a:sym typeface="+mn-lt"/>
              </a:rPr>
              <a:t>点击添加文字说明</a:t>
            </a:r>
            <a:endParaRPr lang="zh-CN" altLang="en-US" sz="1125" dirty="0">
              <a:solidFill>
                <a:schemeClr val="tx1">
                  <a:lumMod val="50000"/>
                  <a:lumOff val="50000"/>
                </a:schemeClr>
              </a:solidFill>
              <a:cs typeface="+mn-ea"/>
              <a:sym typeface="+mn-lt"/>
            </a:endParaRPr>
          </a:p>
        </p:txBody>
      </p:sp>
      <p:sp>
        <p:nvSpPr>
          <p:cNvPr id="11" name="TextBox 31"/>
          <p:cNvSpPr txBox="1"/>
          <p:nvPr/>
        </p:nvSpPr>
        <p:spPr>
          <a:xfrm>
            <a:off x="4538191" y="3188559"/>
            <a:ext cx="1893344" cy="558020"/>
          </a:xfrm>
          <a:prstGeom prst="rect">
            <a:avLst/>
          </a:prstGeom>
          <a:noFill/>
        </p:spPr>
        <p:txBody>
          <a:bodyPr wrap="square" lIns="68562" tIns="34281" rIns="68562" bIns="34281" rtlCol="0">
            <a:spAutoFit/>
          </a:bodyPr>
          <a:lstStyle/>
          <a:p>
            <a:pPr algn="ctr">
              <a:lnSpc>
                <a:spcPct val="150000"/>
              </a:lnSpc>
            </a:pPr>
            <a:r>
              <a:rPr lang="zh-CN" altLang="en-US" sz="1125" dirty="0">
                <a:solidFill>
                  <a:schemeClr val="tx1">
                    <a:lumMod val="50000"/>
                    <a:lumOff val="50000"/>
                  </a:schemeClr>
                </a:solidFill>
                <a:cs typeface="+mn-ea"/>
                <a:sym typeface="+mn-lt"/>
              </a:rPr>
              <a:t>点击添加文字说明</a:t>
            </a:r>
            <a:endParaRPr lang="zh-CN" altLang="en-US" sz="1125" dirty="0">
              <a:solidFill>
                <a:schemeClr val="tx1">
                  <a:lumMod val="50000"/>
                  <a:lumOff val="50000"/>
                </a:schemeClr>
              </a:solidFill>
              <a:cs typeface="+mn-ea"/>
              <a:sym typeface="+mn-lt"/>
            </a:endParaRPr>
          </a:p>
          <a:p>
            <a:pPr algn="ctr">
              <a:lnSpc>
                <a:spcPct val="150000"/>
              </a:lnSpc>
            </a:pPr>
            <a:r>
              <a:rPr lang="zh-CN" altLang="en-US" sz="1125" dirty="0">
                <a:solidFill>
                  <a:schemeClr val="tx1">
                    <a:lumMod val="50000"/>
                    <a:lumOff val="50000"/>
                  </a:schemeClr>
                </a:solidFill>
                <a:cs typeface="+mn-ea"/>
                <a:sym typeface="+mn-lt"/>
              </a:rPr>
              <a:t>点击添加文字说明</a:t>
            </a:r>
            <a:endParaRPr lang="zh-CN" altLang="en-US" sz="1125" dirty="0">
              <a:solidFill>
                <a:schemeClr val="tx1">
                  <a:lumMod val="50000"/>
                  <a:lumOff val="50000"/>
                </a:schemeClr>
              </a:solidFill>
              <a:cs typeface="+mn-ea"/>
              <a:sym typeface="+mn-lt"/>
            </a:endParaRPr>
          </a:p>
        </p:txBody>
      </p:sp>
      <p:sp>
        <p:nvSpPr>
          <p:cNvPr id="12" name="TextBox 32"/>
          <p:cNvSpPr txBox="1"/>
          <p:nvPr/>
        </p:nvSpPr>
        <p:spPr>
          <a:xfrm>
            <a:off x="6566773" y="3188559"/>
            <a:ext cx="1893344" cy="558020"/>
          </a:xfrm>
          <a:prstGeom prst="rect">
            <a:avLst/>
          </a:prstGeom>
          <a:noFill/>
        </p:spPr>
        <p:txBody>
          <a:bodyPr wrap="square" lIns="68562" tIns="34281" rIns="68562" bIns="34281" rtlCol="0">
            <a:spAutoFit/>
          </a:bodyPr>
          <a:lstStyle/>
          <a:p>
            <a:pPr algn="ctr">
              <a:lnSpc>
                <a:spcPct val="150000"/>
              </a:lnSpc>
            </a:pPr>
            <a:r>
              <a:rPr lang="zh-CN" altLang="en-US" sz="1125" dirty="0">
                <a:solidFill>
                  <a:schemeClr val="tx1">
                    <a:lumMod val="50000"/>
                    <a:lumOff val="50000"/>
                  </a:schemeClr>
                </a:solidFill>
                <a:cs typeface="+mn-ea"/>
                <a:sym typeface="+mn-lt"/>
              </a:rPr>
              <a:t>点击添加文字说明</a:t>
            </a:r>
            <a:endParaRPr lang="zh-CN" altLang="en-US" sz="1125" dirty="0">
              <a:solidFill>
                <a:schemeClr val="tx1">
                  <a:lumMod val="50000"/>
                  <a:lumOff val="50000"/>
                </a:schemeClr>
              </a:solidFill>
              <a:cs typeface="+mn-ea"/>
              <a:sym typeface="+mn-lt"/>
            </a:endParaRPr>
          </a:p>
          <a:p>
            <a:pPr algn="ctr">
              <a:lnSpc>
                <a:spcPct val="150000"/>
              </a:lnSpc>
            </a:pPr>
            <a:r>
              <a:rPr lang="zh-CN" altLang="en-US" sz="1125" dirty="0">
                <a:solidFill>
                  <a:schemeClr val="tx1">
                    <a:lumMod val="50000"/>
                    <a:lumOff val="50000"/>
                  </a:schemeClr>
                </a:solidFill>
                <a:cs typeface="+mn-ea"/>
                <a:sym typeface="+mn-lt"/>
              </a:rPr>
              <a:t>点击添加文字说明</a:t>
            </a:r>
            <a:endParaRPr lang="zh-CN" altLang="en-US" sz="1125" dirty="0">
              <a:solidFill>
                <a:schemeClr val="tx1">
                  <a:lumMod val="50000"/>
                  <a:lumOff val="50000"/>
                </a:schemeClr>
              </a:solidFill>
              <a:cs typeface="+mn-ea"/>
              <a:sym typeface="+mn-lt"/>
            </a:endParaRPr>
          </a:p>
        </p:txBody>
      </p:sp>
      <p:sp>
        <p:nvSpPr>
          <p:cNvPr id="13" name="等腰三角形 12"/>
          <p:cNvSpPr/>
          <p:nvPr/>
        </p:nvSpPr>
        <p:spPr>
          <a:xfrm rot="5400000">
            <a:off x="1409030" y="4165054"/>
            <a:ext cx="270514" cy="233171"/>
          </a:xfrm>
          <a:prstGeom prst="triangle">
            <a:avLst/>
          </a:prstGeom>
          <a:solidFill>
            <a:srgbClr val="6FC6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1350">
              <a:solidFill>
                <a:schemeClr val="tx1">
                  <a:lumMod val="50000"/>
                  <a:lumOff val="50000"/>
                </a:schemeClr>
              </a:solidFill>
              <a:cs typeface="+mn-ea"/>
              <a:sym typeface="+mn-lt"/>
            </a:endParaRPr>
          </a:p>
        </p:txBody>
      </p:sp>
      <p:sp>
        <p:nvSpPr>
          <p:cNvPr id="14" name="TextBox 34"/>
          <p:cNvSpPr txBox="1"/>
          <p:nvPr/>
        </p:nvSpPr>
        <p:spPr>
          <a:xfrm>
            <a:off x="1690877" y="4105272"/>
            <a:ext cx="6124277" cy="298333"/>
          </a:xfrm>
          <a:prstGeom prst="rect">
            <a:avLst/>
          </a:prstGeom>
          <a:noFill/>
        </p:spPr>
        <p:txBody>
          <a:bodyPr wrap="square" lIns="68562" tIns="34281" rIns="68562" bIns="34281" rtlCol="0">
            <a:spAutoFit/>
          </a:bodyPr>
          <a:lstStyle/>
          <a:p>
            <a:pPr>
              <a:lnSpc>
                <a:spcPct val="150000"/>
              </a:lnSpc>
            </a:pPr>
            <a:r>
              <a:rPr lang="zh-CN" altLang="en-US" sz="1125" dirty="0">
                <a:solidFill>
                  <a:schemeClr val="tx1">
                    <a:lumMod val="50000"/>
                    <a:lumOff val="50000"/>
                  </a:schemeClr>
                </a:solidFill>
                <a:cs typeface="+mn-ea"/>
                <a:sym typeface="+mn-lt"/>
              </a:rPr>
              <a:t>这里输入简单的文字概述里输入简单文字概述输入简单的文字概述里输入输入里</a:t>
            </a:r>
            <a:endParaRPr lang="en-US" altLang="zh-CN" sz="1125" dirty="0">
              <a:solidFill>
                <a:schemeClr val="tx1">
                  <a:lumMod val="50000"/>
                  <a:lumOff val="50000"/>
                </a:schemeClr>
              </a:solidFill>
              <a:cs typeface="+mn-ea"/>
              <a:sym typeface="+mn-lt"/>
            </a:endParaRPr>
          </a:p>
        </p:txBody>
      </p:sp>
      <p:grpSp>
        <p:nvGrpSpPr>
          <p:cNvPr id="15" name="组合 14"/>
          <p:cNvGrpSpPr/>
          <p:nvPr/>
        </p:nvGrpSpPr>
        <p:grpSpPr>
          <a:xfrm>
            <a:off x="3482575" y="967855"/>
            <a:ext cx="2178852" cy="541026"/>
            <a:chOff x="3385609" y="1289874"/>
            <a:chExt cx="2320263" cy="576064"/>
          </a:xfrm>
          <a:solidFill>
            <a:srgbClr val="6FC6C0"/>
          </a:solidFill>
        </p:grpSpPr>
        <p:sp>
          <p:nvSpPr>
            <p:cNvPr id="16" name="矩形 15"/>
            <p:cNvSpPr/>
            <p:nvPr/>
          </p:nvSpPr>
          <p:spPr>
            <a:xfrm>
              <a:off x="3385609" y="1289874"/>
              <a:ext cx="2320263"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7" name="TextBox 35"/>
            <p:cNvSpPr txBox="1"/>
            <p:nvPr/>
          </p:nvSpPr>
          <p:spPr>
            <a:xfrm>
              <a:off x="3708312" y="1418148"/>
              <a:ext cx="1655368" cy="342795"/>
            </a:xfrm>
            <a:prstGeom prst="rect">
              <a:avLst/>
            </a:prstGeom>
            <a:grpFill/>
          </p:spPr>
          <p:txBody>
            <a:bodyPr wrap="none" rtlCol="0">
              <a:spAutoFit/>
            </a:bodyPr>
            <a:lstStyle/>
            <a:p>
              <a:pPr algn="ctr"/>
              <a:r>
                <a:rPr lang="zh-CN" altLang="en-US" sz="1500" b="1" spc="300" dirty="0">
                  <a:solidFill>
                    <a:schemeClr val="bg1"/>
                  </a:solidFill>
                  <a:cs typeface="+mn-ea"/>
                  <a:sym typeface="+mn-lt"/>
                </a:rPr>
                <a:t>此处输入标题</a:t>
              </a:r>
              <a:endParaRPr lang="zh-CN" altLang="en-US" sz="1500" b="1" spc="300" dirty="0">
                <a:solidFill>
                  <a:schemeClr val="bg1"/>
                </a:solidFill>
                <a:cs typeface="+mn-ea"/>
                <a:sym typeface="+mn-lt"/>
              </a:endParaRPr>
            </a:p>
          </p:txBody>
        </p:sp>
      </p:grpSp>
      <p:grpSp>
        <p:nvGrpSpPr>
          <p:cNvPr id="18" name="组合 17"/>
          <p:cNvGrpSpPr/>
          <p:nvPr/>
        </p:nvGrpSpPr>
        <p:grpSpPr>
          <a:xfrm>
            <a:off x="751507" y="2590933"/>
            <a:ext cx="1788167" cy="541026"/>
            <a:chOff x="467544" y="3018066"/>
            <a:chExt cx="1904222" cy="576064"/>
          </a:xfrm>
          <a:solidFill>
            <a:srgbClr val="FFE083"/>
          </a:solidFill>
        </p:grpSpPr>
        <p:sp>
          <p:nvSpPr>
            <p:cNvPr id="19" name="矩形 18"/>
            <p:cNvSpPr/>
            <p:nvPr/>
          </p:nvSpPr>
          <p:spPr>
            <a:xfrm>
              <a:off x="467544" y="3018066"/>
              <a:ext cx="190422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0" name="TextBox 36"/>
            <p:cNvSpPr txBox="1"/>
            <p:nvPr/>
          </p:nvSpPr>
          <p:spPr>
            <a:xfrm>
              <a:off x="768247" y="3158630"/>
              <a:ext cx="1302813" cy="319516"/>
            </a:xfrm>
            <a:prstGeom prst="rect">
              <a:avLst/>
            </a:prstGeom>
            <a:grpFill/>
          </p:spPr>
          <p:txBody>
            <a:bodyPr wrap="none" rtlCol="0">
              <a:spAutoFit/>
            </a:bodyPr>
            <a:lstStyle/>
            <a:p>
              <a:pPr algn="ctr"/>
              <a:r>
                <a:rPr lang="zh-CN" altLang="en-US" sz="1350" dirty="0">
                  <a:solidFill>
                    <a:schemeClr val="bg1"/>
                  </a:solidFill>
                  <a:cs typeface="+mn-ea"/>
                  <a:sym typeface="+mn-lt"/>
                </a:rPr>
                <a:t>此处输入标题</a:t>
              </a:r>
              <a:endParaRPr lang="zh-CN" altLang="en-US" sz="1350" dirty="0">
                <a:solidFill>
                  <a:schemeClr val="bg1"/>
                </a:solidFill>
                <a:cs typeface="+mn-ea"/>
                <a:sym typeface="+mn-lt"/>
              </a:endParaRPr>
            </a:p>
          </p:txBody>
        </p:sp>
      </p:grpSp>
      <p:grpSp>
        <p:nvGrpSpPr>
          <p:cNvPr id="21" name="组合 20"/>
          <p:cNvGrpSpPr/>
          <p:nvPr/>
        </p:nvGrpSpPr>
        <p:grpSpPr>
          <a:xfrm>
            <a:off x="2682406" y="2590933"/>
            <a:ext cx="1788167" cy="541026"/>
            <a:chOff x="2523762" y="3018066"/>
            <a:chExt cx="1904222" cy="576064"/>
          </a:xfrm>
          <a:solidFill>
            <a:srgbClr val="F39DB0"/>
          </a:solidFill>
        </p:grpSpPr>
        <p:sp>
          <p:nvSpPr>
            <p:cNvPr id="22" name="矩形 21"/>
            <p:cNvSpPr/>
            <p:nvPr/>
          </p:nvSpPr>
          <p:spPr>
            <a:xfrm>
              <a:off x="2523762" y="3018066"/>
              <a:ext cx="190422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3" name="TextBox 37"/>
            <p:cNvSpPr txBox="1"/>
            <p:nvPr/>
          </p:nvSpPr>
          <p:spPr>
            <a:xfrm>
              <a:off x="2824465" y="3158630"/>
              <a:ext cx="1302813" cy="319516"/>
            </a:xfrm>
            <a:prstGeom prst="rect">
              <a:avLst/>
            </a:prstGeom>
            <a:grpFill/>
          </p:spPr>
          <p:txBody>
            <a:bodyPr wrap="none" rtlCol="0">
              <a:spAutoFit/>
            </a:bodyPr>
            <a:lstStyle/>
            <a:p>
              <a:pPr algn="ctr"/>
              <a:r>
                <a:rPr lang="zh-CN" altLang="en-US" sz="1350" dirty="0">
                  <a:solidFill>
                    <a:schemeClr val="bg1"/>
                  </a:solidFill>
                  <a:cs typeface="+mn-ea"/>
                  <a:sym typeface="+mn-lt"/>
                </a:rPr>
                <a:t>此处输入标题</a:t>
              </a:r>
              <a:endParaRPr lang="zh-CN" altLang="en-US" sz="1350" dirty="0">
                <a:solidFill>
                  <a:schemeClr val="bg1"/>
                </a:solidFill>
                <a:cs typeface="+mn-ea"/>
                <a:sym typeface="+mn-lt"/>
              </a:endParaRPr>
            </a:p>
          </p:txBody>
        </p:sp>
      </p:grpSp>
      <p:grpSp>
        <p:nvGrpSpPr>
          <p:cNvPr id="24" name="组合 23"/>
          <p:cNvGrpSpPr/>
          <p:nvPr/>
        </p:nvGrpSpPr>
        <p:grpSpPr>
          <a:xfrm>
            <a:off x="4643368" y="2590933"/>
            <a:ext cx="1788167" cy="541026"/>
            <a:chOff x="4611994" y="3018066"/>
            <a:chExt cx="1904222" cy="576064"/>
          </a:xfrm>
          <a:solidFill>
            <a:srgbClr val="FFE083"/>
          </a:solidFill>
        </p:grpSpPr>
        <p:sp>
          <p:nvSpPr>
            <p:cNvPr id="25" name="矩形 24"/>
            <p:cNvSpPr/>
            <p:nvPr/>
          </p:nvSpPr>
          <p:spPr>
            <a:xfrm>
              <a:off x="4611994" y="3018066"/>
              <a:ext cx="190422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6" name="TextBox 38"/>
            <p:cNvSpPr txBox="1"/>
            <p:nvPr/>
          </p:nvSpPr>
          <p:spPr>
            <a:xfrm>
              <a:off x="4912697" y="3158630"/>
              <a:ext cx="1302813" cy="319516"/>
            </a:xfrm>
            <a:prstGeom prst="rect">
              <a:avLst/>
            </a:prstGeom>
            <a:grpFill/>
          </p:spPr>
          <p:txBody>
            <a:bodyPr wrap="none" rtlCol="0">
              <a:spAutoFit/>
            </a:bodyPr>
            <a:lstStyle/>
            <a:p>
              <a:pPr algn="ctr"/>
              <a:r>
                <a:rPr lang="zh-CN" altLang="en-US" sz="1350" dirty="0">
                  <a:solidFill>
                    <a:schemeClr val="bg1"/>
                  </a:solidFill>
                  <a:cs typeface="+mn-ea"/>
                  <a:sym typeface="+mn-lt"/>
                </a:rPr>
                <a:t>此处输入标题</a:t>
              </a:r>
              <a:endParaRPr lang="zh-CN" altLang="en-US" sz="1350" dirty="0">
                <a:solidFill>
                  <a:schemeClr val="bg1"/>
                </a:solidFill>
                <a:cs typeface="+mn-ea"/>
                <a:sym typeface="+mn-lt"/>
              </a:endParaRPr>
            </a:p>
          </p:txBody>
        </p:sp>
      </p:grpSp>
      <p:grpSp>
        <p:nvGrpSpPr>
          <p:cNvPr id="27" name="组合 26"/>
          <p:cNvGrpSpPr/>
          <p:nvPr/>
        </p:nvGrpSpPr>
        <p:grpSpPr>
          <a:xfrm>
            <a:off x="6604331" y="2590933"/>
            <a:ext cx="1788167" cy="541026"/>
            <a:chOff x="6700226" y="3018066"/>
            <a:chExt cx="1904222" cy="576064"/>
          </a:xfrm>
          <a:solidFill>
            <a:srgbClr val="F39DB0"/>
          </a:solidFill>
        </p:grpSpPr>
        <p:sp>
          <p:nvSpPr>
            <p:cNvPr id="28" name="矩形 27"/>
            <p:cNvSpPr/>
            <p:nvPr/>
          </p:nvSpPr>
          <p:spPr>
            <a:xfrm>
              <a:off x="6700226" y="3018066"/>
              <a:ext cx="1904222"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9" name="TextBox 39"/>
            <p:cNvSpPr txBox="1"/>
            <p:nvPr/>
          </p:nvSpPr>
          <p:spPr>
            <a:xfrm>
              <a:off x="7000929" y="3158630"/>
              <a:ext cx="1302813" cy="319516"/>
            </a:xfrm>
            <a:prstGeom prst="rect">
              <a:avLst/>
            </a:prstGeom>
            <a:grpFill/>
          </p:spPr>
          <p:txBody>
            <a:bodyPr wrap="none" rtlCol="0">
              <a:spAutoFit/>
            </a:bodyPr>
            <a:lstStyle/>
            <a:p>
              <a:pPr algn="ctr"/>
              <a:r>
                <a:rPr lang="zh-CN" altLang="en-US" sz="1350" dirty="0">
                  <a:solidFill>
                    <a:schemeClr val="bg1"/>
                  </a:solidFill>
                  <a:cs typeface="+mn-ea"/>
                  <a:sym typeface="+mn-lt"/>
                </a:rPr>
                <a:t>此处输入标题</a:t>
              </a:r>
              <a:endParaRPr lang="zh-CN" altLang="en-US" sz="1350" dirty="0">
                <a:solidFill>
                  <a:schemeClr val="bg1"/>
                </a:solidFill>
                <a:cs typeface="+mn-ea"/>
                <a:sym typeface="+mn-lt"/>
              </a:endParaRPr>
            </a:p>
          </p:txBody>
        </p:sp>
      </p:grpSp>
      <p:sp>
        <p:nvSpPr>
          <p:cNvPr id="32" name="标题 31"/>
          <p:cNvSpPr>
            <a:spLocks noGrp="1"/>
          </p:cNvSpPr>
          <p:nvPr>
            <p:ph type="title"/>
          </p:nvPr>
        </p:nvSpPr>
        <p:spPr>
          <a:xfrm>
            <a:off x="330673" y="419945"/>
            <a:ext cx="7886700" cy="296576"/>
          </a:xfrm>
        </p:spPr>
        <p:txBody>
          <a:bodyPr>
            <a:normAutofit fontScale="90000"/>
          </a:bodyPr>
          <a:lstStyle/>
          <a:p>
            <a:r>
              <a:rPr lang="zh-CN" altLang="en-US" dirty="0">
                <a:solidFill>
                  <a:srgbClr val="6FC6C0"/>
                </a:solidFill>
                <a:latin typeface="+mn-lt"/>
                <a:ea typeface="+mn-ea"/>
                <a:cs typeface="+mn-ea"/>
                <a:sym typeface="+mn-lt"/>
              </a:rPr>
              <a:t>单击此处添加标题</a:t>
            </a:r>
            <a:endParaRPr lang="zh-CN" altLang="en-US" dirty="0">
              <a:solidFill>
                <a:srgbClr val="6FC6C0"/>
              </a:solidFill>
              <a:latin typeface="+mn-lt"/>
              <a:ea typeface="+mn-ea"/>
              <a:cs typeface="+mn-ea"/>
              <a:sym typeface="+mn-lt"/>
            </a:endParaRPr>
          </a:p>
        </p:txBody>
      </p:sp>
      <p:sp>
        <p:nvSpPr>
          <p:cNvPr id="33" name="矩形 32"/>
          <p:cNvSpPr/>
          <p:nvPr/>
        </p:nvSpPr>
        <p:spPr>
          <a:xfrm>
            <a:off x="154305" y="161925"/>
            <a:ext cx="8820785" cy="4815840"/>
          </a:xfrm>
          <a:prstGeom prst="rect">
            <a:avLst/>
          </a:prstGeom>
          <a:noFill/>
          <a:ln w="60325">
            <a:solidFill>
              <a:srgbClr val="6F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47"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3" presetClass="entr" presetSubtype="16"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childTnLst>
                                </p:cTn>
                              </p:par>
                            </p:childTnLst>
                          </p:cTn>
                        </p:par>
                        <p:par>
                          <p:cTn id="37" fill="hold">
                            <p:stCondLst>
                              <p:cond delay="1500"/>
                            </p:stCondLst>
                            <p:childTnLst>
                              <p:par>
                                <p:cTn id="38" presetID="23"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childTnLst>
                                </p:cTn>
                              </p:par>
                            </p:childTnLst>
                          </p:cTn>
                        </p:par>
                        <p:par>
                          <p:cTn id="42" fill="hold">
                            <p:stCondLst>
                              <p:cond delay="2000"/>
                            </p:stCondLst>
                            <p:childTnLst>
                              <p:par>
                                <p:cTn id="43" presetID="23" presetClass="entr" presetSubtype="16"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23" presetClass="entr" presetSubtype="16"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childTnLst>
                                </p:cTn>
                              </p:par>
                              <p:par>
                                <p:cTn id="52" presetID="2" presetClass="entr" presetSubtype="8"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0-#ppt_w/2"/>
                                          </p:val>
                                        </p:tav>
                                        <p:tav tm="100000">
                                          <p:val>
                                            <p:strVal val="#ppt_x"/>
                                          </p:val>
                                        </p:tav>
                                      </p:tavLst>
                                    </p:anim>
                                    <p:anim calcmode="lin" valueType="num">
                                      <p:cBhvr additive="base">
                                        <p:cTn id="5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bldLvl="0" animBg="1"/>
      <p:bldP spid="14" grpId="0"/>
    </p:bldLst>
  </p:timing>
</p:sld>
</file>

<file path=ppt/tags/tag1.xml><?xml version="1.0" encoding="utf-8"?>
<p:tagLst xmlns:p="http://schemas.openxmlformats.org/presentationml/2006/main">
  <p:tag name="MH" val="20161022204031"/>
  <p:tag name="MH_LIBRARY" val="GRAPHIC"/>
  <p:tag name="MH_ORDER" val="文本框 2"/>
</p:tagLst>
</file>

<file path=ppt/tags/tag10.xml><?xml version="1.0" encoding="utf-8"?>
<p:tagLst xmlns:p="http://schemas.openxmlformats.org/presentationml/2006/main">
  <p:tag name="MH" val="20161022204031"/>
  <p:tag name="MH_LIBRARY" val="GRAPHIC"/>
  <p:tag name="MH_ORDER" val="文本框 2"/>
</p:tagLst>
</file>

<file path=ppt/tags/tag11.xml><?xml version="1.0" encoding="utf-8"?>
<p:tagLst xmlns:p="http://schemas.openxmlformats.org/presentationml/2006/main">
  <p:tag name="MH" val="20161022204031"/>
  <p:tag name="MH_LIBRARY" val="GRAPHIC"/>
  <p:tag name="MH_ORDER" val="文本框 2"/>
</p:tagLst>
</file>

<file path=ppt/tags/tag12.xml><?xml version="1.0" encoding="utf-8"?>
<p:tagLst xmlns:p="http://schemas.openxmlformats.org/presentationml/2006/main">
  <p:tag name="MH" val="20161022204031"/>
  <p:tag name="MH_LIBRARY" val="GRAPHIC"/>
  <p:tag name="MH_ORDER" val="文本框 2"/>
</p:tagLst>
</file>

<file path=ppt/tags/tag2.xml><?xml version="1.0" encoding="utf-8"?>
<p:tagLst xmlns:p="http://schemas.openxmlformats.org/presentationml/2006/main">
  <p:tag name="MH" val="20161022204031"/>
  <p:tag name="MH_LIBRARY" val="GRAPHIC"/>
  <p:tag name="MH_ORDER" val="文本框 2"/>
</p:tagLst>
</file>

<file path=ppt/tags/tag3.xml><?xml version="1.0" encoding="utf-8"?>
<p:tagLst xmlns:p="http://schemas.openxmlformats.org/presentationml/2006/main">
  <p:tag name="MH" val="20161022204031"/>
  <p:tag name="MH_LIBRARY" val="GRAPHIC"/>
  <p:tag name="MH_ORDER" val="文本框 2"/>
</p:tagLst>
</file>

<file path=ppt/tags/tag4.xml><?xml version="1.0" encoding="utf-8"?>
<p:tagLst xmlns:p="http://schemas.openxmlformats.org/presentationml/2006/main">
  <p:tag name="MH" val="20161022204031"/>
  <p:tag name="MH_LIBRARY" val="GRAPHIC"/>
  <p:tag name="MH_ORDER" val="文本框 2"/>
</p:tagLst>
</file>

<file path=ppt/tags/tag5.xml><?xml version="1.0" encoding="utf-8"?>
<p:tagLst xmlns:p="http://schemas.openxmlformats.org/presentationml/2006/main">
  <p:tag name="MH" val="20161022204031"/>
  <p:tag name="MH_LIBRARY" val="GRAPHIC"/>
  <p:tag name="MH_ORDER" val="文本框 2"/>
</p:tagLst>
</file>

<file path=ppt/tags/tag6.xml><?xml version="1.0" encoding="utf-8"?>
<p:tagLst xmlns:p="http://schemas.openxmlformats.org/presentationml/2006/main">
  <p:tag name="MH" val="20161022204031"/>
  <p:tag name="MH_LIBRARY" val="GRAPHIC"/>
  <p:tag name="MH_ORDER" val="文本框 2"/>
</p:tagLst>
</file>

<file path=ppt/tags/tag7.xml><?xml version="1.0" encoding="utf-8"?>
<p:tagLst xmlns:p="http://schemas.openxmlformats.org/presentationml/2006/main">
  <p:tag name="MH" val="20161022204031"/>
  <p:tag name="MH_LIBRARY" val="GRAPHIC"/>
  <p:tag name="MH_ORDER" val="文本框 2"/>
</p:tagLst>
</file>

<file path=ppt/tags/tag8.xml><?xml version="1.0" encoding="utf-8"?>
<p:tagLst xmlns:p="http://schemas.openxmlformats.org/presentationml/2006/main">
  <p:tag name="MH" val="20161022204031"/>
  <p:tag name="MH_LIBRARY" val="GRAPHIC"/>
  <p:tag name="MH_ORDER" val="文本框 2"/>
</p:tagLst>
</file>

<file path=ppt/tags/tag9.xml><?xml version="1.0" encoding="utf-8"?>
<p:tagLst xmlns:p="http://schemas.openxmlformats.org/presentationml/2006/main">
  <p:tag name="MH" val="20161022204031"/>
  <p:tag name="MH_LIBRARY" val="GRAPHIC"/>
  <p:tag name="MH_ORDER" val="文本框 2"/>
</p:tagLst>
</file>

<file path=ppt/theme/theme1.xml><?xml version="1.0" encoding="utf-8"?>
<a:theme xmlns:a="http://schemas.openxmlformats.org/drawingml/2006/main" name="Office 主题">
  <a:themeElements>
    <a:clrScheme name="自定义 2366">
      <a:dk1>
        <a:sysClr val="windowText" lastClr="000000"/>
      </a:dk1>
      <a:lt1>
        <a:sysClr val="window" lastClr="FFFFFF"/>
      </a:lt1>
      <a:dk2>
        <a:srgbClr val="1D7FB9"/>
      </a:dk2>
      <a:lt2>
        <a:srgbClr val="6D74B7"/>
      </a:lt2>
      <a:accent1>
        <a:srgbClr val="6D74B7"/>
      </a:accent1>
      <a:accent2>
        <a:srgbClr val="1D7FB9"/>
      </a:accent2>
      <a:accent3>
        <a:srgbClr val="6D74B7"/>
      </a:accent3>
      <a:accent4>
        <a:srgbClr val="1D7FB9"/>
      </a:accent4>
      <a:accent5>
        <a:srgbClr val="6D74B7"/>
      </a:accent5>
      <a:accent6>
        <a:srgbClr val="1D7FB9"/>
      </a:accent6>
      <a:hlink>
        <a:srgbClr val="0563C1"/>
      </a:hlink>
      <a:folHlink>
        <a:srgbClr val="954F72"/>
      </a:folHlink>
    </a:clrScheme>
    <a:fontScheme name="tvhlbujc">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3589</Words>
  <Application>WPS 演示</Application>
  <PresentationFormat>全屏显示(16:9)</PresentationFormat>
  <Paragraphs>532</Paragraphs>
  <Slides>25</Slides>
  <Notes>25</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25</vt:i4>
      </vt:variant>
    </vt:vector>
  </HeadingPairs>
  <TitlesOfParts>
    <vt:vector size="40" baseType="lpstr">
      <vt:lpstr>Arial</vt:lpstr>
      <vt:lpstr>宋体</vt:lpstr>
      <vt:lpstr>Wingdings</vt:lpstr>
      <vt:lpstr>微软雅黑</vt:lpstr>
      <vt:lpstr>Calibri</vt:lpstr>
      <vt:lpstr>MS PGothic</vt:lpstr>
      <vt:lpstr>Arial Unicode MS</vt:lpstr>
      <vt:lpstr>Calibri Light</vt:lpstr>
      <vt:lpstr>Lato Light</vt:lpstr>
      <vt:lpstr>Segoe Print</vt:lpstr>
      <vt:lpstr>Open Sans</vt:lpstr>
      <vt:lpstr>Corbel</vt:lpstr>
      <vt:lpstr>Neris Thin</vt:lpstr>
      <vt:lpstr>Office 主题</vt:lpstr>
      <vt:lpstr>1_Office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shangwu74</dc:title>
  <dc:creator>manman</dc:creator>
  <cp:lastModifiedBy>南蛮姑娘</cp:lastModifiedBy>
  <cp:revision>103</cp:revision>
  <dcterms:created xsi:type="dcterms:W3CDTF">2015-05-05T08:02:00Z</dcterms:created>
  <dcterms:modified xsi:type="dcterms:W3CDTF">2021-09-10T08:02:47Z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2FD8C07817FE4662BFCA67E11B03FD2E</vt:lpwstr>
  </property>
</Properties>
</file>