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8"/>
  </p:handoutMasterIdLst>
  <p:sldIdLst>
    <p:sldId id="256" r:id="rId3"/>
    <p:sldId id="257" r:id="rId5"/>
    <p:sldId id="258" r:id="rId6"/>
    <p:sldId id="264" r:id="rId7"/>
    <p:sldId id="265" r:id="rId8"/>
    <p:sldId id="282" r:id="rId9"/>
    <p:sldId id="283" r:id="rId10"/>
    <p:sldId id="284" r:id="rId11"/>
    <p:sldId id="266" r:id="rId12"/>
    <p:sldId id="267" r:id="rId13"/>
    <p:sldId id="263" r:id="rId14"/>
    <p:sldId id="261" r:id="rId15"/>
    <p:sldId id="268" r:id="rId16"/>
    <p:sldId id="280" r:id="rId17"/>
    <p:sldId id="259" r:id="rId18"/>
    <p:sldId id="279" r:id="rId19"/>
    <p:sldId id="271" r:id="rId20"/>
    <p:sldId id="269" r:id="rId21"/>
    <p:sldId id="270" r:id="rId22"/>
    <p:sldId id="281" r:id="rId23"/>
    <p:sldId id="278" r:id="rId24"/>
    <p:sldId id="274" r:id="rId25"/>
    <p:sldId id="277" r:id="rId26"/>
    <p:sldId id="285"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8D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9" autoAdjust="0"/>
    <p:restoredTop sz="94660"/>
  </p:normalViewPr>
  <p:slideViewPr>
    <p:cSldViewPr snapToGrid="0" showGuides="1">
      <p:cViewPr>
        <p:scale>
          <a:sx n="90" d="100"/>
          <a:sy n="90" d="100"/>
        </p:scale>
        <p:origin x="1272" y="492"/>
      </p:cViewPr>
      <p:guideLst>
        <p:guide orient="horz" pos="217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8403919898023"/>
          <c:y val="0.0345068375162685"/>
          <c:w val="0.741669162806912"/>
          <c:h val="0.790700345537688"/>
        </c:manualLayout>
      </c:layout>
      <c:lineChart>
        <c:grouping val="standard"/>
        <c:varyColors val="0"/>
        <c:ser>
          <c:idx val="0"/>
          <c:order val="0"/>
          <c:tx>
            <c:strRef>
              <c:f>Sheet1!$B$1</c:f>
              <c:strCache>
                <c:ptCount val="1"/>
                <c:pt idx="0">
                  <c:v>系列 1</c:v>
                </c:pt>
              </c:strCache>
            </c:strRef>
          </c:tx>
          <c:spPr>
            <a:ln w="22225" cap="rnd">
              <a:solidFill>
                <a:srgbClr val="BAC2D1"/>
              </a:solidFill>
              <a:round/>
            </a:ln>
            <a:effectLst/>
          </c:spPr>
          <c:marker>
            <c:symbol val="none"/>
          </c:marker>
          <c:dLbls>
            <c:delete val="1"/>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3</c:v>
                </c:pt>
                <c:pt idx="1">
                  <c:v>2</c:v>
                </c:pt>
                <c:pt idx="2">
                  <c:v>4</c:v>
                </c:pt>
                <c:pt idx="3">
                  <c:v>5</c:v>
                </c:pt>
              </c:numCache>
            </c:numRef>
          </c:val>
          <c:smooth val="1"/>
        </c:ser>
        <c:ser>
          <c:idx val="1"/>
          <c:order val="1"/>
          <c:tx>
            <c:strRef>
              <c:f>Sheet1!$C$1</c:f>
              <c:strCache>
                <c:ptCount val="1"/>
                <c:pt idx="0">
                  <c:v>系列 2</c:v>
                </c:pt>
              </c:strCache>
            </c:strRef>
          </c:tx>
          <c:spPr>
            <a:ln w="22225" cap="rnd">
              <a:solidFill>
                <a:srgbClr val="FDF0AE"/>
              </a:solidFill>
              <a:round/>
            </a:ln>
            <a:effectLst/>
          </c:spPr>
          <c:marker>
            <c:symbol val="none"/>
          </c:marker>
          <c:dLbls>
            <c:delete val="1"/>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4</c:v>
                </c:pt>
                <c:pt idx="1">
                  <c:v>5</c:v>
                </c:pt>
                <c:pt idx="2">
                  <c:v>2</c:v>
                </c:pt>
                <c:pt idx="3">
                  <c:v>3</c:v>
                </c:pt>
              </c:numCache>
            </c:numRef>
          </c:val>
          <c:smooth val="1"/>
        </c:ser>
        <c:ser>
          <c:idx val="2"/>
          <c:order val="2"/>
          <c:tx>
            <c:strRef>
              <c:f>Sheet1!$D$1</c:f>
              <c:strCache>
                <c:ptCount val="1"/>
                <c:pt idx="0">
                  <c:v>系列 3</c:v>
                </c:pt>
              </c:strCache>
            </c:strRef>
          </c:tx>
          <c:spPr>
            <a:ln w="22225" cap="rnd">
              <a:solidFill>
                <a:srgbClr val="F9F9F9"/>
              </a:solidFill>
              <a:round/>
            </a:ln>
            <a:effectLst/>
          </c:spPr>
          <c:marker>
            <c:symbol val="none"/>
          </c:marker>
          <c:dLbls>
            <c:delete val="1"/>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mooth val="1"/>
        </c:ser>
        <c:dLbls>
          <c:showLegendKey val="0"/>
          <c:showVal val="0"/>
          <c:showCatName val="0"/>
          <c:showSerName val="0"/>
          <c:showPercent val="0"/>
          <c:showBubbleSize val="0"/>
        </c:dLbls>
        <c:marker val="0"/>
        <c:smooth val="1"/>
        <c:axId val="175551232"/>
        <c:axId val="175552768"/>
      </c:lineChart>
      <c:catAx>
        <c:axId val="175551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400" b="0" i="0" u="none" strike="noStrike" kern="1200" baseline="0">
                <a:solidFill>
                  <a:srgbClr val="DBB879"/>
                </a:solidFill>
                <a:latin typeface="楷体_GB2312" panose="02010609030101010101" pitchFamily="49" charset="-122"/>
                <a:ea typeface="楷体_GB2312" panose="02010609030101010101" pitchFamily="49" charset="-122"/>
                <a:cs typeface="+mn-cs"/>
              </a:defRPr>
            </a:pPr>
          </a:p>
        </c:txPr>
        <c:crossAx val="175552768"/>
        <c:crosses val="autoZero"/>
        <c:auto val="1"/>
        <c:lblAlgn val="ctr"/>
        <c:lblOffset val="100"/>
        <c:noMultiLvlLbl val="0"/>
      </c:catAx>
      <c:valAx>
        <c:axId val="175552768"/>
        <c:scaling>
          <c:orientation val="minMax"/>
        </c:scaling>
        <c:delete val="1"/>
        <c:axPos val="l"/>
        <c:numFmt formatCode="General" sourceLinked="1"/>
        <c:majorTickMark val="none"/>
        <c:minorTickMark val="none"/>
        <c:tickLblPos val="none"/>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75551232"/>
        <c:crosses val="autoZero"/>
        <c:crossBetween val="between"/>
      </c:valAx>
      <c:spPr>
        <a:noFill/>
        <a:ln>
          <a:noFill/>
        </a:ln>
        <a:effectLst/>
      </c:spPr>
    </c:plotArea>
    <c:legend>
      <c:legendPos val="l"/>
      <c:layout>
        <c:manualLayout>
          <c:xMode val="edge"/>
          <c:yMode val="edge"/>
          <c:x val="0.0125479419481487"/>
          <c:y val="0.350936513594138"/>
          <c:w val="0.132851417711601"/>
          <c:h val="0.172647316654946"/>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96F33-575E-4DB5-97D2-97A98773F9A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3D5A48-908B-46CC-885D-8A3415ABAF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3D5A48-908B-46CC-885D-8A3415ABAF5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672D15-6E15-4090-B969-D4375125220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3D5A48-908B-46CC-885D-8A3415ABAF5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3D5A48-908B-46CC-885D-8A3415ABAF5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672D15-6E15-4090-B969-D4375125220C}"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3D5A48-908B-46CC-885D-8A3415ABAF50}"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3D5A48-908B-46CC-885D-8A3415ABAF5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672D15-6E15-4090-B969-D4375125220C}"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672D15-6E15-4090-B969-D4375125220C}"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672D15-6E15-4090-B969-D4375125220C}"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672D15-6E15-4090-B969-D4375125220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3D5A48-908B-46CC-885D-8A3415ABAF50}"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3D5A48-908B-46CC-885D-8A3415ABAF50}"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672D15-6E15-4090-B969-D4375125220C}"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672D15-6E15-4090-B969-D4375125220C}"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672D15-6E15-4090-B969-D4375125220C}"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3D5A48-908B-46CC-885D-8A3415ABAF5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3D5A48-908B-46CC-885D-8A3415ABAF5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3D5A48-908B-46CC-885D-8A3415ABAF5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3D5A48-908B-46CC-885D-8A3415ABAF5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672D15-6E15-4090-B969-D4375125220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5832BB-DB83-49D6-BC23-B8BDDD96A89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5832BB-DB83-49D6-BC23-B8BDDD96A89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3D5A48-908B-46CC-885D-8A3415ABAF5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00BB5C56-08B0-44AC-A2BF-C1BB4713D5A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6376457-B610-4330-B040-E27E8053CA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0BB5C56-08B0-44AC-A2BF-C1BB4713D5A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6376457-B610-4330-B040-E27E8053CA1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0BB5C56-08B0-44AC-A2BF-C1BB4713D5A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6376457-B610-4330-B040-E27E8053CA19}"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6" name="图片占位符 10"/>
          <p:cNvSpPr>
            <a:spLocks noGrp="1"/>
          </p:cNvSpPr>
          <p:nvPr>
            <p:ph type="pic" sz="quarter" idx="11"/>
          </p:nvPr>
        </p:nvSpPr>
        <p:spPr>
          <a:xfrm>
            <a:off x="1184275" y="1728788"/>
            <a:ext cx="2247900" cy="2528887"/>
          </a:xfrm>
          <a:prstGeom prst="rect">
            <a:avLst/>
          </a:prstGeom>
        </p:spPr>
      </p:sp>
      <p:sp>
        <p:nvSpPr>
          <p:cNvPr id="7" name="图片占位符 11"/>
          <p:cNvSpPr>
            <a:spLocks noGrp="1"/>
          </p:cNvSpPr>
          <p:nvPr>
            <p:ph type="pic" sz="quarter" idx="12"/>
          </p:nvPr>
        </p:nvSpPr>
        <p:spPr>
          <a:xfrm>
            <a:off x="5101597" y="1716926"/>
            <a:ext cx="2247900" cy="2528887"/>
          </a:xfrm>
          <a:prstGeom prst="rect">
            <a:avLst/>
          </a:prstGeom>
        </p:spPr>
      </p:sp>
      <p:sp>
        <p:nvSpPr>
          <p:cNvPr id="8" name="图片占位符 18"/>
          <p:cNvSpPr>
            <a:spLocks noGrp="1"/>
          </p:cNvSpPr>
          <p:nvPr>
            <p:ph type="pic" sz="quarter" idx="13"/>
          </p:nvPr>
        </p:nvSpPr>
        <p:spPr>
          <a:xfrm>
            <a:off x="9090662" y="1727086"/>
            <a:ext cx="2247900" cy="2528887"/>
          </a:xfrm>
          <a:prstGeom prst="rect">
            <a:avLst/>
          </a:prstGeom>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4" name="Picture Placeholder 2"/>
          <p:cNvSpPr>
            <a:spLocks noGrp="1"/>
          </p:cNvSpPr>
          <p:nvPr>
            <p:ph type="pic" sz="quarter" idx="12" hasCustomPrompt="1"/>
          </p:nvPr>
        </p:nvSpPr>
        <p:spPr>
          <a:xfrm>
            <a:off x="1192213" y="1365084"/>
            <a:ext cx="4168775" cy="4168775"/>
          </a:xfrm>
          <a:prstGeom prst="ellipse">
            <a:avLst/>
          </a:prstGeom>
          <a:noFill/>
          <a:effectLst>
            <a:outerShdw blurRad="50800" dist="25400" dir="5400000" algn="t" rotWithShape="0">
              <a:prstClr val="black">
                <a:alpha val="15000"/>
              </a:prstClr>
            </a:outerShdw>
          </a:effectLst>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zh-CN" altLang="en-US" dirty="0"/>
              <a:t>点击添加图片</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0BB5C56-08B0-44AC-A2BF-C1BB4713D5A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6376457-B610-4330-B040-E27E8053CA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00BB5C56-08B0-44AC-A2BF-C1BB4713D5A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6376457-B610-4330-B040-E27E8053CA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0BB5C56-08B0-44AC-A2BF-C1BB4713D5A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6376457-B610-4330-B040-E27E8053CA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0BB5C56-08B0-44AC-A2BF-C1BB4713D5A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6376457-B610-4330-B040-E27E8053CA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0BB5C56-08B0-44AC-A2BF-C1BB4713D5A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6376457-B610-4330-B040-E27E8053CA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0BB5C56-08B0-44AC-A2BF-C1BB4713D5A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6376457-B610-4330-B040-E27E8053CA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0BB5C56-08B0-44AC-A2BF-C1BB4713D5A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6376457-B610-4330-B040-E27E8053CA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0BB5C56-08B0-44AC-A2BF-C1BB4713D5A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6376457-B610-4330-B040-E27E8053CA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74000" b="-74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BB5C56-08B0-44AC-A2BF-C1BB4713D5A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376457-B610-4330-B040-E27E8053CA19}" type="slidenum">
              <a:rPr lang="zh-CN" altLang="en-US" smtClean="0"/>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感谢您下载小木头平台上提供的</a:t>
            </a:r>
            <a:r>
              <a:rPr kumimoji="0" lang="en-US" altLang="zh-CN"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作品，为了您和小木头以及原创作者的利益，请勿复制、传播、销售，否则将承担法律责任！小木头将对作品进行维权，按照传播下载次数进行十倍的索取赔偿！</a:t>
            </a:r>
            <a:endPar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6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ibaotu.com</a:t>
            </a:r>
            <a:endParaRPr kumimoji="0" lang="en-US" altLang="zh-CN" sz="6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4.xml"/><Relationship Id="rId7" Type="http://schemas.microsoft.com/office/2007/relationships/hdphoto" Target="../media/image5.wdp"/><Relationship Id="rId6" Type="http://schemas.openxmlformats.org/officeDocument/2006/relationships/image" Target="../media/image4.png"/><Relationship Id="rId5" Type="http://schemas.openxmlformats.org/officeDocument/2006/relationships/tags" Target="../tags/tag3.xml"/><Relationship Id="rId4" Type="http://schemas.openxmlformats.org/officeDocument/2006/relationships/image" Target="../media/image3.png"/><Relationship Id="rId3" Type="http://schemas.openxmlformats.org/officeDocument/2006/relationships/tags" Target="../tags/tag2.xml"/><Relationship Id="rId21" Type="http://schemas.openxmlformats.org/officeDocument/2006/relationships/notesSlide" Target="../notesSlides/notesSlide1.xml"/><Relationship Id="rId20" Type="http://schemas.openxmlformats.org/officeDocument/2006/relationships/slideLayout" Target="../slideLayouts/slideLayout7.xml"/><Relationship Id="rId2" Type="http://schemas.openxmlformats.org/officeDocument/2006/relationships/image" Target="../media/image2.png"/><Relationship Id="rId19" Type="http://schemas.openxmlformats.org/officeDocument/2006/relationships/tags" Target="../tags/tag11.xml"/><Relationship Id="rId18" Type="http://schemas.openxmlformats.org/officeDocument/2006/relationships/tags" Target="../tags/tag10.xml"/><Relationship Id="rId17" Type="http://schemas.openxmlformats.org/officeDocument/2006/relationships/tags" Target="../tags/tag9.xml"/><Relationship Id="rId16" Type="http://schemas.openxmlformats.org/officeDocument/2006/relationships/tags" Target="../tags/tag8.xml"/><Relationship Id="rId15" Type="http://schemas.openxmlformats.org/officeDocument/2006/relationships/image" Target="../media/image9.jpeg"/><Relationship Id="rId14" Type="http://schemas.openxmlformats.org/officeDocument/2006/relationships/tags" Target="../tags/tag7.xml"/><Relationship Id="rId13" Type="http://schemas.openxmlformats.org/officeDocument/2006/relationships/tags" Target="../tags/tag6.xml"/><Relationship Id="rId12" Type="http://schemas.openxmlformats.org/officeDocument/2006/relationships/image" Target="../media/image8.png"/><Relationship Id="rId11" Type="http://schemas.openxmlformats.org/officeDocument/2006/relationships/tags" Target="../tags/tag5.xml"/><Relationship Id="rId10" Type="http://schemas.microsoft.com/office/2007/relationships/hdphoto" Target="../media/image7.wdp"/><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image" Target="../media/image8.png"/><Relationship Id="rId7" Type="http://schemas.microsoft.com/office/2007/relationships/hdphoto" Target="../media/image7.wdp"/><Relationship Id="rId6" Type="http://schemas.openxmlformats.org/officeDocument/2006/relationships/image" Target="../media/image6.png"/><Relationship Id="rId5" Type="http://schemas.microsoft.com/office/2007/relationships/hdphoto" Target="../media/image5.wdp"/><Relationship Id="rId4" Type="http://schemas.openxmlformats.org/officeDocument/2006/relationships/image" Target="../media/image4.png"/><Relationship Id="rId3" Type="http://schemas.openxmlformats.org/officeDocument/2006/relationships/image" Target="../media/image23.jpeg"/><Relationship Id="rId2" Type="http://schemas.openxmlformats.org/officeDocument/2006/relationships/image" Target="../media/image9.jpeg"/><Relationship Id="rId11" Type="http://schemas.openxmlformats.org/officeDocument/2006/relationships/notesSlide" Target="../notesSlides/notesSlide10.xml"/><Relationship Id="rId10" Type="http://schemas.openxmlformats.org/officeDocument/2006/relationships/slideLayout" Target="../slideLayouts/slideLayout7.xml"/><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png"/><Relationship Id="rId4" Type="http://schemas.microsoft.com/office/2007/relationships/hdphoto" Target="../media/image7.wdp"/><Relationship Id="rId3" Type="http://schemas.openxmlformats.org/officeDocument/2006/relationships/image" Target="../media/image6.png"/><Relationship Id="rId2" Type="http://schemas.microsoft.com/office/2007/relationships/hdphoto" Target="../media/image5.wdp"/><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microsoft.com/office/2007/relationships/hdphoto" Target="../media/image25.wdp"/><Relationship Id="rId1" Type="http://schemas.openxmlformats.org/officeDocument/2006/relationships/image" Target="../media/image24.pn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7.xml"/><Relationship Id="rId7" Type="http://schemas.openxmlformats.org/officeDocument/2006/relationships/image" Target="../media/image8.png"/><Relationship Id="rId6" Type="http://schemas.microsoft.com/office/2007/relationships/hdphoto" Target="../media/image7.wdp"/><Relationship Id="rId5" Type="http://schemas.openxmlformats.org/officeDocument/2006/relationships/image" Target="../media/image6.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image" Target="../media/image2.png"/><Relationship Id="rId7" Type="http://schemas.openxmlformats.org/officeDocument/2006/relationships/image" Target="../media/image8.png"/><Relationship Id="rId6" Type="http://schemas.microsoft.com/office/2007/relationships/hdphoto" Target="../media/image7.wdp"/><Relationship Id="rId5" Type="http://schemas.openxmlformats.org/officeDocument/2006/relationships/image" Target="../media/image6.png"/><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3" Type="http://schemas.openxmlformats.org/officeDocument/2006/relationships/notesSlide" Target="../notesSlides/notesSlide14.xml"/><Relationship Id="rId12" Type="http://schemas.openxmlformats.org/officeDocument/2006/relationships/slideLayout" Target="../slideLayouts/slideLayout7.xml"/><Relationship Id="rId11" Type="http://schemas.openxmlformats.org/officeDocument/2006/relationships/tags" Target="../tags/tag18.xml"/><Relationship Id="rId10" Type="http://schemas.openxmlformats.org/officeDocument/2006/relationships/image" Target="../media/image9.jpeg"/><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7.xml"/><Relationship Id="rId7" Type="http://schemas.openxmlformats.org/officeDocument/2006/relationships/image" Target="../media/image27.png"/><Relationship Id="rId6" Type="http://schemas.openxmlformats.org/officeDocument/2006/relationships/image" Target="../media/image2.png"/><Relationship Id="rId5" Type="http://schemas.openxmlformats.org/officeDocument/2006/relationships/image" Target="../media/image8.png"/><Relationship Id="rId4" Type="http://schemas.microsoft.com/office/2007/relationships/hdphoto" Target="../media/image7.wdp"/><Relationship Id="rId3" Type="http://schemas.openxmlformats.org/officeDocument/2006/relationships/image" Target="../media/image6.png"/><Relationship Id="rId2" Type="http://schemas.microsoft.com/office/2007/relationships/hdphoto" Target="../media/image5.wdp"/><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7.xml"/><Relationship Id="rId6" Type="http://schemas.microsoft.com/office/2007/relationships/hdphoto" Target="../media/image32.wdp"/><Relationship Id="rId5" Type="http://schemas.openxmlformats.org/officeDocument/2006/relationships/image" Target="../media/image31.png"/><Relationship Id="rId4" Type="http://schemas.microsoft.com/office/2007/relationships/hdphoto" Target="../media/image30.wdp"/><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chart" Target="../charts/chart1.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7.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jpeg"/></Relationships>
</file>

<file path=ppt/slides/_rels/slide18.xml.rels><?xml version="1.0" encoding="UTF-8" standalone="yes"?>
<Relationships xmlns="http://schemas.openxmlformats.org/package/2006/relationships"><Relationship Id="rId9" Type="http://schemas.openxmlformats.org/officeDocument/2006/relationships/image" Target="../media/image8.png"/><Relationship Id="rId8" Type="http://schemas.microsoft.com/office/2007/relationships/hdphoto" Target="../media/image7.wdp"/><Relationship Id="rId7" Type="http://schemas.openxmlformats.org/officeDocument/2006/relationships/image" Target="../media/image6.png"/><Relationship Id="rId6" Type="http://schemas.microsoft.com/office/2007/relationships/hdphoto" Target="../media/image5.wdp"/><Relationship Id="rId5" Type="http://schemas.openxmlformats.org/officeDocument/2006/relationships/image" Target="../media/image4.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2" Type="http://schemas.openxmlformats.org/officeDocument/2006/relationships/notesSlide" Target="../notesSlides/notesSlide18.xml"/><Relationship Id="rId11" Type="http://schemas.openxmlformats.org/officeDocument/2006/relationships/slideLayout" Target="../slideLayouts/slideLayout7.xml"/><Relationship Id="rId10" Type="http://schemas.openxmlformats.org/officeDocument/2006/relationships/image" Target="../media/image2.png"/><Relationship Id="rId1" Type="http://schemas.openxmlformats.org/officeDocument/2006/relationships/image" Target="../media/image36.jpeg"/></Relationships>
</file>

<file path=ppt/slides/_rels/slide19.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image" Target="../media/image8.png"/><Relationship Id="rId7" Type="http://schemas.microsoft.com/office/2007/relationships/hdphoto" Target="../media/image7.wdp"/><Relationship Id="rId6" Type="http://schemas.openxmlformats.org/officeDocument/2006/relationships/image" Target="../media/image6.png"/><Relationship Id="rId5" Type="http://schemas.microsoft.com/office/2007/relationships/hdphoto" Target="../media/image5.wdp"/><Relationship Id="rId4" Type="http://schemas.openxmlformats.org/officeDocument/2006/relationships/image" Target="../media/image4.png"/><Relationship Id="rId3" Type="http://schemas.microsoft.com/office/2007/relationships/hdphoto" Target="../media/image41.wdp"/><Relationship Id="rId2" Type="http://schemas.openxmlformats.org/officeDocument/2006/relationships/image" Target="../media/image40.png"/><Relationship Id="rId11" Type="http://schemas.openxmlformats.org/officeDocument/2006/relationships/notesSlide" Target="../notesSlides/notesSlide19.xml"/><Relationship Id="rId10" Type="http://schemas.openxmlformats.org/officeDocument/2006/relationships/slideLayout" Target="../slideLayouts/slideLayout7.xml"/><Relationship Id="rId1" Type="http://schemas.openxmlformats.org/officeDocument/2006/relationships/image" Target="../media/image28.jpe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9.jpeg"/><Relationship Id="rId7" Type="http://schemas.openxmlformats.org/officeDocument/2006/relationships/image" Target="../media/image10.png"/><Relationship Id="rId6" Type="http://schemas.openxmlformats.org/officeDocument/2006/relationships/image" Target="../media/image2.png"/><Relationship Id="rId5" Type="http://schemas.openxmlformats.org/officeDocument/2006/relationships/image" Target="../media/image8.png"/><Relationship Id="rId4" Type="http://schemas.microsoft.com/office/2007/relationships/hdphoto" Target="../media/image7.wdp"/><Relationship Id="rId3" Type="http://schemas.openxmlformats.org/officeDocument/2006/relationships/image" Target="../media/image6.png"/><Relationship Id="rId2" Type="http://schemas.microsoft.com/office/2007/relationships/hdphoto" Target="../media/image5.wdp"/><Relationship Id="rId10" Type="http://schemas.openxmlformats.org/officeDocument/2006/relationships/notesSlide" Target="../notesSlides/notesSlide2.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9" Type="http://schemas.openxmlformats.org/officeDocument/2006/relationships/image" Target="../media/image9.jpeg"/><Relationship Id="rId8" Type="http://schemas.openxmlformats.org/officeDocument/2006/relationships/tags" Target="../tags/tag19.xml"/><Relationship Id="rId7" Type="http://schemas.openxmlformats.org/officeDocument/2006/relationships/image" Target="../media/image2.png"/><Relationship Id="rId6" Type="http://schemas.openxmlformats.org/officeDocument/2006/relationships/image" Target="../media/image8.png"/><Relationship Id="rId5" Type="http://schemas.microsoft.com/office/2007/relationships/hdphoto" Target="../media/image7.wdp"/><Relationship Id="rId4" Type="http://schemas.openxmlformats.org/officeDocument/2006/relationships/image" Target="../media/image6.png"/><Relationship Id="rId3" Type="http://schemas.microsoft.com/office/2007/relationships/hdphoto" Target="../media/image5.wdp"/><Relationship Id="rId2" Type="http://schemas.openxmlformats.org/officeDocument/2006/relationships/image" Target="../media/image4.png"/><Relationship Id="rId12" Type="http://schemas.openxmlformats.org/officeDocument/2006/relationships/notesSlide" Target="../notesSlides/notesSlide20.xml"/><Relationship Id="rId11" Type="http://schemas.openxmlformats.org/officeDocument/2006/relationships/slideLayout" Target="../slideLayouts/slideLayout7.xml"/><Relationship Id="rId10" Type="http://schemas.openxmlformats.org/officeDocument/2006/relationships/tags" Target="../tags/tag20.xml"/><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7.xml"/><Relationship Id="rId2" Type="http://schemas.openxmlformats.org/officeDocument/2006/relationships/image" Target="../media/image22.png"/><Relationship Id="rId1" Type="http://schemas.openxmlformats.org/officeDocument/2006/relationships/image" Target="../media/image42.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7.xml"/><Relationship Id="rId3" Type="http://schemas.openxmlformats.org/officeDocument/2006/relationships/image" Target="../media/image45.png"/><Relationship Id="rId2" Type="http://schemas.microsoft.com/office/2007/relationships/hdphoto" Target="../media/image44.wdp"/><Relationship Id="rId1"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image" Target="../media/image46.jpeg"/></Relationships>
</file>

<file path=ppt/slides/_rels/slide24.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24.xml"/><Relationship Id="rId7" Type="http://schemas.microsoft.com/office/2007/relationships/hdphoto" Target="../media/image5.wdp"/><Relationship Id="rId6" Type="http://schemas.openxmlformats.org/officeDocument/2006/relationships/image" Target="../media/image4.png"/><Relationship Id="rId5" Type="http://schemas.openxmlformats.org/officeDocument/2006/relationships/tags" Target="../tags/tag23.xml"/><Relationship Id="rId4" Type="http://schemas.openxmlformats.org/officeDocument/2006/relationships/image" Target="../media/image3.png"/><Relationship Id="rId3" Type="http://schemas.openxmlformats.org/officeDocument/2006/relationships/tags" Target="../tags/tag22.xml"/><Relationship Id="rId21" Type="http://schemas.openxmlformats.org/officeDocument/2006/relationships/notesSlide" Target="../notesSlides/notesSlide24.xml"/><Relationship Id="rId20" Type="http://schemas.openxmlformats.org/officeDocument/2006/relationships/slideLayout" Target="../slideLayouts/slideLayout7.xml"/><Relationship Id="rId2" Type="http://schemas.openxmlformats.org/officeDocument/2006/relationships/image" Target="../media/image2.png"/><Relationship Id="rId19" Type="http://schemas.openxmlformats.org/officeDocument/2006/relationships/tags" Target="../tags/tag31.xml"/><Relationship Id="rId18" Type="http://schemas.openxmlformats.org/officeDocument/2006/relationships/tags" Target="../tags/tag30.xml"/><Relationship Id="rId17" Type="http://schemas.openxmlformats.org/officeDocument/2006/relationships/tags" Target="../tags/tag29.xml"/><Relationship Id="rId16" Type="http://schemas.openxmlformats.org/officeDocument/2006/relationships/tags" Target="../tags/tag28.xml"/><Relationship Id="rId15" Type="http://schemas.openxmlformats.org/officeDocument/2006/relationships/image" Target="../media/image9.jpeg"/><Relationship Id="rId14" Type="http://schemas.openxmlformats.org/officeDocument/2006/relationships/tags" Target="../tags/tag27.xml"/><Relationship Id="rId13" Type="http://schemas.openxmlformats.org/officeDocument/2006/relationships/tags" Target="../tags/tag26.xml"/><Relationship Id="rId12" Type="http://schemas.openxmlformats.org/officeDocument/2006/relationships/image" Target="../media/image8.png"/><Relationship Id="rId11" Type="http://schemas.openxmlformats.org/officeDocument/2006/relationships/tags" Target="../tags/tag25.xml"/><Relationship Id="rId10" Type="http://schemas.microsoft.com/office/2007/relationships/hdphoto" Target="../media/image7.wdp"/><Relationship Id="rId1" Type="http://schemas.openxmlformats.org/officeDocument/2006/relationships/tags" Target="../tags/tag21.xml"/></Relationships>
</file>

<file path=ppt/slides/_rels/slide3.xml.rels><?xml version="1.0" encoding="UTF-8" standalone="yes"?>
<Relationships xmlns="http://schemas.openxmlformats.org/package/2006/relationships"><Relationship Id="rId9" Type="http://schemas.openxmlformats.org/officeDocument/2006/relationships/image" Target="../media/image9.jpeg"/><Relationship Id="rId8" Type="http://schemas.openxmlformats.org/officeDocument/2006/relationships/tags" Target="../tags/tag12.xml"/><Relationship Id="rId7" Type="http://schemas.openxmlformats.org/officeDocument/2006/relationships/image" Target="../media/image2.png"/><Relationship Id="rId6" Type="http://schemas.openxmlformats.org/officeDocument/2006/relationships/image" Target="../media/image8.png"/><Relationship Id="rId5" Type="http://schemas.microsoft.com/office/2007/relationships/hdphoto" Target="../media/image7.wdp"/><Relationship Id="rId4" Type="http://schemas.openxmlformats.org/officeDocument/2006/relationships/image" Target="../media/image6.png"/><Relationship Id="rId3" Type="http://schemas.microsoft.com/office/2007/relationships/hdphoto" Target="../media/image5.wdp"/><Relationship Id="rId2" Type="http://schemas.openxmlformats.org/officeDocument/2006/relationships/image" Target="../media/image4.png"/><Relationship Id="rId12" Type="http://schemas.openxmlformats.org/officeDocument/2006/relationships/notesSlide" Target="../notesSlides/notesSlide3.xml"/><Relationship Id="rId11" Type="http://schemas.openxmlformats.org/officeDocument/2006/relationships/slideLayout" Target="../slideLayouts/slideLayout7.xml"/><Relationship Id="rId10" Type="http://schemas.openxmlformats.org/officeDocument/2006/relationships/tags" Target="../tags/tag13.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microsoft.com/office/2007/relationships/hdphoto" Target="../media/image7.wdp"/><Relationship Id="rId7" Type="http://schemas.openxmlformats.org/officeDocument/2006/relationships/image" Target="../media/image6.png"/><Relationship Id="rId6" Type="http://schemas.openxmlformats.org/officeDocument/2006/relationships/image" Target="../media/image8.png"/><Relationship Id="rId5" Type="http://schemas.microsoft.com/office/2007/relationships/hdphoto" Target="../media/image5.wdp"/><Relationship Id="rId4" Type="http://schemas.openxmlformats.org/officeDocument/2006/relationships/image" Target="../media/image4.png"/><Relationship Id="rId3" Type="http://schemas.openxmlformats.org/officeDocument/2006/relationships/image" Target="../media/image11.png"/><Relationship Id="rId2" Type="http://schemas.openxmlformats.org/officeDocument/2006/relationships/image" Target="../media/image9.jpeg"/><Relationship Id="rId10" Type="http://schemas.openxmlformats.org/officeDocument/2006/relationships/notesSlide" Target="../notesSlides/notesSlide4.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2.xml"/><Relationship Id="rId4" Type="http://schemas.microsoft.com/office/2007/relationships/hdphoto" Target="../media/image19.wdp"/><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image" Target="../media/image16.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3.xml"/><Relationship Id="rId2" Type="http://schemas.openxmlformats.org/officeDocument/2006/relationships/image" Target="../media/image21.png"/><Relationship Id="rId1" Type="http://schemas.openxmlformats.org/officeDocument/2006/relationships/image" Target="../media/image20.jpeg"/></Relationships>
</file>

<file path=ppt/slides/_rels/slide9.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image" Target="../media/image9.jpeg"/><Relationship Id="rId7"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8.png"/><Relationship Id="rId4" Type="http://schemas.microsoft.com/office/2007/relationships/hdphoto" Target="../media/image7.wdp"/><Relationship Id="rId3" Type="http://schemas.openxmlformats.org/officeDocument/2006/relationships/image" Target="../media/image6.png"/><Relationship Id="rId2" Type="http://schemas.microsoft.com/office/2007/relationships/hdphoto" Target="../media/image5.wdp"/><Relationship Id="rId11" Type="http://schemas.openxmlformats.org/officeDocument/2006/relationships/notesSlide" Target="../notesSlides/notesSlide9.xml"/><Relationship Id="rId10" Type="http://schemas.openxmlformats.org/officeDocument/2006/relationships/slideLayout" Target="../slideLayouts/slideLayout7.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_图片 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3349257" y="-262369"/>
            <a:ext cx="7598592" cy="10639746"/>
          </a:xfrm>
          <a:prstGeom prst="rect">
            <a:avLst/>
          </a:prstGeom>
        </p:spPr>
      </p:pic>
      <p:pic>
        <p:nvPicPr>
          <p:cNvPr id="11" name="PA_图片 10"/>
          <p:cNvPicPr>
            <a:picLocks noChangeAspect="1"/>
          </p:cNvPicPr>
          <p:nvPr>
            <p:custDataLst>
              <p:tags r:id="rId3"/>
            </p:custDataLst>
          </p:nvPr>
        </p:nvPicPr>
        <p:blipFill rotWithShape="1">
          <a:blip r:embed="rId4" cstate="print">
            <a:extLst>
              <a:ext uri="{28A0092B-C50C-407E-A947-70E740481C1C}">
                <a14:useLocalDpi xmlns:a14="http://schemas.microsoft.com/office/drawing/2010/main" val="0"/>
              </a:ext>
            </a:extLst>
          </a:blip>
          <a:srcRect b="15271"/>
          <a:stretch>
            <a:fillRect/>
          </a:stretch>
        </p:blipFill>
        <p:spPr>
          <a:xfrm>
            <a:off x="3585339" y="430620"/>
            <a:ext cx="4897781" cy="5810694"/>
          </a:xfrm>
          <a:prstGeom prst="rect">
            <a:avLst/>
          </a:prstGeom>
        </p:spPr>
      </p:pic>
      <p:pic>
        <p:nvPicPr>
          <p:cNvPr id="4" name="PA_图片 3"/>
          <p:cNvPicPr>
            <a:picLocks noChangeAspect="1"/>
          </p:cNvPicPr>
          <p:nvPr>
            <p:custDataLst>
              <p:tags r:id="rId5"/>
            </p:custDataLst>
          </p:nvPr>
        </p:nvPicPr>
        <p:blipFill>
          <a:blip r:embed="rId6" cstate="print">
            <a:extLst>
              <a:ext uri="{BEBA8EAE-BF5A-486C-A8C5-ECC9F3942E4B}">
                <a14:imgProps xmlns:a14="http://schemas.microsoft.com/office/drawing/2010/main">
                  <a14:imgLayer r:embed="rId7">
                    <a14:imgEffect>
                      <a14:backgroundRemoval t="2302" b="100000" l="0" r="100000">
                        <a14:foregroundMark x1="61747" y1="11145" x2="75827" y2="16596"/>
                        <a14:foregroundMark x1="4241" y1="47547" x2="14419" y2="50091"/>
                        <a14:foregroundMark x1="11705" y1="97274" x2="24003" y2="97698"/>
                        <a14:foregroundMark x1="77099" y1="97880" x2="87447" y2="99213"/>
                        <a14:backgroundMark x1="79389" y1="58631" x2="94911" y2="63477"/>
                      </a14:backgroundRemoval>
                    </a14:imgEffect>
                  </a14:imgLayer>
                </a14:imgProps>
              </a:ext>
              <a:ext uri="{28A0092B-C50C-407E-A947-70E740481C1C}">
                <a14:useLocalDpi xmlns:a14="http://schemas.microsoft.com/office/drawing/2010/main" val="0"/>
              </a:ext>
            </a:extLst>
          </a:blip>
          <a:stretch>
            <a:fillRect/>
          </a:stretch>
        </p:blipFill>
        <p:spPr>
          <a:xfrm>
            <a:off x="0" y="-154240"/>
            <a:ext cx="5007935" cy="7012240"/>
          </a:xfrm>
          <a:prstGeom prst="rect">
            <a:avLst/>
          </a:prstGeom>
        </p:spPr>
      </p:pic>
      <p:pic>
        <p:nvPicPr>
          <p:cNvPr id="5" name="PA_图片 4"/>
          <p:cNvPicPr>
            <a:picLocks noChangeAspect="1"/>
          </p:cNvPicPr>
          <p:nvPr>
            <p:custDataLst>
              <p:tags r:id="rId8"/>
            </p:custDataLst>
          </p:nvPr>
        </p:nvPicPr>
        <p:blipFill>
          <a:blip r:embed="rId9" cstate="print">
            <a:extLst>
              <a:ext uri="{BEBA8EAE-BF5A-486C-A8C5-ECC9F3942E4B}">
                <a14:imgProps xmlns:a14="http://schemas.microsoft.com/office/drawing/2010/main">
                  <a14:imgLayer r:embed="rId10">
                    <a14:imgEffect>
                      <a14:backgroundRemoval t="485" b="99213" l="0" r="99406">
                        <a14:foregroundMark x1="63359" y1="11145" x2="77099" y2="16596"/>
                        <a14:foregroundMark x1="81170" y1="60933" x2="95759" y2="64204"/>
                        <a14:foregroundMark x1="74470" y1="54755" x2="76845" y2="54876"/>
                        <a14:foregroundMark x1="65140" y1="68686" x2="59457" y2="80012"/>
                        <a14:foregroundMark x1="50975" y1="80315" x2="54453" y2="80800"/>
                      </a14:backgroundRemoval>
                    </a14:imgEffect>
                  </a14:imgLayer>
                </a14:imgProps>
              </a:ext>
              <a:ext uri="{28A0092B-C50C-407E-A947-70E740481C1C}">
                <a14:useLocalDpi xmlns:a14="http://schemas.microsoft.com/office/drawing/2010/main" val="0"/>
              </a:ext>
            </a:extLst>
          </a:blip>
          <a:stretch>
            <a:fillRect/>
          </a:stretch>
        </p:blipFill>
        <p:spPr>
          <a:xfrm>
            <a:off x="7294219" y="1371600"/>
            <a:ext cx="4897781" cy="6858000"/>
          </a:xfrm>
          <a:prstGeom prst="rect">
            <a:avLst/>
          </a:prstGeom>
        </p:spPr>
      </p:pic>
      <p:pic>
        <p:nvPicPr>
          <p:cNvPr id="6" name="PA_图片 5"/>
          <p:cNvPicPr>
            <a:picLocks noChangeAspect="1"/>
          </p:cNvPicPr>
          <p:nvPr>
            <p:custDataLst>
              <p:tags r:id="rId11"/>
            </p:custDataLst>
          </p:nvPr>
        </p:nvPicPr>
        <p:blipFill rotWithShape="1">
          <a:blip r:embed="rId12" cstate="print">
            <a:extLst>
              <a:ext uri="{28A0092B-C50C-407E-A947-70E740481C1C}">
                <a14:useLocalDpi xmlns:a14="http://schemas.microsoft.com/office/drawing/2010/main" val="0"/>
              </a:ext>
            </a:extLst>
          </a:blip>
          <a:srcRect l="1" r="-2032" b="-465"/>
          <a:stretch>
            <a:fillRect/>
          </a:stretch>
        </p:blipFill>
        <p:spPr>
          <a:xfrm>
            <a:off x="0" y="0"/>
            <a:ext cx="4997302" cy="6889898"/>
          </a:xfrm>
          <a:prstGeom prst="rect">
            <a:avLst/>
          </a:prstGeom>
        </p:spPr>
      </p:pic>
      <p:pic>
        <p:nvPicPr>
          <p:cNvPr id="8" name="PA_图片 7"/>
          <p:cNvPicPr>
            <a:picLocks noChangeAspect="1"/>
          </p:cNvPicPr>
          <p:nvPr>
            <p:custDataLst>
              <p:tags r:id="rId13"/>
            </p:custDataLst>
          </p:nvPr>
        </p:nvPicPr>
        <p:blipFill rotWithShape="1">
          <a:blip r:embed="rId12" cstate="print">
            <a:extLst>
              <a:ext uri="{28A0092B-C50C-407E-A947-70E740481C1C}">
                <a14:useLocalDpi xmlns:a14="http://schemas.microsoft.com/office/drawing/2010/main" val="0"/>
              </a:ext>
            </a:extLst>
          </a:blip>
          <a:srcRect l="26413" r="-2032" b="-465"/>
          <a:stretch>
            <a:fillRect/>
          </a:stretch>
        </p:blipFill>
        <p:spPr>
          <a:xfrm>
            <a:off x="7581014" y="-93069"/>
            <a:ext cx="3703674" cy="6889898"/>
          </a:xfrm>
          <a:prstGeom prst="rect">
            <a:avLst/>
          </a:prstGeom>
        </p:spPr>
      </p:pic>
      <p:sp>
        <p:nvSpPr>
          <p:cNvPr id="10" name="PA_库_文本框 9"/>
          <p:cNvSpPr txBox="1"/>
          <p:nvPr>
            <p:custDataLst>
              <p:tags r:id="rId14"/>
            </p:custDataLst>
          </p:nvPr>
        </p:nvSpPr>
        <p:spPr>
          <a:xfrm>
            <a:off x="4290601" y="1756658"/>
            <a:ext cx="3147015" cy="3631763"/>
          </a:xfrm>
          <a:prstGeom prst="rect">
            <a:avLst/>
          </a:prstGeom>
          <a:noFill/>
        </p:spPr>
        <p:txBody>
          <a:bodyPr wrap="none" rtlCol="0">
            <a:spAutoFit/>
          </a:bodyPr>
          <a:lstStyle/>
          <a:p>
            <a:pPr algn="ctr"/>
            <a:r>
              <a:rPr lang="zh-CN" altLang="en-US" sz="11500" b="1" i="1" dirty="0">
                <a:blipFill dpi="0" rotWithShape="1">
                  <a:blip r:embed="rId15"/>
                  <a:srcRect/>
                  <a:stretch>
                    <a:fillRect/>
                  </a:stretch>
                </a:blipFill>
                <a:latin typeface="方正幼线简体" panose="03000509000000000000" pitchFamily="65" charset="-122"/>
                <a:ea typeface="方正幼线简体" panose="03000509000000000000" pitchFamily="65" charset="-122"/>
              </a:rPr>
              <a:t>锦色</a:t>
            </a:r>
            <a:endParaRPr lang="en-US" altLang="zh-CN" sz="11500" b="1" i="1" dirty="0">
              <a:blipFill dpi="0" rotWithShape="1">
                <a:blip r:embed="rId15"/>
                <a:srcRect/>
                <a:stretch>
                  <a:fillRect/>
                </a:stretch>
              </a:blipFill>
              <a:latin typeface="方正幼线简体" panose="03000509000000000000" pitchFamily="65" charset="-122"/>
              <a:ea typeface="方正幼线简体" panose="03000509000000000000" pitchFamily="65" charset="-122"/>
            </a:endParaRPr>
          </a:p>
          <a:p>
            <a:pPr algn="ctr"/>
            <a:r>
              <a:rPr lang="zh-CN" altLang="en-US" sz="11500" b="1" i="1" dirty="0">
                <a:blipFill dpi="0" rotWithShape="1">
                  <a:blip r:embed="rId15"/>
                  <a:srcRect/>
                  <a:stretch>
                    <a:fillRect/>
                  </a:stretch>
                </a:blipFill>
                <a:latin typeface="方正幼线简体" panose="03000509000000000000" pitchFamily="65" charset="-122"/>
                <a:ea typeface="方正幼线简体" panose="03000509000000000000" pitchFamily="65" charset="-122"/>
              </a:rPr>
              <a:t>清字</a:t>
            </a:r>
            <a:endParaRPr lang="zh-CN" altLang="en-US" sz="11500" b="1" i="1" dirty="0">
              <a:blipFill dpi="0" rotWithShape="1">
                <a:blip r:embed="rId15"/>
                <a:srcRect/>
                <a:stretch>
                  <a:fillRect/>
                </a:stretch>
              </a:blipFill>
              <a:latin typeface="方正幼线简体" panose="03000509000000000000" pitchFamily="65" charset="-122"/>
              <a:ea typeface="方正幼线简体" panose="03000509000000000000" pitchFamily="65" charset="-122"/>
            </a:endParaRPr>
          </a:p>
        </p:txBody>
      </p:sp>
      <p:sp>
        <p:nvSpPr>
          <p:cNvPr id="15" name="PA_库_文本框 14"/>
          <p:cNvSpPr txBox="1"/>
          <p:nvPr>
            <p:custDataLst>
              <p:tags r:id="rId16"/>
            </p:custDataLst>
          </p:nvPr>
        </p:nvSpPr>
        <p:spPr>
          <a:xfrm>
            <a:off x="1980963" y="2009273"/>
            <a:ext cx="1015663" cy="3583132"/>
          </a:xfrm>
          <a:prstGeom prst="rect">
            <a:avLst/>
          </a:prstGeom>
          <a:noFill/>
        </p:spPr>
        <p:txBody>
          <a:bodyPr vert="eaVert" wrap="square" rtlCol="0">
            <a:spAutoFit/>
          </a:bodyPr>
          <a:lstStyle/>
          <a:p>
            <a:pPr>
              <a:lnSpc>
                <a:spcPct val="150000"/>
              </a:lnSpc>
            </a:pPr>
            <a:r>
              <a:rPr lang="zh-CN" altLang="en-US" sz="1200" i="1" dirty="0">
                <a:solidFill>
                  <a:srgbClr val="A38D5F"/>
                </a:solidFill>
                <a:latin typeface="方正幼线简体" panose="03000509000000000000" pitchFamily="65" charset="-122"/>
                <a:ea typeface="方正幼线简体" panose="03000509000000000000" pitchFamily="65" charset="-122"/>
              </a:rPr>
              <a:t>上巳风光好放怀。忆君犹未看花回。茂林映带谁家竹，曲水流传第几杯。摛锦绣，写玫瑰。长年富贵属多才。要知此日生男好，曾有周公祓禊来。</a:t>
            </a:r>
            <a:endParaRPr lang="zh-CN" altLang="en-US" sz="1200" i="1" dirty="0">
              <a:solidFill>
                <a:srgbClr val="A38D5F"/>
              </a:solidFill>
              <a:latin typeface="方正幼线简体" panose="03000509000000000000" pitchFamily="65" charset="-122"/>
              <a:ea typeface="方正幼线简体" panose="03000509000000000000" pitchFamily="65" charset="-122"/>
            </a:endParaRPr>
          </a:p>
        </p:txBody>
      </p:sp>
      <p:cxnSp>
        <p:nvCxnSpPr>
          <p:cNvPr id="18" name="PA_库_直接连接符 17"/>
          <p:cNvCxnSpPr/>
          <p:nvPr>
            <p:custDataLst>
              <p:tags r:id="rId17"/>
            </p:custDataLst>
          </p:nvPr>
        </p:nvCxnSpPr>
        <p:spPr>
          <a:xfrm>
            <a:off x="8939463" y="1852863"/>
            <a:ext cx="0" cy="3535558"/>
          </a:xfrm>
          <a:prstGeom prst="line">
            <a:avLst/>
          </a:prstGeom>
          <a:ln>
            <a:solidFill>
              <a:srgbClr val="A38D5F"/>
            </a:solidFill>
          </a:ln>
        </p:spPr>
        <p:style>
          <a:lnRef idx="1">
            <a:schemeClr val="accent1"/>
          </a:lnRef>
          <a:fillRef idx="0">
            <a:schemeClr val="accent1"/>
          </a:fillRef>
          <a:effectRef idx="0">
            <a:schemeClr val="accent1"/>
          </a:effectRef>
          <a:fontRef idx="minor">
            <a:schemeClr val="tx1"/>
          </a:fontRef>
        </p:style>
      </p:cxnSp>
      <p:cxnSp>
        <p:nvCxnSpPr>
          <p:cNvPr id="19" name="PA_库_直接连接符 18"/>
          <p:cNvCxnSpPr/>
          <p:nvPr>
            <p:custDataLst>
              <p:tags r:id="rId18"/>
            </p:custDataLst>
          </p:nvPr>
        </p:nvCxnSpPr>
        <p:spPr>
          <a:xfrm>
            <a:off x="9553167" y="2056847"/>
            <a:ext cx="0" cy="3535558"/>
          </a:xfrm>
          <a:prstGeom prst="line">
            <a:avLst/>
          </a:prstGeom>
          <a:ln>
            <a:solidFill>
              <a:srgbClr val="A38D5F"/>
            </a:solidFill>
          </a:ln>
        </p:spPr>
        <p:style>
          <a:lnRef idx="1">
            <a:schemeClr val="accent1"/>
          </a:lnRef>
          <a:fillRef idx="0">
            <a:schemeClr val="accent1"/>
          </a:fillRef>
          <a:effectRef idx="0">
            <a:schemeClr val="accent1"/>
          </a:effectRef>
          <a:fontRef idx="minor">
            <a:schemeClr val="tx1"/>
          </a:fontRef>
        </p:style>
      </p:cxnSp>
      <p:sp>
        <p:nvSpPr>
          <p:cNvPr id="20" name="PA_库_文本框 19"/>
          <p:cNvSpPr txBox="1"/>
          <p:nvPr>
            <p:custDataLst>
              <p:tags r:id="rId19"/>
            </p:custDataLst>
          </p:nvPr>
        </p:nvSpPr>
        <p:spPr>
          <a:xfrm>
            <a:off x="8862126" y="1852863"/>
            <a:ext cx="861774" cy="3535558"/>
          </a:xfrm>
          <a:prstGeom prst="rect">
            <a:avLst/>
          </a:prstGeom>
          <a:noFill/>
        </p:spPr>
        <p:txBody>
          <a:bodyPr vert="eaVert" wrap="square" rtlCol="0">
            <a:spAutoFit/>
          </a:bodyPr>
          <a:lstStyle/>
          <a:p>
            <a:pPr algn="dist"/>
            <a:r>
              <a:rPr lang="zh-CN" altLang="en-US" sz="4400" i="1" dirty="0">
                <a:blipFill dpi="0" rotWithShape="1">
                  <a:blip r:embed="rId15"/>
                  <a:srcRect/>
                  <a:stretch>
                    <a:fillRect/>
                  </a:stretch>
                </a:blipFill>
                <a:latin typeface="方正幼线简体" panose="03000509000000000000" pitchFamily="65" charset="-122"/>
                <a:ea typeface="方正幼线简体" panose="03000509000000000000" pitchFamily="65" charset="-122"/>
              </a:rPr>
              <a:t>中国风</a:t>
            </a:r>
            <a:endParaRPr lang="zh-CN" altLang="en-US" sz="4400" i="1" dirty="0">
              <a:blipFill dpi="0" rotWithShape="1">
                <a:blip r:embed="rId15"/>
                <a:srcRect/>
                <a:stretch>
                  <a:fillRect/>
                </a:stretch>
              </a:blipFill>
              <a:latin typeface="方正幼线简体" panose="03000509000000000000" pitchFamily="65" charset="-122"/>
              <a:ea typeface="方正幼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53" presetClass="entr" presetSubtype="528" fill="hold" grpId="1" nodeType="withEffect">
                                  <p:stCondLst>
                                    <p:cond delay="150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fltVal val="0.5"/>
                                          </p:val>
                                        </p:tav>
                                        <p:tav tm="100000">
                                          <p:val>
                                            <p:strVal val="#ppt_x"/>
                                          </p:val>
                                        </p:tav>
                                      </p:tavLst>
                                    </p:anim>
                                    <p:anim calcmode="lin" valueType="num">
                                      <p:cBhvr>
                                        <p:cTn id="14" dur="500" fill="hold"/>
                                        <p:tgtEl>
                                          <p:spTgt spid="10"/>
                                        </p:tgtEl>
                                        <p:attrNameLst>
                                          <p:attrName>ppt_y</p:attrName>
                                        </p:attrNameLst>
                                      </p:cBhvr>
                                      <p:tavLst>
                                        <p:tav tm="0">
                                          <p:val>
                                            <p:fltVal val="0.5"/>
                                          </p:val>
                                        </p:tav>
                                        <p:tav tm="100000">
                                          <p:val>
                                            <p:strVal val="#ppt_y"/>
                                          </p:val>
                                        </p:tav>
                                      </p:tavLst>
                                    </p:anim>
                                  </p:childTnLst>
                                </p:cTn>
                              </p:par>
                              <p:par>
                                <p:cTn id="15" presetID="6" presetClass="emph" presetSubtype="0" accel="30000" decel="26000" autoRev="1" fill="hold" grpId="2" nodeType="withEffect">
                                  <p:stCondLst>
                                    <p:cond delay="1900"/>
                                  </p:stCondLst>
                                  <p:childTnLst>
                                    <p:animScale>
                                      <p:cBhvr>
                                        <p:cTn id="16" dur="500" fill="hold"/>
                                        <p:tgtEl>
                                          <p:spTgt spid="10"/>
                                        </p:tgtEl>
                                      </p:cBhvr>
                                      <p:by x="110000" y="110000"/>
                                    </p:animScale>
                                  </p:childTnLst>
                                </p:cTn>
                              </p:par>
                              <p:par>
                                <p:cTn id="17" presetID="2" presetClass="entr" presetSubtype="4" decel="100000" fill="hold" grpId="0" nodeType="withEffect">
                                  <p:stCondLst>
                                    <p:cond delay="25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500" fill="hold"/>
                                        <p:tgtEl>
                                          <p:spTgt spid="15"/>
                                        </p:tgtEl>
                                        <p:attrNameLst>
                                          <p:attrName>ppt_x</p:attrName>
                                        </p:attrNameLst>
                                      </p:cBhvr>
                                      <p:tavLst>
                                        <p:tav tm="0">
                                          <p:val>
                                            <p:strVal val="#ppt_x"/>
                                          </p:val>
                                        </p:tav>
                                        <p:tav tm="100000">
                                          <p:val>
                                            <p:strVal val="#ppt_x"/>
                                          </p:val>
                                        </p:tav>
                                      </p:tavLst>
                                    </p:anim>
                                    <p:anim calcmode="lin" valueType="num">
                                      <p:cBhvr additive="base">
                                        <p:cTn id="20" dur="1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1" decel="100000" fill="hold" nodeType="withEffect">
                                  <p:stCondLst>
                                    <p:cond delay="25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500" fill="hold"/>
                                        <p:tgtEl>
                                          <p:spTgt spid="18"/>
                                        </p:tgtEl>
                                        <p:attrNameLst>
                                          <p:attrName>ppt_x</p:attrName>
                                        </p:attrNameLst>
                                      </p:cBhvr>
                                      <p:tavLst>
                                        <p:tav tm="0">
                                          <p:val>
                                            <p:strVal val="#ppt_x"/>
                                          </p:val>
                                        </p:tav>
                                        <p:tav tm="100000">
                                          <p:val>
                                            <p:strVal val="#ppt_x"/>
                                          </p:val>
                                        </p:tav>
                                      </p:tavLst>
                                    </p:anim>
                                    <p:anim calcmode="lin" valueType="num">
                                      <p:cBhvr additive="base">
                                        <p:cTn id="24" dur="1500" fill="hold"/>
                                        <p:tgtEl>
                                          <p:spTgt spid="18"/>
                                        </p:tgtEl>
                                        <p:attrNameLst>
                                          <p:attrName>ppt_y</p:attrName>
                                        </p:attrNameLst>
                                      </p:cBhvr>
                                      <p:tavLst>
                                        <p:tav tm="0">
                                          <p:val>
                                            <p:strVal val="0-#ppt_h/2"/>
                                          </p:val>
                                        </p:tav>
                                        <p:tav tm="100000">
                                          <p:val>
                                            <p:strVal val="#ppt_y"/>
                                          </p:val>
                                        </p:tav>
                                      </p:tavLst>
                                    </p:anim>
                                  </p:childTnLst>
                                </p:cTn>
                              </p:par>
                              <p:par>
                                <p:cTn id="25" presetID="2" presetClass="entr" presetSubtype="1" decel="100000" fill="hold" nodeType="withEffect">
                                  <p:stCondLst>
                                    <p:cond delay="25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1500" fill="hold"/>
                                        <p:tgtEl>
                                          <p:spTgt spid="19"/>
                                        </p:tgtEl>
                                        <p:attrNameLst>
                                          <p:attrName>ppt_x</p:attrName>
                                        </p:attrNameLst>
                                      </p:cBhvr>
                                      <p:tavLst>
                                        <p:tav tm="0">
                                          <p:val>
                                            <p:strVal val="#ppt_x"/>
                                          </p:val>
                                        </p:tav>
                                        <p:tav tm="100000">
                                          <p:val>
                                            <p:strVal val="#ppt_x"/>
                                          </p:val>
                                        </p:tav>
                                      </p:tavLst>
                                    </p:anim>
                                    <p:anim calcmode="lin" valueType="num">
                                      <p:cBhvr additive="base">
                                        <p:cTn id="28" dur="1500" fill="hold"/>
                                        <p:tgtEl>
                                          <p:spTgt spid="19"/>
                                        </p:tgtEl>
                                        <p:attrNameLst>
                                          <p:attrName>ppt_y</p:attrName>
                                        </p:attrNameLst>
                                      </p:cBhvr>
                                      <p:tavLst>
                                        <p:tav tm="0">
                                          <p:val>
                                            <p:strVal val="0-#ppt_h/2"/>
                                          </p:val>
                                        </p:tav>
                                        <p:tav tm="100000">
                                          <p:val>
                                            <p:strVal val="#ppt_y"/>
                                          </p:val>
                                        </p:tav>
                                      </p:tavLst>
                                    </p:anim>
                                  </p:childTnLst>
                                </p:cTn>
                              </p:par>
                              <p:par>
                                <p:cTn id="29" presetID="2" presetClass="entr" presetSubtype="1" decel="100000" fill="hold" grpId="0" nodeType="withEffect">
                                  <p:stCondLst>
                                    <p:cond delay="25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1500" fill="hold"/>
                                        <p:tgtEl>
                                          <p:spTgt spid="20"/>
                                        </p:tgtEl>
                                        <p:attrNameLst>
                                          <p:attrName>ppt_x</p:attrName>
                                        </p:attrNameLst>
                                      </p:cBhvr>
                                      <p:tavLst>
                                        <p:tav tm="0">
                                          <p:val>
                                            <p:strVal val="#ppt_x"/>
                                          </p:val>
                                        </p:tav>
                                        <p:tav tm="100000">
                                          <p:val>
                                            <p:strVal val="#ppt_x"/>
                                          </p:val>
                                        </p:tav>
                                      </p:tavLst>
                                    </p:anim>
                                    <p:anim calcmode="lin" valueType="num">
                                      <p:cBhvr additive="base">
                                        <p:cTn id="32" dur="1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10" grpId="1" autoUpdateAnimBg="0"/>
      <p:bldP spid="10" grpId="2" autoUpdateAnimBg="0"/>
      <p:bldP spid="15" grpId="0" autoUpdateAnimBg="0"/>
      <p:bldP spid="20"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281413" y="4976112"/>
            <a:ext cx="4482776" cy="1340627"/>
          </a:xfrm>
          <a:prstGeom prst="rect">
            <a:avLst/>
          </a:prstGeom>
          <a:noFill/>
          <a:ln w="25400">
            <a:solidFill>
              <a:srgbClr val="A38D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幼线简体" panose="03000509000000000000" pitchFamily="65" charset="-122"/>
              <a:ea typeface="方正幼线简体" panose="03000509000000000000" pitchFamily="65" charset="-122"/>
            </a:endParaRPr>
          </a:p>
        </p:txBody>
      </p:sp>
      <p:sp>
        <p:nvSpPr>
          <p:cNvPr id="17" name="矩形 16"/>
          <p:cNvSpPr/>
          <p:nvPr/>
        </p:nvSpPr>
        <p:spPr>
          <a:xfrm flipV="1">
            <a:off x="1106452" y="415673"/>
            <a:ext cx="3368040" cy="3813430"/>
          </a:xfrm>
          <a:prstGeom prst="rect">
            <a:avLst/>
          </a:prstGeom>
          <a:noFill/>
          <a:ln w="25400">
            <a:solidFill>
              <a:srgbClr val="A38D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幼线简体" panose="03000509000000000000" pitchFamily="65" charset="-122"/>
              <a:ea typeface="方正幼线简体" panose="03000509000000000000" pitchFamily="65" charset="-122"/>
            </a:endParaRPr>
          </a:p>
        </p:txBody>
      </p:sp>
      <p:sp>
        <p:nvSpPr>
          <p:cNvPr id="20" name="矩形 19"/>
          <p:cNvSpPr/>
          <p:nvPr/>
        </p:nvSpPr>
        <p:spPr>
          <a:xfrm>
            <a:off x="6820492" y="4947645"/>
            <a:ext cx="3368040" cy="1007252"/>
          </a:xfrm>
          <a:prstGeom prst="rect">
            <a:avLst/>
          </a:prstGeom>
          <a:noFill/>
          <a:ln w="25400">
            <a:gradFill flip="none" rotWithShape="1">
              <a:gsLst>
                <a:gs pos="0">
                  <a:srgbClr val="485666">
                    <a:alpha val="0"/>
                  </a:srgbClr>
                </a:gs>
                <a:gs pos="100000">
                  <a:srgbClr val="666666"/>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方正幼线简体" panose="03000509000000000000" pitchFamily="65" charset="-122"/>
              <a:ea typeface="方正幼线简体" panose="03000509000000000000" pitchFamily="65" charset="-122"/>
            </a:endParaRPr>
          </a:p>
        </p:txBody>
      </p:sp>
      <p:pic>
        <p:nvPicPr>
          <p:cNvPr id="11" name="图片 10"/>
          <p:cNvPicPr>
            <a:picLocks noChangeAspect="1"/>
          </p:cNvPicPr>
          <p:nvPr/>
        </p:nvPicPr>
        <p:blipFill>
          <a:blip r:embed="rId1" cstate="print">
            <a:duotone>
              <a:schemeClr val="accent3">
                <a:shade val="45000"/>
                <a:satMod val="135000"/>
              </a:schemeClr>
              <a:prstClr val="white"/>
            </a:duotone>
            <a:extLst>
              <a:ext uri="{28A0092B-C50C-407E-A947-70E740481C1C}">
                <a14:useLocalDpi xmlns:a14="http://schemas.microsoft.com/office/drawing/2010/main" val="0"/>
              </a:ext>
            </a:extLst>
          </a:blip>
          <a:srcRect t="50000" r="24483"/>
          <a:stretch>
            <a:fillRect/>
          </a:stretch>
        </p:blipFill>
        <p:spPr>
          <a:xfrm>
            <a:off x="6820492" y="5427406"/>
            <a:ext cx="823912" cy="418938"/>
          </a:xfrm>
          <a:custGeom>
            <a:avLst/>
            <a:gdLst>
              <a:gd name="connsiteX0" fmla="*/ 0 w 823912"/>
              <a:gd name="connsiteY0" fmla="*/ 0 h 418938"/>
              <a:gd name="connsiteX1" fmla="*/ 823912 w 823912"/>
              <a:gd name="connsiteY1" fmla="*/ 0 h 418938"/>
              <a:gd name="connsiteX2" fmla="*/ 823912 w 823912"/>
              <a:gd name="connsiteY2" fmla="*/ 418938 h 418938"/>
              <a:gd name="connsiteX3" fmla="*/ 0 w 823912"/>
              <a:gd name="connsiteY3" fmla="*/ 418938 h 418938"/>
            </a:gdLst>
            <a:ahLst/>
            <a:cxnLst>
              <a:cxn ang="0">
                <a:pos x="connsiteX0" y="connsiteY0"/>
              </a:cxn>
              <a:cxn ang="0">
                <a:pos x="connsiteX1" y="connsiteY1"/>
              </a:cxn>
              <a:cxn ang="0">
                <a:pos x="connsiteX2" y="connsiteY2"/>
              </a:cxn>
              <a:cxn ang="0">
                <a:pos x="connsiteX3" y="connsiteY3"/>
              </a:cxn>
            </a:cxnLst>
            <a:rect l="l" t="t" r="r" b="b"/>
            <a:pathLst>
              <a:path w="823912" h="418938">
                <a:moveTo>
                  <a:pt x="0" y="0"/>
                </a:moveTo>
                <a:lnTo>
                  <a:pt x="823912" y="0"/>
                </a:lnTo>
                <a:lnTo>
                  <a:pt x="823912" y="418938"/>
                </a:lnTo>
                <a:lnTo>
                  <a:pt x="0" y="418938"/>
                </a:lnTo>
                <a:close/>
              </a:path>
            </a:pathLst>
          </a:custGeom>
        </p:spPr>
      </p:pic>
      <p:sp>
        <p:nvSpPr>
          <p:cNvPr id="7" name="矩形 6"/>
          <p:cNvSpPr/>
          <p:nvPr/>
        </p:nvSpPr>
        <p:spPr>
          <a:xfrm flipV="1">
            <a:off x="6820492" y="903103"/>
            <a:ext cx="3368040" cy="3813430"/>
          </a:xfrm>
          <a:prstGeom prst="rect">
            <a:avLst/>
          </a:prstGeom>
          <a:noFill/>
          <a:ln w="25400">
            <a:solidFill>
              <a:srgbClr val="A38D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幼线简体" panose="03000509000000000000" pitchFamily="65" charset="-122"/>
              <a:ea typeface="方正幼线简体" panose="03000509000000000000" pitchFamily="65" charset="-122"/>
            </a:endParaRPr>
          </a:p>
        </p:txBody>
      </p:sp>
      <p:pic>
        <p:nvPicPr>
          <p:cNvPr id="14" name="图片 13"/>
          <p:cNvPicPr>
            <a:picLocks noChangeAspect="1"/>
          </p:cNvPicPr>
          <p:nvPr/>
        </p:nvPicPr>
        <p:blipFill>
          <a:blip r:embed="rId1" cstate="print">
            <a:duotone>
              <a:schemeClr val="accent3">
                <a:shade val="45000"/>
                <a:satMod val="135000"/>
              </a:schemeClr>
              <a:prstClr val="white"/>
            </a:duotone>
            <a:extLst>
              <a:ext uri="{28A0092B-C50C-407E-A947-70E740481C1C}">
                <a14:useLocalDpi xmlns:a14="http://schemas.microsoft.com/office/drawing/2010/main" val="0"/>
              </a:ext>
            </a:extLst>
          </a:blip>
          <a:srcRect r="24483" b="50260"/>
          <a:stretch>
            <a:fillRect/>
          </a:stretch>
        </p:blipFill>
        <p:spPr>
          <a:xfrm>
            <a:off x="9501730" y="2557500"/>
            <a:ext cx="997634" cy="504635"/>
          </a:xfrm>
          <a:custGeom>
            <a:avLst/>
            <a:gdLst>
              <a:gd name="connsiteX0" fmla="*/ 0 w 823912"/>
              <a:gd name="connsiteY0" fmla="*/ 0 h 416761"/>
              <a:gd name="connsiteX1" fmla="*/ 823912 w 823912"/>
              <a:gd name="connsiteY1" fmla="*/ 0 h 416761"/>
              <a:gd name="connsiteX2" fmla="*/ 823912 w 823912"/>
              <a:gd name="connsiteY2" fmla="*/ 416761 h 416761"/>
              <a:gd name="connsiteX3" fmla="*/ 0 w 823912"/>
              <a:gd name="connsiteY3" fmla="*/ 416761 h 416761"/>
            </a:gdLst>
            <a:ahLst/>
            <a:cxnLst>
              <a:cxn ang="0">
                <a:pos x="connsiteX0" y="connsiteY0"/>
              </a:cxn>
              <a:cxn ang="0">
                <a:pos x="connsiteX1" y="connsiteY1"/>
              </a:cxn>
              <a:cxn ang="0">
                <a:pos x="connsiteX2" y="connsiteY2"/>
              </a:cxn>
              <a:cxn ang="0">
                <a:pos x="connsiteX3" y="connsiteY3"/>
              </a:cxn>
            </a:cxnLst>
            <a:rect l="l" t="t" r="r" b="b"/>
            <a:pathLst>
              <a:path w="823912" h="416761">
                <a:moveTo>
                  <a:pt x="0" y="0"/>
                </a:moveTo>
                <a:lnTo>
                  <a:pt x="823912" y="0"/>
                </a:lnTo>
                <a:lnTo>
                  <a:pt x="823912" y="416761"/>
                </a:lnTo>
                <a:lnTo>
                  <a:pt x="0" y="416761"/>
                </a:lnTo>
                <a:close/>
              </a:path>
            </a:pathLst>
          </a:custGeom>
        </p:spPr>
      </p:pic>
      <p:sp>
        <p:nvSpPr>
          <p:cNvPr id="15" name="文本框 14"/>
          <p:cNvSpPr txBox="1"/>
          <p:nvPr/>
        </p:nvSpPr>
        <p:spPr>
          <a:xfrm>
            <a:off x="5706556" y="2146188"/>
            <a:ext cx="4028049" cy="306705"/>
          </a:xfrm>
          <a:prstGeom prst="rect">
            <a:avLst/>
          </a:prstGeom>
          <a:blipFill>
            <a:blip r:embed="rId2"/>
            <a:stretch>
              <a:fillRect/>
            </a:stretch>
          </a:blipFill>
          <a:effectLst>
            <a:outerShdw blurRad="63500" sx="102000" sy="102000" algn="ctr" rotWithShape="0">
              <a:prstClr val="black">
                <a:alpha val="19000"/>
              </a:prstClr>
            </a:outerShdw>
          </a:effectLst>
        </p:spPr>
        <p:txBody>
          <a:bodyPr wrap="square" rtlCol="0">
            <a:spAutoFit/>
          </a:bodyPr>
          <a:lstStyle/>
          <a:p>
            <a:pPr algn="l"/>
            <a:r>
              <a:rPr lang="zh-CN" altLang="en-US" sz="1400" dirty="0">
                <a:solidFill>
                  <a:schemeClr val="bg1"/>
                </a:solidFill>
                <a:latin typeface="方正幼线简体" panose="03000509000000000000" pitchFamily="65" charset="-122"/>
                <a:ea typeface="方正幼线简体" panose="03000509000000000000" pitchFamily="65" charset="-122"/>
              </a:rPr>
              <a:t>点击输入内容</a:t>
            </a:r>
            <a:endParaRPr lang="zh-CN" altLang="en-US" sz="1400" dirty="0">
              <a:solidFill>
                <a:schemeClr val="bg1"/>
              </a:solidFill>
              <a:latin typeface="方正幼线简体" panose="03000509000000000000" pitchFamily="65" charset="-122"/>
              <a:ea typeface="方正幼线简体" panose="03000509000000000000" pitchFamily="65" charset="-122"/>
            </a:endParaRPr>
          </a:p>
        </p:txBody>
      </p:sp>
      <p:sp>
        <p:nvSpPr>
          <p:cNvPr id="16" name="文本框 15"/>
          <p:cNvSpPr txBox="1"/>
          <p:nvPr/>
        </p:nvSpPr>
        <p:spPr>
          <a:xfrm>
            <a:off x="8085313" y="1540422"/>
            <a:ext cx="1649292" cy="400110"/>
          </a:xfrm>
          <a:prstGeom prst="rect">
            <a:avLst/>
          </a:prstGeom>
          <a:noFill/>
          <a:effectLst/>
        </p:spPr>
        <p:txBody>
          <a:bodyPr vert="horz" wrap="square" rtlCol="0">
            <a:spAutoFit/>
          </a:bodyPr>
          <a:lstStyle/>
          <a:p>
            <a:pPr algn="r"/>
            <a:r>
              <a:rPr lang="zh-CN" altLang="en-US" sz="2000"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rPr>
              <a:t>输入标题</a:t>
            </a:r>
            <a:endParaRPr lang="zh-CN" altLang="en-US" sz="2000"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endParaRPr>
          </a:p>
        </p:txBody>
      </p:sp>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13167" t="16593" r="13167" b="9744"/>
          <a:stretch>
            <a:fillRect/>
          </a:stretch>
        </p:blipFill>
        <p:spPr>
          <a:xfrm>
            <a:off x="1692636" y="903103"/>
            <a:ext cx="3368039" cy="5051794"/>
          </a:xfrm>
          <a:prstGeom prst="rect">
            <a:avLst/>
          </a:prstGeom>
        </p:spPr>
      </p:pic>
      <p:sp>
        <p:nvSpPr>
          <p:cNvPr id="21" name="文本框 20"/>
          <p:cNvSpPr txBox="1"/>
          <p:nvPr/>
        </p:nvSpPr>
        <p:spPr>
          <a:xfrm>
            <a:off x="5706556" y="3246694"/>
            <a:ext cx="4028049" cy="306705"/>
          </a:xfrm>
          <a:prstGeom prst="rect">
            <a:avLst/>
          </a:prstGeom>
          <a:blipFill>
            <a:blip r:embed="rId2"/>
            <a:stretch>
              <a:fillRect/>
            </a:stretch>
          </a:blipFill>
          <a:effectLst>
            <a:outerShdw blurRad="63500" sx="102000" sy="102000" algn="ctr" rotWithShape="0">
              <a:prstClr val="black">
                <a:alpha val="19000"/>
              </a:prstClr>
            </a:outerShdw>
          </a:effectLst>
        </p:spPr>
        <p:txBody>
          <a:bodyPr wrap="square" rtlCol="0">
            <a:spAutoFit/>
          </a:bodyPr>
          <a:lstStyle/>
          <a:p>
            <a:pPr algn="l"/>
            <a:r>
              <a:rPr lang="zh-CN" altLang="en-US" sz="1400" dirty="0">
                <a:solidFill>
                  <a:schemeClr val="bg1"/>
                </a:solidFill>
                <a:latin typeface="方正幼线简体" panose="03000509000000000000" pitchFamily="65" charset="-122"/>
                <a:ea typeface="方正幼线简体" panose="03000509000000000000" pitchFamily="65" charset="-122"/>
              </a:rPr>
              <a:t>点击输入内容</a:t>
            </a:r>
            <a:endParaRPr lang="zh-CN" altLang="en-US" sz="1400" dirty="0">
              <a:solidFill>
                <a:schemeClr val="bg1"/>
              </a:solidFill>
              <a:latin typeface="方正幼线简体" panose="03000509000000000000" pitchFamily="65" charset="-122"/>
              <a:ea typeface="方正幼线简体" panose="03000509000000000000" pitchFamily="65" charset="-122"/>
            </a:endParaRPr>
          </a:p>
        </p:txBody>
      </p:sp>
      <p:sp>
        <p:nvSpPr>
          <p:cNvPr id="22" name="文本框 21"/>
          <p:cNvSpPr txBox="1"/>
          <p:nvPr/>
        </p:nvSpPr>
        <p:spPr>
          <a:xfrm>
            <a:off x="5706556" y="4347200"/>
            <a:ext cx="4028049" cy="306705"/>
          </a:xfrm>
          <a:prstGeom prst="rect">
            <a:avLst/>
          </a:prstGeom>
          <a:blipFill>
            <a:blip r:embed="rId2"/>
            <a:stretch>
              <a:fillRect/>
            </a:stretch>
          </a:blipFill>
          <a:effectLst>
            <a:outerShdw blurRad="63500" sx="102000" sy="102000" algn="ctr" rotWithShape="0">
              <a:prstClr val="black">
                <a:alpha val="19000"/>
              </a:prstClr>
            </a:outerShdw>
          </a:effectLst>
        </p:spPr>
        <p:txBody>
          <a:bodyPr wrap="square" rtlCol="0">
            <a:spAutoFit/>
          </a:bodyPr>
          <a:lstStyle/>
          <a:p>
            <a:pPr algn="l"/>
            <a:r>
              <a:rPr lang="zh-CN" altLang="en-US" sz="1400" dirty="0">
                <a:solidFill>
                  <a:schemeClr val="bg1"/>
                </a:solidFill>
                <a:latin typeface="方正幼线简体" panose="03000509000000000000" pitchFamily="65" charset="-122"/>
                <a:ea typeface="方正幼线简体" panose="03000509000000000000" pitchFamily="65" charset="-122"/>
              </a:rPr>
              <a:t>点击输入内容</a:t>
            </a:r>
            <a:endParaRPr lang="zh-CN" altLang="en-US" sz="1400" dirty="0">
              <a:solidFill>
                <a:schemeClr val="bg1"/>
              </a:solidFill>
              <a:latin typeface="方正幼线简体" panose="03000509000000000000" pitchFamily="65" charset="-122"/>
              <a:ea typeface="方正幼线简体" panose="03000509000000000000" pitchFamily="65" charset="-122"/>
            </a:endParaRPr>
          </a:p>
        </p:txBody>
      </p:sp>
      <p:pic>
        <p:nvPicPr>
          <p:cNvPr id="13" name="图片 12"/>
          <p:cNvPicPr>
            <a:picLocks noChangeAspect="1"/>
          </p:cNvPicPr>
          <p:nvPr/>
        </p:nvPicPr>
        <p:blipFill>
          <a:blip r:embed="rId4" cstate="print">
            <a:extLst>
              <a:ext uri="{BEBA8EAE-BF5A-486C-A8C5-ECC9F3942E4B}">
                <a14:imgProps xmlns:a14="http://schemas.microsoft.com/office/drawing/2010/main">
                  <a14:imgLayer r:embed="rId5">
                    <a14:imgEffect>
                      <a14:backgroundRemoval t="2302" b="100000" l="0" r="100000">
                        <a14:foregroundMark x1="61747" y1="11145" x2="75827" y2="16596"/>
                        <a14:foregroundMark x1="4241" y1="47547" x2="14419" y2="50091"/>
                        <a14:foregroundMark x1="11705" y1="97274" x2="24003" y2="97698"/>
                        <a14:foregroundMark x1="77099" y1="97880" x2="87447" y2="99213"/>
                        <a14:backgroundMark x1="79389" y1="58631" x2="94911" y2="63477"/>
                      </a14:backgroundRemoval>
                    </a14:imgEffect>
                  </a14:imgLayer>
                </a14:imgProps>
              </a:ext>
              <a:ext uri="{28A0092B-C50C-407E-A947-70E740481C1C}">
                <a14:useLocalDpi xmlns:a14="http://schemas.microsoft.com/office/drawing/2010/main" val="0"/>
              </a:ext>
            </a:extLst>
          </a:blip>
          <a:stretch>
            <a:fillRect/>
          </a:stretch>
        </p:blipFill>
        <p:spPr>
          <a:xfrm>
            <a:off x="0" y="-154240"/>
            <a:ext cx="5007935" cy="7012240"/>
          </a:xfrm>
          <a:prstGeom prst="rect">
            <a:avLst/>
          </a:prstGeom>
        </p:spPr>
      </p:pic>
      <p:pic>
        <p:nvPicPr>
          <p:cNvPr id="23" name="图片 22"/>
          <p:cNvPicPr>
            <a:picLocks noChangeAspect="1"/>
          </p:cNvPicPr>
          <p:nvPr/>
        </p:nvPicPr>
        <p:blipFill>
          <a:blip r:embed="rId6" cstate="print">
            <a:extLst>
              <a:ext uri="{BEBA8EAE-BF5A-486C-A8C5-ECC9F3942E4B}">
                <a14:imgProps xmlns:a14="http://schemas.microsoft.com/office/drawing/2010/main">
                  <a14:imgLayer r:embed="rId7">
                    <a14:imgEffect>
                      <a14:backgroundRemoval t="485" b="99213" l="0" r="99406">
                        <a14:foregroundMark x1="63359" y1="11145" x2="77099" y2="16596"/>
                        <a14:foregroundMark x1="81170" y1="60933" x2="95759" y2="64204"/>
                        <a14:foregroundMark x1="74470" y1="54755" x2="76845" y2="54876"/>
                        <a14:foregroundMark x1="65140" y1="68686" x2="59457" y2="80012"/>
                        <a14:foregroundMark x1="50975" y1="80315" x2="54453" y2="80800"/>
                      </a14:backgroundRemoval>
                    </a14:imgEffect>
                  </a14:imgLayer>
                </a14:imgProps>
              </a:ext>
              <a:ext uri="{28A0092B-C50C-407E-A947-70E740481C1C}">
                <a14:useLocalDpi xmlns:a14="http://schemas.microsoft.com/office/drawing/2010/main" val="0"/>
              </a:ext>
            </a:extLst>
          </a:blip>
          <a:stretch>
            <a:fillRect/>
          </a:stretch>
        </p:blipFill>
        <p:spPr>
          <a:xfrm>
            <a:off x="6461333" y="1337945"/>
            <a:ext cx="4897781" cy="6858000"/>
          </a:xfrm>
          <a:prstGeom prst="rect">
            <a:avLst/>
          </a:prstGeom>
        </p:spPr>
      </p:pic>
      <p:pic>
        <p:nvPicPr>
          <p:cNvPr id="24" name="图片 23"/>
          <p:cNvPicPr>
            <a:picLocks noChangeAspect="1"/>
          </p:cNvPicPr>
          <p:nvPr/>
        </p:nvPicPr>
        <p:blipFill rotWithShape="1">
          <a:blip r:embed="rId8" cstate="print">
            <a:extLst>
              <a:ext uri="{28A0092B-C50C-407E-A947-70E740481C1C}">
                <a14:useLocalDpi xmlns:a14="http://schemas.microsoft.com/office/drawing/2010/main" val="0"/>
              </a:ext>
            </a:extLst>
          </a:blip>
          <a:srcRect l="1" r="28433" b="-465"/>
          <a:stretch>
            <a:fillRect/>
          </a:stretch>
        </p:blipFill>
        <p:spPr>
          <a:xfrm>
            <a:off x="0" y="0"/>
            <a:ext cx="3505200" cy="6889898"/>
          </a:xfrm>
          <a:prstGeom prst="rect">
            <a:avLst/>
          </a:prstGeom>
        </p:spPr>
      </p:pic>
      <p:pic>
        <p:nvPicPr>
          <p:cNvPr id="25" name="图片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5720" y="-1493834"/>
            <a:ext cx="7598592" cy="10639746"/>
          </a:xfrm>
          <a:prstGeom prst="rect">
            <a:avLst/>
          </a:prstGeom>
        </p:spPr>
      </p:pic>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l="26413" r="-2032" b="-465"/>
          <a:stretch>
            <a:fillRect/>
          </a:stretch>
        </p:blipFill>
        <p:spPr>
          <a:xfrm>
            <a:off x="4719200" y="573046"/>
            <a:ext cx="3703674" cy="688989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14:presetBounceEnd="4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40000">
                                          <p:cBhvr additive="base">
                                            <p:cTn id="15" dur="1000" fill="hold"/>
                                            <p:tgtEl>
                                              <p:spTgt spid="15"/>
                                            </p:tgtEl>
                                            <p:attrNameLst>
                                              <p:attrName>ppt_x</p:attrName>
                                            </p:attrNameLst>
                                          </p:cBhvr>
                                          <p:tavLst>
                                            <p:tav tm="0">
                                              <p:val>
                                                <p:strVal val="1+#ppt_w/2"/>
                                              </p:val>
                                            </p:tav>
                                            <p:tav tm="100000">
                                              <p:val>
                                                <p:strVal val="#ppt_x"/>
                                              </p:val>
                                            </p:tav>
                                          </p:tavLst>
                                        </p:anim>
                                        <p:anim calcmode="lin" valueType="num" p14:bounceEnd="40000">
                                          <p:cBhvr additive="base">
                                            <p:cTn id="16"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14:presetBounceEnd="40000">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14:bounceEnd="40000">
                                          <p:cBhvr additive="base">
                                            <p:cTn id="21" dur="1000" fill="hold"/>
                                            <p:tgtEl>
                                              <p:spTgt spid="21"/>
                                            </p:tgtEl>
                                            <p:attrNameLst>
                                              <p:attrName>ppt_x</p:attrName>
                                            </p:attrNameLst>
                                          </p:cBhvr>
                                          <p:tavLst>
                                            <p:tav tm="0">
                                              <p:val>
                                                <p:strVal val="1+#ppt_w/2"/>
                                              </p:val>
                                            </p:tav>
                                            <p:tav tm="100000">
                                              <p:val>
                                                <p:strVal val="#ppt_x"/>
                                              </p:val>
                                            </p:tav>
                                          </p:tavLst>
                                        </p:anim>
                                        <p:anim calcmode="lin" valueType="num" p14:bounceEnd="40000">
                                          <p:cBhvr additive="base">
                                            <p:cTn id="22"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14:presetBounceEnd="40000">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14:bounceEnd="40000">
                                          <p:cBhvr additive="base">
                                            <p:cTn id="27" dur="1000" fill="hold"/>
                                            <p:tgtEl>
                                              <p:spTgt spid="22"/>
                                            </p:tgtEl>
                                            <p:attrNameLst>
                                              <p:attrName>ppt_x</p:attrName>
                                            </p:attrNameLst>
                                          </p:cBhvr>
                                          <p:tavLst>
                                            <p:tav tm="0">
                                              <p:val>
                                                <p:strVal val="1+#ppt_w/2"/>
                                              </p:val>
                                            </p:tav>
                                            <p:tav tm="100000">
                                              <p:val>
                                                <p:strVal val="#ppt_x"/>
                                              </p:val>
                                            </p:tav>
                                          </p:tavLst>
                                        </p:anim>
                                        <p:anim calcmode="lin" valueType="num" p14:bounceEnd="40000">
                                          <p:cBhvr additive="base">
                                            <p:cTn id="28" dur="1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p:bldP spid="21" grpId="0" bldLvl="0" animBg="1"/>
          <p:bldP spid="22" grpId="0" bldLvl="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1+#ppt_w/2"/>
                                              </p:val>
                                            </p:tav>
                                            <p:tav tm="100000">
                                              <p:val>
                                                <p:strVal val="#ppt_x"/>
                                              </p:val>
                                            </p:tav>
                                          </p:tavLst>
                                        </p:anim>
                                        <p:anim calcmode="lin" valueType="num">
                                          <p:cBhvr additive="base">
                                            <p:cTn id="16"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1000" fill="hold"/>
                                            <p:tgtEl>
                                              <p:spTgt spid="21"/>
                                            </p:tgtEl>
                                            <p:attrNameLst>
                                              <p:attrName>ppt_x</p:attrName>
                                            </p:attrNameLst>
                                          </p:cBhvr>
                                          <p:tavLst>
                                            <p:tav tm="0">
                                              <p:val>
                                                <p:strVal val="1+#ppt_w/2"/>
                                              </p:val>
                                            </p:tav>
                                            <p:tav tm="100000">
                                              <p:val>
                                                <p:strVal val="#ppt_x"/>
                                              </p:val>
                                            </p:tav>
                                          </p:tavLst>
                                        </p:anim>
                                        <p:anim calcmode="lin" valueType="num">
                                          <p:cBhvr additive="base">
                                            <p:cTn id="22"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1+#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p:bldP spid="21" grpId="0" bldLvl="0" animBg="1"/>
          <p:bldP spid="22" grpId="0" bldLvl="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385303" y="1899986"/>
            <a:ext cx="2031325" cy="3289852"/>
          </a:xfrm>
          <a:prstGeom prst="rect">
            <a:avLst/>
          </a:prstGeom>
          <a:noFill/>
        </p:spPr>
        <p:txBody>
          <a:bodyPr vert="eaVert" wrap="square" rtlCol="0">
            <a:spAutoFit/>
          </a:bodyPr>
          <a:lstStyle/>
          <a:p>
            <a:pPr>
              <a:lnSpc>
                <a:spcPct val="200000"/>
              </a:lnSpc>
            </a:pPr>
            <a:r>
              <a:rPr lang="zh-CN" altLang="en-US" sz="1200" dirty="0">
                <a:solidFill>
                  <a:schemeClr val="accent4">
                    <a:lumMod val="75000"/>
                  </a:schemeClr>
                </a:solidFill>
                <a:latin typeface="方正幼线简体" panose="03000509000000000000" pitchFamily="65" charset="-122"/>
                <a:ea typeface="方正幼线简体" panose="03000509000000000000" pitchFamily="65" charset="-122"/>
              </a:rPr>
              <a:t>单击此处输入文本内容，单击此处输入文本内容，单击此处输入文本内容，单击此处输入文本内容，单击此处输入文本内容，单击此处输入文本内容，单击此处输入文本内容，单击此处输入文本内容</a:t>
            </a:r>
            <a:endParaRPr lang="en-US" altLang="zh-CN" sz="1200" dirty="0">
              <a:solidFill>
                <a:schemeClr val="accent4">
                  <a:lumMod val="75000"/>
                </a:schemeClr>
              </a:solidFill>
              <a:latin typeface="方正幼线简体" panose="03000509000000000000" pitchFamily="65" charset="-122"/>
              <a:ea typeface="方正幼线简体" panose="03000509000000000000" pitchFamily="65" charset="-122"/>
            </a:endParaRPr>
          </a:p>
        </p:txBody>
      </p:sp>
      <p:sp>
        <p:nvSpPr>
          <p:cNvPr id="3" name="文本框 2"/>
          <p:cNvSpPr txBox="1"/>
          <p:nvPr/>
        </p:nvSpPr>
        <p:spPr>
          <a:xfrm>
            <a:off x="10320685" y="1899986"/>
            <a:ext cx="461665" cy="2199503"/>
          </a:xfrm>
          <a:prstGeom prst="rect">
            <a:avLst/>
          </a:prstGeom>
          <a:noFill/>
        </p:spPr>
        <p:txBody>
          <a:bodyPr vert="eaVert" wrap="square" rtlCol="0">
            <a:spAutoFit/>
          </a:bodyPr>
          <a:lstStyle/>
          <a:p>
            <a:pPr algn="dist"/>
            <a:r>
              <a:rPr lang="zh-CN" altLang="en-US" dirty="0">
                <a:solidFill>
                  <a:schemeClr val="accent4">
                    <a:lumMod val="75000"/>
                  </a:schemeClr>
                </a:solidFill>
                <a:latin typeface="方正幼线简体" panose="03000509000000000000" pitchFamily="65" charset="-122"/>
                <a:ea typeface="方正幼线简体" panose="03000509000000000000" pitchFamily="65" charset="-122"/>
              </a:rPr>
              <a:t>输入标题内容</a:t>
            </a:r>
            <a:endParaRPr lang="zh-CN" altLang="en-US" dirty="0">
              <a:solidFill>
                <a:schemeClr val="accent4">
                  <a:lumMod val="75000"/>
                </a:schemeClr>
              </a:solidFill>
              <a:latin typeface="方正幼线简体" panose="03000509000000000000" pitchFamily="65" charset="-122"/>
              <a:ea typeface="方正幼线简体" panose="03000509000000000000" pitchFamily="65" charset="-122"/>
            </a:endParaRPr>
          </a:p>
        </p:txBody>
      </p:sp>
      <p:sp>
        <p:nvSpPr>
          <p:cNvPr id="4" name="文本框 3"/>
          <p:cNvSpPr txBox="1"/>
          <p:nvPr/>
        </p:nvSpPr>
        <p:spPr>
          <a:xfrm>
            <a:off x="4941279" y="1899986"/>
            <a:ext cx="2031325" cy="3289852"/>
          </a:xfrm>
          <a:prstGeom prst="rect">
            <a:avLst/>
          </a:prstGeom>
          <a:noFill/>
        </p:spPr>
        <p:txBody>
          <a:bodyPr vert="eaVert" wrap="square" rtlCol="0">
            <a:spAutoFit/>
          </a:bodyPr>
          <a:lstStyle/>
          <a:p>
            <a:pPr>
              <a:lnSpc>
                <a:spcPct val="200000"/>
              </a:lnSpc>
            </a:pPr>
            <a:r>
              <a:rPr lang="zh-CN" altLang="en-US" sz="1200" dirty="0">
                <a:solidFill>
                  <a:schemeClr val="accent4">
                    <a:lumMod val="75000"/>
                  </a:schemeClr>
                </a:solidFill>
                <a:latin typeface="方正幼线简体" panose="03000509000000000000" pitchFamily="65" charset="-122"/>
                <a:ea typeface="方正幼线简体" panose="03000509000000000000" pitchFamily="65" charset="-122"/>
              </a:rPr>
              <a:t>单击此处输入文本内容，单击此处输入文本内容，单击此处输入文本内容，单击此处输入文本内容，单击此处输入文本内容，单击此处输入文本内容，单击此处输入文本内容，单击此处输入文本内容</a:t>
            </a:r>
            <a:endParaRPr lang="en-US" altLang="zh-CN" sz="1200" dirty="0">
              <a:solidFill>
                <a:schemeClr val="accent4">
                  <a:lumMod val="75000"/>
                </a:schemeClr>
              </a:solidFill>
              <a:latin typeface="方正幼线简体" panose="03000509000000000000" pitchFamily="65" charset="-122"/>
              <a:ea typeface="方正幼线简体" panose="03000509000000000000" pitchFamily="65" charset="-122"/>
            </a:endParaRPr>
          </a:p>
        </p:txBody>
      </p:sp>
      <p:sp>
        <p:nvSpPr>
          <p:cNvPr id="5" name="文本框 4"/>
          <p:cNvSpPr txBox="1"/>
          <p:nvPr/>
        </p:nvSpPr>
        <p:spPr>
          <a:xfrm>
            <a:off x="6876661" y="1899986"/>
            <a:ext cx="461665" cy="2199503"/>
          </a:xfrm>
          <a:prstGeom prst="rect">
            <a:avLst/>
          </a:prstGeom>
          <a:noFill/>
        </p:spPr>
        <p:txBody>
          <a:bodyPr vert="eaVert" wrap="square" rtlCol="0">
            <a:spAutoFit/>
          </a:bodyPr>
          <a:lstStyle/>
          <a:p>
            <a:pPr algn="dist"/>
            <a:r>
              <a:rPr lang="zh-CN" altLang="en-US" dirty="0">
                <a:solidFill>
                  <a:schemeClr val="accent4">
                    <a:lumMod val="75000"/>
                  </a:schemeClr>
                </a:solidFill>
                <a:latin typeface="方正幼线简体" panose="03000509000000000000" pitchFamily="65" charset="-122"/>
                <a:ea typeface="方正幼线简体" panose="03000509000000000000" pitchFamily="65" charset="-122"/>
              </a:rPr>
              <a:t>输入标题内容</a:t>
            </a:r>
            <a:endParaRPr lang="zh-CN" altLang="en-US" dirty="0">
              <a:solidFill>
                <a:schemeClr val="accent4">
                  <a:lumMod val="75000"/>
                </a:schemeClr>
              </a:solidFill>
              <a:latin typeface="方正幼线简体" panose="03000509000000000000" pitchFamily="65" charset="-122"/>
              <a:ea typeface="方正幼线简体" panose="03000509000000000000" pitchFamily="65" charset="-122"/>
            </a:endParaRPr>
          </a:p>
        </p:txBody>
      </p:sp>
      <p:sp>
        <p:nvSpPr>
          <p:cNvPr id="6" name="文本框 5"/>
          <p:cNvSpPr txBox="1"/>
          <p:nvPr/>
        </p:nvSpPr>
        <p:spPr>
          <a:xfrm>
            <a:off x="1462929" y="1899986"/>
            <a:ext cx="2031325" cy="3289852"/>
          </a:xfrm>
          <a:prstGeom prst="rect">
            <a:avLst/>
          </a:prstGeom>
          <a:noFill/>
        </p:spPr>
        <p:txBody>
          <a:bodyPr vert="eaVert" wrap="square" rtlCol="0">
            <a:spAutoFit/>
          </a:bodyPr>
          <a:lstStyle/>
          <a:p>
            <a:pPr>
              <a:lnSpc>
                <a:spcPct val="200000"/>
              </a:lnSpc>
            </a:pPr>
            <a:r>
              <a:rPr lang="zh-CN" altLang="en-US" sz="1200" dirty="0">
                <a:solidFill>
                  <a:schemeClr val="accent4">
                    <a:lumMod val="75000"/>
                  </a:schemeClr>
                </a:solidFill>
                <a:latin typeface="方正幼线简体" panose="03000509000000000000" pitchFamily="65" charset="-122"/>
                <a:ea typeface="方正幼线简体" panose="03000509000000000000" pitchFamily="65" charset="-122"/>
              </a:rPr>
              <a:t>单击此处输入文本内容，单击此处输入文本内容，单击此处输入文本内容，单击此处输入文本内容，单击此处输入文本内容，单击此处输入文本内容，单击此处输入文本内容，单击此处输入文本内容</a:t>
            </a:r>
            <a:endParaRPr lang="en-US" altLang="zh-CN" sz="1200" dirty="0">
              <a:solidFill>
                <a:schemeClr val="accent4">
                  <a:lumMod val="75000"/>
                </a:schemeClr>
              </a:solidFill>
              <a:latin typeface="方正幼线简体" panose="03000509000000000000" pitchFamily="65" charset="-122"/>
              <a:ea typeface="方正幼线简体" panose="03000509000000000000" pitchFamily="65" charset="-122"/>
            </a:endParaRPr>
          </a:p>
        </p:txBody>
      </p:sp>
      <p:sp>
        <p:nvSpPr>
          <p:cNvPr id="7" name="文本框 6"/>
          <p:cNvSpPr txBox="1"/>
          <p:nvPr/>
        </p:nvSpPr>
        <p:spPr>
          <a:xfrm>
            <a:off x="3398311" y="1899986"/>
            <a:ext cx="461665" cy="2199503"/>
          </a:xfrm>
          <a:prstGeom prst="rect">
            <a:avLst/>
          </a:prstGeom>
          <a:noFill/>
        </p:spPr>
        <p:txBody>
          <a:bodyPr vert="eaVert" wrap="square" rtlCol="0">
            <a:spAutoFit/>
          </a:bodyPr>
          <a:lstStyle/>
          <a:p>
            <a:pPr algn="dist"/>
            <a:r>
              <a:rPr lang="zh-CN" altLang="en-US" dirty="0">
                <a:solidFill>
                  <a:schemeClr val="accent4">
                    <a:lumMod val="75000"/>
                  </a:schemeClr>
                </a:solidFill>
                <a:latin typeface="方正幼线简体" panose="03000509000000000000" pitchFamily="65" charset="-122"/>
                <a:ea typeface="方正幼线简体" panose="03000509000000000000" pitchFamily="65" charset="-122"/>
              </a:rPr>
              <a:t>输入标题内容</a:t>
            </a:r>
            <a:endParaRPr lang="zh-CN" altLang="en-US" dirty="0">
              <a:solidFill>
                <a:schemeClr val="accent4">
                  <a:lumMod val="75000"/>
                </a:schemeClr>
              </a:solidFill>
              <a:latin typeface="方正幼线简体" panose="03000509000000000000" pitchFamily="65" charset="-122"/>
              <a:ea typeface="方正幼线简体" panose="03000509000000000000" pitchFamily="65" charset="-122"/>
            </a:endParaRPr>
          </a:p>
        </p:txBody>
      </p:sp>
      <p:sp>
        <p:nvSpPr>
          <p:cNvPr id="8" name="矩形 7"/>
          <p:cNvSpPr/>
          <p:nvPr/>
        </p:nvSpPr>
        <p:spPr>
          <a:xfrm>
            <a:off x="4572000" y="1302013"/>
            <a:ext cx="3048000" cy="42406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75000"/>
                </a:schemeClr>
              </a:solidFill>
              <a:latin typeface="方正幼线简体" panose="03000509000000000000" pitchFamily="65" charset="-122"/>
              <a:ea typeface="方正幼线简体" panose="03000509000000000000" pitchFamily="65" charset="-122"/>
            </a:endParaRPr>
          </a:p>
        </p:txBody>
      </p:sp>
      <p:pic>
        <p:nvPicPr>
          <p:cNvPr id="9" name="图片 8"/>
          <p:cNvPicPr>
            <a:picLocks noChangeAspect="1"/>
          </p:cNvPicPr>
          <p:nvPr/>
        </p:nvPicPr>
        <p:blipFill>
          <a:blip r:embed="rId1" cstate="print">
            <a:extLst>
              <a:ext uri="{BEBA8EAE-BF5A-486C-A8C5-ECC9F3942E4B}">
                <a14:imgProps xmlns:a14="http://schemas.microsoft.com/office/drawing/2010/main">
                  <a14:imgLayer r:embed="rId2">
                    <a14:imgEffect>
                      <a14:backgroundRemoval t="2302" b="100000" l="0" r="100000">
                        <a14:foregroundMark x1="61747" y1="11145" x2="75827" y2="16596"/>
                        <a14:foregroundMark x1="4241" y1="47547" x2="14419" y2="50091"/>
                        <a14:foregroundMark x1="11705" y1="97274" x2="24003" y2="97698"/>
                        <a14:foregroundMark x1="77099" y1="97880" x2="87447" y2="99213"/>
                        <a14:backgroundMark x1="79389" y1="58631" x2="94911" y2="63477"/>
                      </a14:backgroundRemoval>
                    </a14:imgEffect>
                  </a14:imgLayer>
                </a14:imgProps>
              </a:ext>
              <a:ext uri="{28A0092B-C50C-407E-A947-70E740481C1C}">
                <a14:useLocalDpi xmlns:a14="http://schemas.microsoft.com/office/drawing/2010/main" val="0"/>
              </a:ext>
            </a:extLst>
          </a:blip>
          <a:stretch>
            <a:fillRect/>
          </a:stretch>
        </p:blipFill>
        <p:spPr>
          <a:xfrm>
            <a:off x="0" y="-154240"/>
            <a:ext cx="5007935" cy="7012240"/>
          </a:xfrm>
          <a:prstGeom prst="rect">
            <a:avLst/>
          </a:prstGeom>
        </p:spPr>
      </p:pic>
      <p:pic>
        <p:nvPicPr>
          <p:cNvPr id="10" name="图片 9"/>
          <p:cNvPicPr>
            <a:picLocks noChangeAspect="1"/>
          </p:cNvPicPr>
          <p:nvPr/>
        </p:nvPicPr>
        <p:blipFill>
          <a:blip r:embed="rId3" cstate="print">
            <a:extLst>
              <a:ext uri="{BEBA8EAE-BF5A-486C-A8C5-ECC9F3942E4B}">
                <a14:imgProps xmlns:a14="http://schemas.microsoft.com/office/drawing/2010/main">
                  <a14:imgLayer r:embed="rId4">
                    <a14:imgEffect>
                      <a14:backgroundRemoval t="485" b="99213" l="0" r="99406">
                        <a14:foregroundMark x1="63359" y1="11145" x2="77099" y2="16596"/>
                        <a14:foregroundMark x1="81170" y1="60933" x2="95759" y2="64204"/>
                        <a14:foregroundMark x1="74470" y1="54755" x2="76845" y2="54876"/>
                        <a14:foregroundMark x1="65140" y1="68686" x2="59457" y2="80012"/>
                        <a14:foregroundMark x1="50975" y1="80315" x2="54453" y2="80800"/>
                      </a14:backgroundRemoval>
                    </a14:imgEffect>
                  </a14:imgLayer>
                </a14:imgProps>
              </a:ext>
              <a:ext uri="{28A0092B-C50C-407E-A947-70E740481C1C}">
                <a14:useLocalDpi xmlns:a14="http://schemas.microsoft.com/office/drawing/2010/main" val="0"/>
              </a:ext>
            </a:extLst>
          </a:blip>
          <a:stretch>
            <a:fillRect/>
          </a:stretch>
        </p:blipFill>
        <p:spPr>
          <a:xfrm>
            <a:off x="7488763" y="812800"/>
            <a:ext cx="4897781" cy="6858000"/>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 r="28433" b="-465"/>
          <a:stretch>
            <a:fillRect/>
          </a:stretch>
        </p:blipFill>
        <p:spPr>
          <a:xfrm>
            <a:off x="0" y="0"/>
            <a:ext cx="3505200" cy="6889898"/>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3765" y="-1669729"/>
            <a:ext cx="7598592" cy="10639746"/>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26413" r="-2032" b="-465"/>
          <a:stretch>
            <a:fillRect/>
          </a:stretch>
        </p:blipFill>
        <p:spPr>
          <a:xfrm>
            <a:off x="8686680" y="-557254"/>
            <a:ext cx="3703674" cy="688989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BEBA8EAE-BF5A-486C-A8C5-ECC9F3942E4B}">
                <a14:imgProps xmlns:a14="http://schemas.microsoft.com/office/drawing/2010/main">
                  <a14:imgLayer r:embed="rId2">
                    <a14:imgEffect>
                      <a14:colorTemperature colorTemp="11200"/>
                    </a14:imgEffect>
                  </a14:imgLayer>
                </a14:imgProps>
              </a:ext>
              <a:ext uri="{28A0092B-C50C-407E-A947-70E740481C1C}">
                <a14:useLocalDpi xmlns:a14="http://schemas.microsoft.com/office/drawing/2010/main" val="0"/>
              </a:ext>
            </a:extLst>
          </a:blip>
          <a:srcRect t="19475" b="30694"/>
          <a:stretch>
            <a:fillRect/>
          </a:stretch>
        </p:blipFill>
        <p:spPr>
          <a:xfrm>
            <a:off x="-32085" y="1717589"/>
            <a:ext cx="12336379" cy="5140412"/>
          </a:xfrm>
          <a:prstGeom prst="rect">
            <a:avLst/>
          </a:prstGeom>
        </p:spPr>
      </p:pic>
      <p:sp>
        <p:nvSpPr>
          <p:cNvPr id="8" name="矩形 7"/>
          <p:cNvSpPr/>
          <p:nvPr/>
        </p:nvSpPr>
        <p:spPr>
          <a:xfrm>
            <a:off x="1686295" y="1886084"/>
            <a:ext cx="8899618" cy="1385700"/>
          </a:xfrm>
          <a:prstGeom prst="rect">
            <a:avLst/>
          </a:prstGeom>
        </p:spPr>
        <p:txBody>
          <a:bodyPr wrap="square">
            <a:spAutoFit/>
          </a:bodyPr>
          <a:lstStyle/>
          <a:p>
            <a:pPr algn="ctr">
              <a:lnSpc>
                <a:spcPct val="200000"/>
              </a:lnSpc>
            </a:pPr>
            <a:r>
              <a:rPr lang="zh-CN" altLang="en-US" sz="1100" i="1" dirty="0">
                <a:solidFill>
                  <a:schemeClr val="accent4">
                    <a:lumMod val="75000"/>
                  </a:schemeClr>
                </a:solidFill>
                <a:latin typeface="方正幼线简体" panose="03000509000000000000" pitchFamily="65" charset="-122"/>
                <a:ea typeface="方正幼线简体" panose="03000509000000000000" pitchFamily="65" charset="-122"/>
                <a:cs typeface="+mn-ea"/>
                <a:sym typeface="+mn-lt"/>
              </a:rPr>
              <a:t>单击此处输入文本内容，单击此处输入文本内容，单击此处输入文本内容，单击此处输入文本内容，单击此处输入文本内容，单击此处输入文本内容，单击此处输入文本内容，单击此处输入文本内容，单击此处输入文本内容，单击此处输入文本内容，单击此处输入文本内容，单击此处输入文本内容</a:t>
            </a:r>
            <a:endParaRPr lang="zh-CN" altLang="en-US" sz="1100" i="1" dirty="0">
              <a:solidFill>
                <a:schemeClr val="accent4">
                  <a:lumMod val="75000"/>
                </a:schemeClr>
              </a:solidFill>
              <a:latin typeface="方正幼线简体" panose="03000509000000000000" pitchFamily="65" charset="-122"/>
              <a:ea typeface="方正幼线简体" panose="03000509000000000000" pitchFamily="65" charset="-122"/>
              <a:cs typeface="+mn-ea"/>
              <a:sym typeface="+mn-lt"/>
            </a:endParaRPr>
          </a:p>
          <a:p>
            <a:pPr algn="ctr">
              <a:lnSpc>
                <a:spcPct val="200000"/>
              </a:lnSpc>
            </a:pPr>
            <a:endParaRPr lang="zh-CN" altLang="en-US" sz="1100" i="1" dirty="0">
              <a:solidFill>
                <a:schemeClr val="accent4">
                  <a:lumMod val="75000"/>
                </a:schemeClr>
              </a:solidFill>
              <a:latin typeface="方正幼线简体" panose="03000509000000000000" pitchFamily="65" charset="-122"/>
              <a:ea typeface="方正幼线简体" panose="03000509000000000000" pitchFamily="65" charset="-122"/>
              <a:cs typeface="+mn-ea"/>
              <a:sym typeface="+mn-lt"/>
            </a:endParaRPr>
          </a:p>
        </p:txBody>
      </p:sp>
      <p:sp>
        <p:nvSpPr>
          <p:cNvPr id="9" name="文本框 8"/>
          <p:cNvSpPr txBox="1"/>
          <p:nvPr/>
        </p:nvSpPr>
        <p:spPr>
          <a:xfrm>
            <a:off x="4634487" y="586310"/>
            <a:ext cx="2923025" cy="1077218"/>
          </a:xfrm>
          <a:prstGeom prst="rect">
            <a:avLst/>
          </a:prstGeom>
          <a:noFill/>
        </p:spPr>
        <p:txBody>
          <a:bodyPr wrap="square" rtlCol="0">
            <a:spAutoFit/>
          </a:bodyPr>
          <a:lstStyle/>
          <a:p>
            <a:pPr algn="ctr"/>
            <a:r>
              <a:rPr lang="zh-CN" altLang="en-US" sz="3200" i="1" dirty="0">
                <a:solidFill>
                  <a:schemeClr val="accent4">
                    <a:lumMod val="75000"/>
                  </a:schemeClr>
                </a:solidFill>
                <a:latin typeface="方正幼线简体" panose="03000509000000000000" pitchFamily="65" charset="-122"/>
                <a:ea typeface="方正幼线简体" panose="03000509000000000000" pitchFamily="65" charset="-122"/>
              </a:rPr>
              <a:t>单击此处输入标题</a:t>
            </a:r>
            <a:endParaRPr lang="zh-CN" altLang="en-US" sz="3200" i="1" dirty="0">
              <a:solidFill>
                <a:schemeClr val="accent4">
                  <a:lumMod val="75000"/>
                </a:schemeClr>
              </a:solidFill>
              <a:latin typeface="方正幼线简体" panose="03000509000000000000" pitchFamily="65" charset="-122"/>
              <a:ea typeface="方正幼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885950" y="-952179"/>
            <a:ext cx="7598592" cy="10639746"/>
          </a:xfrm>
          <a:prstGeom prst="rect">
            <a:avLst/>
          </a:prstGeom>
        </p:spPr>
      </p:pic>
      <p:sp>
        <p:nvSpPr>
          <p:cNvPr id="10" name="椭圆 9"/>
          <p:cNvSpPr/>
          <p:nvPr/>
        </p:nvSpPr>
        <p:spPr>
          <a:xfrm>
            <a:off x="3539442" y="872442"/>
            <a:ext cx="5113117" cy="5113117"/>
          </a:xfrm>
          <a:prstGeom prst="ellipse">
            <a:avLst/>
          </a:prstGeom>
          <a:noFill/>
          <a:ln>
            <a:gradFill flip="none" rotWithShape="1">
              <a:gsLst>
                <a:gs pos="0">
                  <a:srgbClr val="BB9E73"/>
                </a:gs>
                <a:gs pos="100000">
                  <a:srgbClr val="BB9E73"/>
                </a:gs>
                <a:gs pos="50000">
                  <a:schemeClr val="bg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文本框 4"/>
          <p:cNvSpPr txBox="1"/>
          <p:nvPr/>
        </p:nvSpPr>
        <p:spPr>
          <a:xfrm>
            <a:off x="5112152" y="1726277"/>
            <a:ext cx="1967697" cy="400110"/>
          </a:xfrm>
          <a:prstGeom prst="rect">
            <a:avLst/>
          </a:prstGeom>
          <a:noFill/>
        </p:spPr>
        <p:txBody>
          <a:bodyPr wrap="square" rtlCol="0">
            <a:spAutoFit/>
          </a:bodyPr>
          <a:lstStyle/>
          <a:p>
            <a:pPr algn="ctr"/>
            <a:r>
              <a:rPr lang="zh-CN" altLang="en-US" sz="2000" dirty="0">
                <a:solidFill>
                  <a:schemeClr val="bg1">
                    <a:lumMod val="75000"/>
                  </a:schemeClr>
                </a:solidFill>
                <a:latin typeface="楷体" panose="02010609060101010101" pitchFamily="49" charset="-122"/>
                <a:ea typeface="楷体" panose="02010609060101010101" pitchFamily="49" charset="-122"/>
              </a:rPr>
              <a:t>输入标题</a:t>
            </a:r>
            <a:endParaRPr lang="zh-CN" altLang="en-US" sz="2000" dirty="0">
              <a:solidFill>
                <a:schemeClr val="bg1">
                  <a:lumMod val="75000"/>
                </a:schemeClr>
              </a:solidFill>
              <a:latin typeface="楷体" panose="02010609060101010101" pitchFamily="49" charset="-122"/>
              <a:ea typeface="楷体" panose="02010609060101010101" pitchFamily="49" charset="-122"/>
            </a:endParaRPr>
          </a:p>
        </p:txBody>
      </p:sp>
      <p:sp>
        <p:nvSpPr>
          <p:cNvPr id="9" name="椭圆 8"/>
          <p:cNvSpPr/>
          <p:nvPr/>
        </p:nvSpPr>
        <p:spPr>
          <a:xfrm>
            <a:off x="3931534" y="1264534"/>
            <a:ext cx="4328932" cy="4328932"/>
          </a:xfrm>
          <a:prstGeom prst="ellipse">
            <a:avLst/>
          </a:prstGeom>
          <a:noFill/>
          <a:ln>
            <a:gradFill flip="none" rotWithShape="1">
              <a:gsLst>
                <a:gs pos="0">
                  <a:srgbClr val="BB9E73"/>
                </a:gs>
                <a:gs pos="100000">
                  <a:srgbClr val="BB9E73"/>
                </a:gs>
                <a:gs pos="50000">
                  <a:schemeClr val="bg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4232" y="2153358"/>
            <a:ext cx="1510617" cy="683941"/>
          </a:xfrm>
          <a:prstGeom prst="rect">
            <a:avLst/>
          </a:prstGeom>
        </p:spPr>
      </p:pic>
      <p:pic>
        <p:nvPicPr>
          <p:cNvPr id="7" name="图片 6"/>
          <p:cNvPicPr>
            <a:picLocks noChangeAspect="1"/>
          </p:cNvPicPr>
          <p:nvPr/>
        </p:nvPicPr>
        <p:blipFill>
          <a:blip r:embed="rId3" cstate="print">
            <a:extLst>
              <a:ext uri="{BEBA8EAE-BF5A-486C-A8C5-ECC9F3942E4B}">
                <a14:imgProps xmlns:a14="http://schemas.microsoft.com/office/drawing/2010/main">
                  <a14:imgLayer r:embed="rId4">
                    <a14:imgEffect>
                      <a14:backgroundRemoval t="2302" b="100000" l="0" r="100000">
                        <a14:foregroundMark x1="61747" y1="11145" x2="75827" y2="16596"/>
                        <a14:foregroundMark x1="4241" y1="47547" x2="14419" y2="50091"/>
                        <a14:foregroundMark x1="11705" y1="97274" x2="24003" y2="97698"/>
                        <a14:foregroundMark x1="77099" y1="97880" x2="87447" y2="99213"/>
                        <a14:backgroundMark x1="79389" y1="58631" x2="94911" y2="63477"/>
                      </a14:backgroundRemoval>
                    </a14:imgEffect>
                  </a14:imgLayer>
                </a14:imgProps>
              </a:ext>
              <a:ext uri="{28A0092B-C50C-407E-A947-70E740481C1C}">
                <a14:useLocalDpi xmlns:a14="http://schemas.microsoft.com/office/drawing/2010/main" val="0"/>
              </a:ext>
            </a:extLst>
          </a:blip>
          <a:stretch>
            <a:fillRect/>
          </a:stretch>
        </p:blipFill>
        <p:spPr>
          <a:xfrm>
            <a:off x="0" y="-154240"/>
            <a:ext cx="5007935" cy="7012240"/>
          </a:xfrm>
          <a:prstGeom prst="rect">
            <a:avLst/>
          </a:prstGeom>
        </p:spPr>
      </p:pic>
      <p:pic>
        <p:nvPicPr>
          <p:cNvPr id="8" name="图片 7"/>
          <p:cNvPicPr>
            <a:picLocks noChangeAspect="1"/>
          </p:cNvPicPr>
          <p:nvPr/>
        </p:nvPicPr>
        <p:blipFill>
          <a:blip r:embed="rId5" cstate="print">
            <a:extLst>
              <a:ext uri="{BEBA8EAE-BF5A-486C-A8C5-ECC9F3942E4B}">
                <a14:imgProps xmlns:a14="http://schemas.microsoft.com/office/drawing/2010/main">
                  <a14:imgLayer r:embed="rId6">
                    <a14:imgEffect>
                      <a14:backgroundRemoval t="485" b="99213" l="0" r="99406">
                        <a14:foregroundMark x1="63359" y1="11145" x2="77099" y2="16596"/>
                        <a14:foregroundMark x1="81170" y1="60933" x2="95759" y2="64204"/>
                        <a14:foregroundMark x1="74470" y1="54755" x2="76845" y2="54876"/>
                        <a14:foregroundMark x1="65140" y1="68686" x2="59457" y2="80012"/>
                        <a14:foregroundMark x1="50975" y1="80315" x2="54453" y2="80800"/>
                      </a14:backgroundRemoval>
                    </a14:imgEffect>
                  </a14:imgLayer>
                </a14:imgProps>
              </a:ext>
              <a:ext uri="{28A0092B-C50C-407E-A947-70E740481C1C}">
                <a14:useLocalDpi xmlns:a14="http://schemas.microsoft.com/office/drawing/2010/main" val="0"/>
              </a:ext>
            </a:extLst>
          </a:blip>
          <a:stretch>
            <a:fillRect/>
          </a:stretch>
        </p:blipFill>
        <p:spPr>
          <a:xfrm>
            <a:off x="7438598" y="1371600"/>
            <a:ext cx="4897781" cy="6858000"/>
          </a:xfrm>
          <a:prstGeom prst="rect">
            <a:avLst/>
          </a:prstGeom>
        </p:spPr>
      </p:pic>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l="1" r="28433" b="-465"/>
          <a:stretch>
            <a:fillRect/>
          </a:stretch>
        </p:blipFill>
        <p:spPr>
          <a:xfrm>
            <a:off x="0" y="0"/>
            <a:ext cx="3505200" cy="6889898"/>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l="26413" r="-2032" b="-465"/>
          <a:stretch>
            <a:fillRect/>
          </a:stretch>
        </p:blipFill>
        <p:spPr>
          <a:xfrm>
            <a:off x="8632705" y="-93069"/>
            <a:ext cx="3703674" cy="6889898"/>
          </a:xfrm>
          <a:prstGeom prst="rect">
            <a:avLst/>
          </a:prstGeom>
        </p:spPr>
      </p:pic>
      <p:sp>
        <p:nvSpPr>
          <p:cNvPr id="15" name="矩形 14"/>
          <p:cNvSpPr/>
          <p:nvPr/>
        </p:nvSpPr>
        <p:spPr>
          <a:xfrm>
            <a:off x="4330834" y="3330559"/>
            <a:ext cx="3530331" cy="1517595"/>
          </a:xfrm>
          <a:prstGeom prst="rect">
            <a:avLst/>
          </a:prstGeom>
        </p:spPr>
        <p:txBody>
          <a:bodyPr wrap="square">
            <a:spAutoFit/>
          </a:bodyPr>
          <a:lstStyle/>
          <a:p>
            <a:pPr algn="ctr">
              <a:lnSpc>
                <a:spcPct val="200000"/>
              </a:lnSpc>
            </a:pPr>
            <a:r>
              <a:rPr lang="zh-CN" altLang="en-US" sz="1200" i="1" dirty="0">
                <a:solidFill>
                  <a:schemeClr val="accent4">
                    <a:lumMod val="75000"/>
                  </a:schemeClr>
                </a:solidFill>
                <a:latin typeface="方正幼线简体" panose="03000509000000000000" pitchFamily="65" charset="-122"/>
                <a:ea typeface="方正幼线简体" panose="03000509000000000000" pitchFamily="65" charset="-122"/>
                <a:cs typeface="+mn-ea"/>
                <a:sym typeface="+mn-lt"/>
              </a:rPr>
              <a:t>单击此处输入文本内容，单击此处输入文本内容，单击此处输入文本内容，单击此处输入文本内容，单击此处输入文本内容，单击此处输入文本内容，单击此处输入文本内容，</a:t>
            </a:r>
            <a:endParaRPr lang="zh-CN" altLang="en-US" sz="1200" i="1" dirty="0">
              <a:solidFill>
                <a:schemeClr val="accent4">
                  <a:lumMod val="75000"/>
                </a:schemeClr>
              </a:solidFill>
              <a:latin typeface="方正幼线简体" panose="03000509000000000000" pitchFamily="65" charset="-122"/>
              <a:ea typeface="方正幼线简体" panose="03000509000000000000" pitchFamily="65"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hold" nodeType="withEffect">
                                  <p:stCondLst>
                                    <p:cond delay="0"/>
                                  </p:stCondLst>
                                  <p:childTnLst>
                                    <p:animMotion origin="layout" path="M 1.66667E-6 -1.11111E-6 L 1.66667E-6 -0.02037 " pathEditMode="relative" rAng="0" ptsTypes="AA">
                                      <p:cBhvr>
                                        <p:cTn id="6" dur="1000" fill="hold"/>
                                        <p:tgtEl>
                                          <p:spTgt spid="14"/>
                                        </p:tgtEl>
                                        <p:attrNameLst>
                                          <p:attrName>ppt_x</p:attrName>
                                          <p:attrName>ppt_y</p:attrName>
                                        </p:attrNameLst>
                                      </p:cBhvr>
                                      <p:rCtr x="0" y="-1019"/>
                                    </p:animMotion>
                                  </p:childTnLst>
                                </p:cTn>
                              </p:par>
                              <p:par>
                                <p:cTn id="7" presetID="6" presetClass="emph" presetSubtype="0" repeatCount="indefinite" accel="50000" decel="50000" autoRev="1" fill="hold" nodeType="withEffect">
                                  <p:stCondLst>
                                    <p:cond delay="0"/>
                                  </p:stCondLst>
                                  <p:childTnLst>
                                    <p:animScale>
                                      <p:cBhvr>
                                        <p:cTn id="8" dur="1000" fill="hold"/>
                                        <p:tgtEl>
                                          <p:spTgt spid="14"/>
                                        </p:tgtEl>
                                      </p:cBhvr>
                                      <p:by x="98000" y="98000"/>
                                    </p:animScale>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A_库_图片 10"/>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b="15271"/>
          <a:stretch>
            <a:fillRect/>
          </a:stretch>
        </p:blipFill>
        <p:spPr>
          <a:xfrm flipH="1">
            <a:off x="3585339" y="430620"/>
            <a:ext cx="4897781" cy="5810694"/>
          </a:xfrm>
          <a:prstGeom prst="rect">
            <a:avLst/>
          </a:prstGeom>
        </p:spPr>
      </p:pic>
      <p:pic>
        <p:nvPicPr>
          <p:cNvPr id="4" name="图片 3"/>
          <p:cNvPicPr>
            <a:picLocks noChangeAspect="1"/>
          </p:cNvPicPr>
          <p:nvPr/>
        </p:nvPicPr>
        <p:blipFill>
          <a:blip r:embed="rId3" cstate="print">
            <a:extLst>
              <a:ext uri="{BEBA8EAE-BF5A-486C-A8C5-ECC9F3942E4B}">
                <a14:imgProps xmlns:a14="http://schemas.microsoft.com/office/drawing/2010/main">
                  <a14:imgLayer r:embed="rId4">
                    <a14:imgEffect>
                      <a14:backgroundRemoval t="2302" b="100000" l="0" r="100000">
                        <a14:foregroundMark x1="61747" y1="11145" x2="75827" y2="16596"/>
                        <a14:foregroundMark x1="4241" y1="47547" x2="14419" y2="50091"/>
                        <a14:foregroundMark x1="11705" y1="97274" x2="24003" y2="97698"/>
                        <a14:foregroundMark x1="77099" y1="97880" x2="87447" y2="99213"/>
                        <a14:backgroundMark x1="79389" y1="58631" x2="94911" y2="63477"/>
                      </a14:backgroundRemoval>
                    </a14:imgEffect>
                  </a14:imgLayer>
                </a14:imgProps>
              </a:ext>
              <a:ext uri="{28A0092B-C50C-407E-A947-70E740481C1C}">
                <a14:useLocalDpi xmlns:a14="http://schemas.microsoft.com/office/drawing/2010/main" val="0"/>
              </a:ext>
            </a:extLst>
          </a:blip>
          <a:stretch>
            <a:fillRect/>
          </a:stretch>
        </p:blipFill>
        <p:spPr>
          <a:xfrm>
            <a:off x="0" y="-154240"/>
            <a:ext cx="5007935" cy="7012240"/>
          </a:xfrm>
          <a:prstGeom prst="rect">
            <a:avLst/>
          </a:prstGeom>
        </p:spPr>
      </p:pic>
      <p:pic>
        <p:nvPicPr>
          <p:cNvPr id="5" name="图片 4"/>
          <p:cNvPicPr>
            <a:picLocks noChangeAspect="1"/>
          </p:cNvPicPr>
          <p:nvPr/>
        </p:nvPicPr>
        <p:blipFill>
          <a:blip r:embed="rId5" cstate="print">
            <a:extLst>
              <a:ext uri="{BEBA8EAE-BF5A-486C-A8C5-ECC9F3942E4B}">
                <a14:imgProps xmlns:a14="http://schemas.microsoft.com/office/drawing/2010/main">
                  <a14:imgLayer r:embed="rId6">
                    <a14:imgEffect>
                      <a14:backgroundRemoval t="485" b="99213" l="0" r="99406">
                        <a14:foregroundMark x1="63359" y1="11145" x2="77099" y2="16596"/>
                        <a14:foregroundMark x1="81170" y1="60933" x2="95759" y2="64204"/>
                        <a14:foregroundMark x1="74470" y1="54755" x2="76845" y2="54876"/>
                        <a14:foregroundMark x1="65140" y1="68686" x2="59457" y2="80012"/>
                        <a14:foregroundMark x1="50975" y1="80315" x2="54453" y2="80800"/>
                      </a14:backgroundRemoval>
                    </a14:imgEffect>
                  </a14:imgLayer>
                </a14:imgProps>
              </a:ext>
              <a:ext uri="{28A0092B-C50C-407E-A947-70E740481C1C}">
                <a14:useLocalDpi xmlns:a14="http://schemas.microsoft.com/office/drawing/2010/main" val="0"/>
              </a:ext>
            </a:extLst>
          </a:blip>
          <a:stretch>
            <a:fillRect/>
          </a:stretch>
        </p:blipFill>
        <p:spPr>
          <a:xfrm>
            <a:off x="7294219" y="1371600"/>
            <a:ext cx="4897781" cy="6858000"/>
          </a:xfrm>
          <a:prstGeom prst="rect">
            <a:avLst/>
          </a:prstGeom>
        </p:spPr>
      </p:pic>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l="1" r="-2032" b="-465"/>
          <a:stretch>
            <a:fillRect/>
          </a:stretch>
        </p:blipFill>
        <p:spPr>
          <a:xfrm>
            <a:off x="0" y="0"/>
            <a:ext cx="4997302" cy="6889898"/>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49257" y="-262369"/>
            <a:ext cx="7598592" cy="10639746"/>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26413" r="-2032" b="-465"/>
          <a:stretch>
            <a:fillRect/>
          </a:stretch>
        </p:blipFill>
        <p:spPr>
          <a:xfrm>
            <a:off x="7581014" y="-93069"/>
            <a:ext cx="3703674" cy="6889898"/>
          </a:xfrm>
          <a:prstGeom prst="rect">
            <a:avLst/>
          </a:prstGeom>
        </p:spPr>
      </p:pic>
      <p:sp>
        <p:nvSpPr>
          <p:cNvPr id="10" name="PA_库_文本框 9"/>
          <p:cNvSpPr txBox="1"/>
          <p:nvPr>
            <p:custDataLst>
              <p:tags r:id="rId9"/>
            </p:custDataLst>
          </p:nvPr>
        </p:nvSpPr>
        <p:spPr>
          <a:xfrm>
            <a:off x="4419582" y="1743942"/>
            <a:ext cx="3147015" cy="3631763"/>
          </a:xfrm>
          <a:prstGeom prst="rect">
            <a:avLst/>
          </a:prstGeom>
          <a:noFill/>
        </p:spPr>
        <p:txBody>
          <a:bodyPr wrap="none" rtlCol="0">
            <a:spAutoFit/>
          </a:bodyPr>
          <a:lstStyle/>
          <a:p>
            <a:pPr algn="ctr"/>
            <a:r>
              <a:rPr lang="zh-CN" altLang="en-US" sz="11500" b="1" i="1" dirty="0">
                <a:blipFill dpi="0" rotWithShape="1">
                  <a:blip r:embed="rId10"/>
                  <a:srcRect/>
                  <a:stretch>
                    <a:fillRect/>
                  </a:stretch>
                </a:blipFill>
                <a:latin typeface="方正幼线简体" panose="03000509000000000000" pitchFamily="65" charset="-122"/>
                <a:ea typeface="方正幼线简体" panose="03000509000000000000" pitchFamily="65" charset="-122"/>
              </a:rPr>
              <a:t>第叁</a:t>
            </a:r>
            <a:endParaRPr lang="en-US" altLang="zh-CN" sz="11500" b="1" i="1" dirty="0">
              <a:blipFill dpi="0" rotWithShape="1">
                <a:blip r:embed="rId10"/>
                <a:srcRect/>
                <a:stretch>
                  <a:fillRect/>
                </a:stretch>
              </a:blipFill>
              <a:latin typeface="方正幼线简体" panose="03000509000000000000" pitchFamily="65" charset="-122"/>
              <a:ea typeface="方正幼线简体" panose="03000509000000000000" pitchFamily="65" charset="-122"/>
            </a:endParaRPr>
          </a:p>
          <a:p>
            <a:pPr algn="ctr"/>
            <a:r>
              <a:rPr lang="zh-CN" altLang="en-US" sz="11500" b="1" i="1" dirty="0">
                <a:blipFill dpi="0" rotWithShape="1">
                  <a:blip r:embed="rId10"/>
                  <a:srcRect/>
                  <a:stretch>
                    <a:fillRect/>
                  </a:stretch>
                </a:blipFill>
                <a:latin typeface="方正幼线简体" panose="03000509000000000000" pitchFamily="65" charset="-122"/>
                <a:ea typeface="方正幼线简体" panose="03000509000000000000" pitchFamily="65" charset="-122"/>
              </a:rPr>
              <a:t>部分</a:t>
            </a:r>
            <a:endParaRPr lang="zh-CN" altLang="en-US" sz="11500" b="1" i="1" dirty="0">
              <a:blipFill dpi="0" rotWithShape="1">
                <a:blip r:embed="rId10"/>
                <a:srcRect/>
                <a:stretch>
                  <a:fillRect/>
                </a:stretch>
              </a:blipFill>
              <a:latin typeface="方正幼线简体" panose="03000509000000000000" pitchFamily="65" charset="-122"/>
              <a:ea typeface="方正幼线简体" panose="03000509000000000000" pitchFamily="65" charset="-122"/>
            </a:endParaRPr>
          </a:p>
        </p:txBody>
      </p:sp>
      <p:sp>
        <p:nvSpPr>
          <p:cNvPr id="15" name="PA_库_文本框 14"/>
          <p:cNvSpPr txBox="1"/>
          <p:nvPr>
            <p:custDataLst>
              <p:tags r:id="rId11"/>
            </p:custDataLst>
          </p:nvPr>
        </p:nvSpPr>
        <p:spPr>
          <a:xfrm>
            <a:off x="7455643" y="2069038"/>
            <a:ext cx="1015663" cy="3583132"/>
          </a:xfrm>
          <a:prstGeom prst="rect">
            <a:avLst/>
          </a:prstGeom>
          <a:noFill/>
        </p:spPr>
        <p:txBody>
          <a:bodyPr vert="eaVert" wrap="square" rtlCol="0">
            <a:spAutoFit/>
          </a:bodyPr>
          <a:lstStyle/>
          <a:p>
            <a:pPr>
              <a:lnSpc>
                <a:spcPct val="150000"/>
              </a:lnSpc>
            </a:pPr>
            <a:r>
              <a:rPr lang="zh-CN" altLang="en-US" sz="1200" i="1" dirty="0">
                <a:solidFill>
                  <a:srgbClr val="A38D5F"/>
                </a:solidFill>
                <a:latin typeface="方正幼线简体" panose="03000509000000000000" pitchFamily="65" charset="-122"/>
                <a:ea typeface="方正幼线简体" panose="03000509000000000000" pitchFamily="65" charset="-122"/>
              </a:rPr>
              <a:t>上巳风光好放怀。忆君犹未看花回。茂林映带谁家竹，曲水流传第几杯。摛锦绣，写玫瑰。长年富贵属多才。要知此日生男好，曾有周公祓禊来。</a:t>
            </a:r>
            <a:endParaRPr lang="zh-CN" altLang="en-US" sz="1200" i="1" dirty="0">
              <a:solidFill>
                <a:srgbClr val="A38D5F"/>
              </a:solidFill>
              <a:latin typeface="方正幼线简体" panose="03000509000000000000" pitchFamily="65" charset="-122"/>
              <a:ea typeface="方正幼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ppt_x"/>
                                          </p:val>
                                        </p:tav>
                                        <p:tav tm="100000">
                                          <p:val>
                                            <p:strVal val="#ppt_x"/>
                                          </p:val>
                                        </p:tav>
                                      </p:tavLst>
                                    </p:anim>
                                    <p:anim calcmode="lin" valueType="num">
                                      <p:cBhvr additive="base">
                                        <p:cTn id="12" dur="1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500" fill="hold"/>
                                        <p:tgtEl>
                                          <p:spTgt spid="15"/>
                                        </p:tgtEl>
                                        <p:attrNameLst>
                                          <p:attrName>ppt_x</p:attrName>
                                        </p:attrNameLst>
                                      </p:cBhvr>
                                      <p:tavLst>
                                        <p:tav tm="0">
                                          <p:val>
                                            <p:strVal val="#ppt_x"/>
                                          </p:val>
                                        </p:tav>
                                        <p:tav tm="100000">
                                          <p:val>
                                            <p:strVal val="#ppt_x"/>
                                          </p:val>
                                        </p:tav>
                                      </p:tavLst>
                                    </p:anim>
                                    <p:anim calcmode="lin" valueType="num">
                                      <p:cBhvr additive="base">
                                        <p:cTn id="16"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15"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BEBA8EAE-BF5A-486C-A8C5-ECC9F3942E4B}">
                <a14:imgProps xmlns:a14="http://schemas.microsoft.com/office/drawing/2010/main">
                  <a14:imgLayer r:embed="rId2">
                    <a14:imgEffect>
                      <a14:backgroundRemoval t="2302" b="100000" l="0" r="100000">
                        <a14:foregroundMark x1="61747" y1="11145" x2="75827" y2="16596"/>
                        <a14:foregroundMark x1="4241" y1="47547" x2="14419" y2="50091"/>
                        <a14:foregroundMark x1="11705" y1="97274" x2="24003" y2="97698"/>
                        <a14:foregroundMark x1="77099" y1="97880" x2="87447" y2="99213"/>
                        <a14:backgroundMark x1="79389" y1="58631" x2="94911" y2="63477"/>
                      </a14:backgroundRemoval>
                    </a14:imgEffect>
                  </a14:imgLayer>
                </a14:imgProps>
              </a:ext>
              <a:ext uri="{28A0092B-C50C-407E-A947-70E740481C1C}">
                <a14:useLocalDpi xmlns:a14="http://schemas.microsoft.com/office/drawing/2010/main" val="0"/>
              </a:ext>
            </a:extLst>
          </a:blip>
          <a:stretch>
            <a:fillRect/>
          </a:stretch>
        </p:blipFill>
        <p:spPr>
          <a:xfrm>
            <a:off x="0" y="-154240"/>
            <a:ext cx="5007935" cy="7012240"/>
          </a:xfrm>
          <a:prstGeom prst="rect">
            <a:avLst/>
          </a:prstGeom>
        </p:spPr>
      </p:pic>
      <p:pic>
        <p:nvPicPr>
          <p:cNvPr id="3" name="图片 2"/>
          <p:cNvPicPr>
            <a:picLocks noChangeAspect="1"/>
          </p:cNvPicPr>
          <p:nvPr/>
        </p:nvPicPr>
        <p:blipFill>
          <a:blip r:embed="rId3" cstate="print">
            <a:extLst>
              <a:ext uri="{BEBA8EAE-BF5A-486C-A8C5-ECC9F3942E4B}">
                <a14:imgProps xmlns:a14="http://schemas.microsoft.com/office/drawing/2010/main">
                  <a14:imgLayer r:embed="rId4">
                    <a14:imgEffect>
                      <a14:backgroundRemoval t="485" b="99213" l="0" r="99406">
                        <a14:foregroundMark x1="63359" y1="11145" x2="77099" y2="16596"/>
                        <a14:foregroundMark x1="81170" y1="60933" x2="95759" y2="64204"/>
                        <a14:foregroundMark x1="74470" y1="54755" x2="76845" y2="54876"/>
                        <a14:foregroundMark x1="65140" y1="68686" x2="59457" y2="80012"/>
                        <a14:foregroundMark x1="50975" y1="80315" x2="54453" y2="80800"/>
                      </a14:backgroundRemoval>
                    </a14:imgEffect>
                  </a14:imgLayer>
                </a14:imgProps>
              </a:ext>
              <a:ext uri="{28A0092B-C50C-407E-A947-70E740481C1C}">
                <a14:useLocalDpi xmlns:a14="http://schemas.microsoft.com/office/drawing/2010/main" val="0"/>
              </a:ext>
            </a:extLst>
          </a:blip>
          <a:stretch>
            <a:fillRect/>
          </a:stretch>
        </p:blipFill>
        <p:spPr>
          <a:xfrm>
            <a:off x="7438598" y="1371600"/>
            <a:ext cx="4897781" cy="68580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1" r="28433" b="-465"/>
          <a:stretch>
            <a:fillRect/>
          </a:stretch>
        </p:blipFill>
        <p:spPr>
          <a:xfrm>
            <a:off x="0" y="0"/>
            <a:ext cx="3505200" cy="6889898"/>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5950" y="-952179"/>
            <a:ext cx="7598592" cy="10639746"/>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26413" r="-2032" b="-465"/>
          <a:stretch>
            <a:fillRect/>
          </a:stretch>
        </p:blipFill>
        <p:spPr>
          <a:xfrm>
            <a:off x="8632705" y="-93069"/>
            <a:ext cx="3703674" cy="6889898"/>
          </a:xfrm>
          <a:prstGeom prst="rect">
            <a:avLst/>
          </a:prstGeom>
        </p:spPr>
      </p:pic>
      <p:grpSp>
        <p:nvGrpSpPr>
          <p:cNvPr id="7" name="组合 6"/>
          <p:cNvGrpSpPr/>
          <p:nvPr/>
        </p:nvGrpSpPr>
        <p:grpSpPr>
          <a:xfrm>
            <a:off x="5220959" y="2609147"/>
            <a:ext cx="5673777" cy="2930262"/>
            <a:chOff x="4751741" y="2208095"/>
            <a:chExt cx="5673777" cy="2930262"/>
          </a:xfrm>
        </p:grpSpPr>
        <p:sp>
          <p:nvSpPr>
            <p:cNvPr id="8" name="文本框 7"/>
            <p:cNvSpPr txBox="1"/>
            <p:nvPr/>
          </p:nvSpPr>
          <p:spPr>
            <a:xfrm>
              <a:off x="9963853" y="2208095"/>
              <a:ext cx="461665" cy="2389004"/>
            </a:xfrm>
            <a:prstGeom prst="rect">
              <a:avLst/>
            </a:prstGeom>
            <a:noFill/>
          </p:spPr>
          <p:txBody>
            <a:bodyPr vert="eaVert" wrap="square" rtlCol="0" anchor="t" anchorCtr="0">
              <a:spAutoFit/>
            </a:bodyPr>
            <a:lstStyle/>
            <a:p>
              <a:r>
                <a:rPr lang="zh-CN" altLang="en-US" i="1" kern="30000" spc="600" dirty="0">
                  <a:solidFill>
                    <a:srgbClr val="A38D5F"/>
                  </a:solidFill>
                  <a:latin typeface="方正幼线简体" panose="03000509000000000000" pitchFamily="65" charset="-122"/>
                  <a:ea typeface="方正幼线简体" panose="03000509000000000000" pitchFamily="65" charset="-122"/>
                </a:rPr>
                <a:t>当花瓣离开花朵</a:t>
              </a:r>
              <a:endParaRPr lang="zh-CN" altLang="en-US" i="1" kern="30000" spc="600" dirty="0">
                <a:solidFill>
                  <a:srgbClr val="A38D5F"/>
                </a:solidFill>
                <a:latin typeface="方正幼线简体" panose="03000509000000000000" pitchFamily="65" charset="-122"/>
                <a:ea typeface="方正幼线简体" panose="03000509000000000000" pitchFamily="65" charset="-122"/>
              </a:endParaRPr>
            </a:p>
          </p:txBody>
        </p:sp>
        <p:sp>
          <p:nvSpPr>
            <p:cNvPr id="9" name="文本框 8"/>
            <p:cNvSpPr txBox="1"/>
            <p:nvPr/>
          </p:nvSpPr>
          <p:spPr>
            <a:xfrm>
              <a:off x="9490021" y="2208095"/>
              <a:ext cx="461665" cy="1358902"/>
            </a:xfrm>
            <a:prstGeom prst="rect">
              <a:avLst/>
            </a:prstGeom>
            <a:noFill/>
          </p:spPr>
          <p:txBody>
            <a:bodyPr vert="eaVert" wrap="square" rtlCol="0" anchor="t" anchorCtr="0">
              <a:spAutoFit/>
            </a:bodyPr>
            <a:lstStyle/>
            <a:p>
              <a:r>
                <a:rPr lang="zh-CN" altLang="en-US" i="1" kern="30000" spc="600" dirty="0">
                  <a:solidFill>
                    <a:srgbClr val="A38D5F"/>
                  </a:solidFill>
                  <a:latin typeface="方正幼线简体" panose="03000509000000000000" pitchFamily="65" charset="-122"/>
                  <a:ea typeface="方正幼线简体" panose="03000509000000000000" pitchFamily="65" charset="-122"/>
                </a:rPr>
                <a:t>项目标题 </a:t>
              </a:r>
              <a:endParaRPr lang="zh-CN" altLang="en-US" i="1" kern="30000" spc="600" dirty="0">
                <a:solidFill>
                  <a:srgbClr val="A38D5F"/>
                </a:solidFill>
                <a:latin typeface="方正幼线简体" panose="03000509000000000000" pitchFamily="65" charset="-122"/>
                <a:ea typeface="方正幼线简体" panose="03000509000000000000" pitchFamily="65" charset="-122"/>
              </a:endParaRPr>
            </a:p>
          </p:txBody>
        </p:sp>
        <p:sp>
          <p:nvSpPr>
            <p:cNvPr id="10" name="文本框 9"/>
            <p:cNvSpPr txBox="1"/>
            <p:nvPr/>
          </p:nvSpPr>
          <p:spPr>
            <a:xfrm>
              <a:off x="9016193" y="2208095"/>
              <a:ext cx="461665" cy="2361008"/>
            </a:xfrm>
            <a:prstGeom prst="rect">
              <a:avLst/>
            </a:prstGeom>
            <a:noFill/>
          </p:spPr>
          <p:txBody>
            <a:bodyPr vert="eaVert" wrap="square" rtlCol="0" anchor="t" anchorCtr="0">
              <a:spAutoFit/>
            </a:bodyPr>
            <a:lstStyle/>
            <a:p>
              <a:r>
                <a:rPr lang="zh-CN" altLang="en-US" i="1" kern="30000" spc="600" dirty="0">
                  <a:solidFill>
                    <a:srgbClr val="A38D5F"/>
                  </a:solidFill>
                  <a:latin typeface="方正幼线简体" panose="03000509000000000000" pitchFamily="65" charset="-122"/>
                  <a:ea typeface="方正幼线简体" panose="03000509000000000000" pitchFamily="65" charset="-122"/>
                </a:rPr>
                <a:t>香消在风起雨后 </a:t>
              </a:r>
              <a:endParaRPr lang="zh-CN" altLang="en-US" i="1" kern="30000" spc="600" dirty="0">
                <a:solidFill>
                  <a:srgbClr val="A38D5F"/>
                </a:solidFill>
                <a:latin typeface="方正幼线简体" panose="03000509000000000000" pitchFamily="65" charset="-122"/>
                <a:ea typeface="方正幼线简体" panose="03000509000000000000" pitchFamily="65" charset="-122"/>
              </a:endParaRPr>
            </a:p>
          </p:txBody>
        </p:sp>
        <p:sp>
          <p:nvSpPr>
            <p:cNvPr id="11" name="文本框 10"/>
            <p:cNvSpPr txBox="1"/>
            <p:nvPr/>
          </p:nvSpPr>
          <p:spPr>
            <a:xfrm>
              <a:off x="8542365" y="2208095"/>
              <a:ext cx="461665" cy="2930262"/>
            </a:xfrm>
            <a:prstGeom prst="rect">
              <a:avLst/>
            </a:prstGeom>
            <a:noFill/>
          </p:spPr>
          <p:txBody>
            <a:bodyPr vert="eaVert" wrap="square" rtlCol="0" anchor="t" anchorCtr="0">
              <a:spAutoFit/>
            </a:bodyPr>
            <a:lstStyle/>
            <a:p>
              <a:r>
                <a:rPr lang="zh-CN" altLang="en-US" i="1" kern="30000" spc="600" dirty="0">
                  <a:solidFill>
                    <a:srgbClr val="A38D5F"/>
                  </a:solidFill>
                  <a:latin typeface="方正幼线简体" panose="03000509000000000000" pitchFamily="65" charset="-122"/>
                  <a:ea typeface="方正幼线简体" panose="03000509000000000000" pitchFamily="65" charset="-122"/>
                </a:rPr>
                <a:t>无人来嗅</a:t>
              </a:r>
              <a:endParaRPr lang="zh-CN" altLang="en-US" i="1" kern="30000" spc="600" dirty="0">
                <a:solidFill>
                  <a:srgbClr val="A38D5F"/>
                </a:solidFill>
                <a:latin typeface="方正幼线简体" panose="03000509000000000000" pitchFamily="65" charset="-122"/>
                <a:ea typeface="方正幼线简体" panose="03000509000000000000" pitchFamily="65" charset="-122"/>
              </a:endParaRPr>
            </a:p>
          </p:txBody>
        </p:sp>
        <p:sp>
          <p:nvSpPr>
            <p:cNvPr id="12" name="文本框 11"/>
            <p:cNvSpPr txBox="1"/>
            <p:nvPr/>
          </p:nvSpPr>
          <p:spPr>
            <a:xfrm>
              <a:off x="8068537" y="2208095"/>
              <a:ext cx="461665" cy="2920932"/>
            </a:xfrm>
            <a:prstGeom prst="rect">
              <a:avLst/>
            </a:prstGeom>
            <a:noFill/>
          </p:spPr>
          <p:txBody>
            <a:bodyPr vert="eaVert" wrap="square" rtlCol="0" anchor="t" anchorCtr="0">
              <a:spAutoFit/>
            </a:bodyPr>
            <a:lstStyle/>
            <a:p>
              <a:r>
                <a:rPr lang="zh-CN" altLang="en-US" i="1" kern="30000" spc="600" dirty="0">
                  <a:solidFill>
                    <a:srgbClr val="A38D5F"/>
                  </a:solidFill>
                  <a:latin typeface="方正幼线简体" panose="03000509000000000000" pitchFamily="65" charset="-122"/>
                  <a:ea typeface="方正幼线简体" panose="03000509000000000000" pitchFamily="65" charset="-122"/>
                </a:rPr>
                <a:t>如果爱告诉我走下去 </a:t>
              </a:r>
              <a:endParaRPr lang="zh-CN" altLang="en-US" i="1" kern="30000" spc="600" dirty="0">
                <a:solidFill>
                  <a:srgbClr val="A38D5F"/>
                </a:solidFill>
                <a:latin typeface="方正幼线简体" panose="03000509000000000000" pitchFamily="65" charset="-122"/>
                <a:ea typeface="方正幼线简体" panose="03000509000000000000" pitchFamily="65" charset="-122"/>
              </a:endParaRPr>
            </a:p>
          </p:txBody>
        </p:sp>
        <p:sp>
          <p:nvSpPr>
            <p:cNvPr id="13" name="文本框 12"/>
            <p:cNvSpPr txBox="1"/>
            <p:nvPr/>
          </p:nvSpPr>
          <p:spPr>
            <a:xfrm>
              <a:off x="7594709" y="2208095"/>
              <a:ext cx="461665" cy="2361008"/>
            </a:xfrm>
            <a:prstGeom prst="rect">
              <a:avLst/>
            </a:prstGeom>
            <a:noFill/>
          </p:spPr>
          <p:txBody>
            <a:bodyPr vert="eaVert" wrap="square" rtlCol="0" anchor="t" anchorCtr="0">
              <a:spAutoFit/>
            </a:bodyPr>
            <a:lstStyle/>
            <a:p>
              <a:r>
                <a:rPr lang="zh-CN" altLang="en-US" i="1" kern="30000" spc="600" dirty="0">
                  <a:solidFill>
                    <a:srgbClr val="A38D5F"/>
                  </a:solidFill>
                  <a:latin typeface="方正幼线简体" panose="03000509000000000000" pitchFamily="65" charset="-122"/>
                  <a:ea typeface="方正幼线简体" panose="03000509000000000000" pitchFamily="65" charset="-122"/>
                </a:rPr>
                <a:t>我会拼到爱尽头 </a:t>
              </a:r>
              <a:endParaRPr lang="zh-CN" altLang="en-US" i="1" kern="30000" spc="600" dirty="0">
                <a:solidFill>
                  <a:srgbClr val="A38D5F"/>
                </a:solidFill>
                <a:latin typeface="方正幼线简体" panose="03000509000000000000" pitchFamily="65" charset="-122"/>
                <a:ea typeface="方正幼线简体" panose="03000509000000000000" pitchFamily="65" charset="-122"/>
              </a:endParaRPr>
            </a:p>
          </p:txBody>
        </p:sp>
        <p:sp>
          <p:nvSpPr>
            <p:cNvPr id="14" name="文本框 13"/>
            <p:cNvSpPr txBox="1"/>
            <p:nvPr/>
          </p:nvSpPr>
          <p:spPr>
            <a:xfrm>
              <a:off x="7120881" y="2208095"/>
              <a:ext cx="461665" cy="2708388"/>
            </a:xfrm>
            <a:prstGeom prst="rect">
              <a:avLst/>
            </a:prstGeom>
            <a:noFill/>
          </p:spPr>
          <p:txBody>
            <a:bodyPr vert="eaVert" wrap="square" rtlCol="0" anchor="t" anchorCtr="0">
              <a:spAutoFit/>
            </a:bodyPr>
            <a:lstStyle/>
            <a:p>
              <a:r>
                <a:rPr lang="zh-CN" altLang="en-US" i="1" kern="30000" spc="600" dirty="0">
                  <a:solidFill>
                    <a:srgbClr val="A38D5F"/>
                  </a:solidFill>
                  <a:latin typeface="方正幼线简体" panose="03000509000000000000" pitchFamily="65" charset="-122"/>
                  <a:ea typeface="方正幼线简体" panose="03000509000000000000" pitchFamily="65" charset="-122"/>
                </a:rPr>
                <a:t>让心在灿烂中死去</a:t>
              </a:r>
              <a:endParaRPr lang="zh-CN" altLang="en-US" i="1" kern="30000" spc="600" dirty="0">
                <a:solidFill>
                  <a:srgbClr val="A38D5F"/>
                </a:solidFill>
                <a:latin typeface="方正幼线简体" panose="03000509000000000000" pitchFamily="65" charset="-122"/>
                <a:ea typeface="方正幼线简体" panose="03000509000000000000" pitchFamily="65" charset="-122"/>
              </a:endParaRPr>
            </a:p>
          </p:txBody>
        </p:sp>
        <p:sp>
          <p:nvSpPr>
            <p:cNvPr id="15" name="文本框 14"/>
            <p:cNvSpPr txBox="1"/>
            <p:nvPr/>
          </p:nvSpPr>
          <p:spPr>
            <a:xfrm>
              <a:off x="6647053" y="2208095"/>
              <a:ext cx="461665" cy="2708388"/>
            </a:xfrm>
            <a:prstGeom prst="rect">
              <a:avLst/>
            </a:prstGeom>
            <a:noFill/>
          </p:spPr>
          <p:txBody>
            <a:bodyPr vert="eaVert" wrap="square" rtlCol="0" anchor="t" anchorCtr="0">
              <a:spAutoFit/>
            </a:bodyPr>
            <a:lstStyle/>
            <a:p>
              <a:r>
                <a:rPr lang="zh-CN" altLang="en-US" i="1" kern="30000" spc="600" dirty="0">
                  <a:solidFill>
                    <a:srgbClr val="A38D5F"/>
                  </a:solidFill>
                  <a:latin typeface="方正幼线简体" panose="03000509000000000000" pitchFamily="65" charset="-122"/>
                  <a:ea typeface="方正幼线简体" panose="03000509000000000000" pitchFamily="65" charset="-122"/>
                </a:rPr>
                <a:t>让爱在灰烬里重生</a:t>
              </a:r>
              <a:endParaRPr lang="zh-CN" altLang="en-US" i="1" kern="30000" spc="600" dirty="0">
                <a:solidFill>
                  <a:srgbClr val="A38D5F"/>
                </a:solidFill>
                <a:latin typeface="方正幼线简体" panose="03000509000000000000" pitchFamily="65" charset="-122"/>
                <a:ea typeface="方正幼线简体" panose="03000509000000000000" pitchFamily="65" charset="-122"/>
              </a:endParaRPr>
            </a:p>
          </p:txBody>
        </p:sp>
        <p:sp>
          <p:nvSpPr>
            <p:cNvPr id="16" name="文本框 15"/>
            <p:cNvSpPr txBox="1"/>
            <p:nvPr/>
          </p:nvSpPr>
          <p:spPr>
            <a:xfrm>
              <a:off x="6173225" y="2208095"/>
              <a:ext cx="461665" cy="2389004"/>
            </a:xfrm>
            <a:prstGeom prst="rect">
              <a:avLst/>
            </a:prstGeom>
            <a:noFill/>
          </p:spPr>
          <p:txBody>
            <a:bodyPr vert="eaVert" wrap="square" rtlCol="0" anchor="t" anchorCtr="0">
              <a:spAutoFit/>
            </a:bodyPr>
            <a:lstStyle/>
            <a:p>
              <a:r>
                <a:rPr lang="zh-CN" altLang="en-US" i="1" kern="30000" spc="600" dirty="0">
                  <a:solidFill>
                    <a:srgbClr val="A38D5F"/>
                  </a:solidFill>
                  <a:latin typeface="方正幼线简体" panose="03000509000000000000" pitchFamily="65" charset="-122"/>
                  <a:ea typeface="方正幼线简体" panose="03000509000000000000" pitchFamily="65" charset="-122"/>
                </a:rPr>
                <a:t>当花瓣离开花朵</a:t>
              </a:r>
              <a:endParaRPr lang="zh-CN" altLang="en-US" i="1" kern="30000" spc="600" dirty="0">
                <a:solidFill>
                  <a:srgbClr val="A38D5F"/>
                </a:solidFill>
                <a:latin typeface="方正幼线简体" panose="03000509000000000000" pitchFamily="65" charset="-122"/>
                <a:ea typeface="方正幼线简体" panose="03000509000000000000" pitchFamily="65" charset="-122"/>
              </a:endParaRPr>
            </a:p>
          </p:txBody>
        </p:sp>
        <p:sp>
          <p:nvSpPr>
            <p:cNvPr id="17" name="文本框 16"/>
            <p:cNvSpPr txBox="1"/>
            <p:nvPr/>
          </p:nvSpPr>
          <p:spPr>
            <a:xfrm>
              <a:off x="5699397" y="2208095"/>
              <a:ext cx="461665" cy="1358902"/>
            </a:xfrm>
            <a:prstGeom prst="rect">
              <a:avLst/>
            </a:prstGeom>
            <a:noFill/>
          </p:spPr>
          <p:txBody>
            <a:bodyPr vert="eaVert" wrap="square" rtlCol="0" anchor="t" anchorCtr="0">
              <a:spAutoFit/>
            </a:bodyPr>
            <a:lstStyle/>
            <a:p>
              <a:r>
                <a:rPr lang="zh-CN" altLang="en-US" i="1" kern="30000" spc="600" dirty="0">
                  <a:solidFill>
                    <a:srgbClr val="A38D5F"/>
                  </a:solidFill>
                  <a:latin typeface="方正幼线简体" panose="03000509000000000000" pitchFamily="65" charset="-122"/>
                  <a:ea typeface="方正幼线简体" panose="03000509000000000000" pitchFamily="65" charset="-122"/>
                </a:rPr>
                <a:t>项目标题 </a:t>
              </a:r>
              <a:endParaRPr lang="zh-CN" altLang="en-US" i="1" kern="30000" spc="600" dirty="0">
                <a:solidFill>
                  <a:srgbClr val="A38D5F"/>
                </a:solidFill>
                <a:latin typeface="方正幼线简体" panose="03000509000000000000" pitchFamily="65" charset="-122"/>
                <a:ea typeface="方正幼线简体" panose="03000509000000000000" pitchFamily="65" charset="-122"/>
              </a:endParaRPr>
            </a:p>
          </p:txBody>
        </p:sp>
        <p:sp>
          <p:nvSpPr>
            <p:cNvPr id="18" name="文本框 17"/>
            <p:cNvSpPr txBox="1"/>
            <p:nvPr/>
          </p:nvSpPr>
          <p:spPr>
            <a:xfrm>
              <a:off x="5225569" y="2208095"/>
              <a:ext cx="461665" cy="2361008"/>
            </a:xfrm>
            <a:prstGeom prst="rect">
              <a:avLst/>
            </a:prstGeom>
            <a:noFill/>
          </p:spPr>
          <p:txBody>
            <a:bodyPr vert="eaVert" wrap="square" rtlCol="0" anchor="t" anchorCtr="0">
              <a:spAutoFit/>
            </a:bodyPr>
            <a:lstStyle/>
            <a:p>
              <a:r>
                <a:rPr lang="zh-CN" altLang="en-US" i="1" kern="30000" spc="600" dirty="0">
                  <a:solidFill>
                    <a:srgbClr val="A38D5F"/>
                  </a:solidFill>
                  <a:latin typeface="方正幼线简体" panose="03000509000000000000" pitchFamily="65" charset="-122"/>
                  <a:ea typeface="方正幼线简体" panose="03000509000000000000" pitchFamily="65" charset="-122"/>
                </a:rPr>
                <a:t>香消在风起雨后 </a:t>
              </a:r>
              <a:endParaRPr lang="zh-CN" altLang="en-US" i="1" kern="30000" spc="600" dirty="0">
                <a:solidFill>
                  <a:srgbClr val="A38D5F"/>
                </a:solidFill>
                <a:latin typeface="方正幼线简体" panose="03000509000000000000" pitchFamily="65" charset="-122"/>
                <a:ea typeface="方正幼线简体" panose="03000509000000000000" pitchFamily="65" charset="-122"/>
              </a:endParaRPr>
            </a:p>
          </p:txBody>
        </p:sp>
        <p:sp>
          <p:nvSpPr>
            <p:cNvPr id="19" name="文本框 18"/>
            <p:cNvSpPr txBox="1"/>
            <p:nvPr/>
          </p:nvSpPr>
          <p:spPr>
            <a:xfrm>
              <a:off x="4751741" y="2208095"/>
              <a:ext cx="461665" cy="2930262"/>
            </a:xfrm>
            <a:prstGeom prst="rect">
              <a:avLst/>
            </a:prstGeom>
            <a:noFill/>
          </p:spPr>
          <p:txBody>
            <a:bodyPr vert="eaVert" wrap="square" rtlCol="0" anchor="t" anchorCtr="0">
              <a:spAutoFit/>
            </a:bodyPr>
            <a:lstStyle/>
            <a:p>
              <a:r>
                <a:rPr lang="zh-CN" altLang="en-US" i="1" kern="30000" spc="600" dirty="0">
                  <a:solidFill>
                    <a:srgbClr val="A38D5F"/>
                  </a:solidFill>
                  <a:latin typeface="方正幼线简体" panose="03000509000000000000" pitchFamily="65" charset="-122"/>
                  <a:ea typeface="方正幼线简体" panose="03000509000000000000" pitchFamily="65" charset="-122"/>
                </a:rPr>
                <a:t>无人来嗅</a:t>
              </a:r>
              <a:endParaRPr lang="zh-CN" altLang="en-US" i="1" kern="30000" spc="600" dirty="0">
                <a:solidFill>
                  <a:srgbClr val="A38D5F"/>
                </a:solidFill>
                <a:latin typeface="方正幼线简体" panose="03000509000000000000" pitchFamily="65" charset="-122"/>
                <a:ea typeface="方正幼线简体" panose="03000509000000000000" pitchFamily="65" charset="-122"/>
              </a:endParaRPr>
            </a:p>
          </p:txBody>
        </p:sp>
      </p:grpSp>
      <p:pic>
        <p:nvPicPr>
          <p:cNvPr id="20" name="图片 19"/>
          <p:cNvPicPr>
            <a:picLocks noChangeAspect="1"/>
          </p:cNvPicPr>
          <p:nvPr/>
        </p:nvPicPr>
        <p:blipFill>
          <a:blip r:embed="rId7"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387626" y="2167354"/>
            <a:ext cx="3341213" cy="33720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t="4255"/>
          <a:stretch>
            <a:fillRect/>
          </a:stretch>
        </p:blipFill>
        <p:spPr>
          <a:xfrm>
            <a:off x="13420" y="-1"/>
            <a:ext cx="12178580" cy="6858001"/>
          </a:xfrm>
          <a:prstGeom prst="rect">
            <a:avLst/>
          </a:prstGeom>
        </p:spPr>
      </p:pic>
      <p:graphicFrame>
        <p:nvGraphicFramePr>
          <p:cNvPr id="4" name="图表 3"/>
          <p:cNvGraphicFramePr/>
          <p:nvPr/>
        </p:nvGraphicFramePr>
        <p:xfrm>
          <a:off x="784458" y="1480487"/>
          <a:ext cx="11070658" cy="4048473"/>
        </p:xfrm>
        <a:graphic>
          <a:graphicData uri="http://schemas.openxmlformats.org/drawingml/2006/chart">
            <c:chart xmlns:c="http://schemas.openxmlformats.org/drawingml/2006/chart" xmlns:r="http://schemas.openxmlformats.org/officeDocument/2006/relationships" r:id="rId1"/>
          </a:graphicData>
        </a:graphic>
      </p:graphicFrame>
      <p:sp>
        <p:nvSpPr>
          <p:cNvPr id="21" name="文本框 20"/>
          <p:cNvSpPr txBox="1"/>
          <p:nvPr/>
        </p:nvSpPr>
        <p:spPr>
          <a:xfrm>
            <a:off x="5012215" y="505429"/>
            <a:ext cx="2180987" cy="400110"/>
          </a:xfrm>
          <a:prstGeom prst="rect">
            <a:avLst/>
          </a:prstGeom>
          <a:noFill/>
          <a:effectLst/>
        </p:spPr>
        <p:txBody>
          <a:bodyPr vert="horz" wrap="square" rtlCol="0">
            <a:spAutoFit/>
          </a:bodyPr>
          <a:lstStyle/>
          <a:p>
            <a:pPr algn="ctr"/>
            <a:r>
              <a:rPr lang="zh-CN" altLang="en-US" sz="2000" i="1"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rPr>
              <a:t>输入标题</a:t>
            </a:r>
            <a:endParaRPr lang="zh-CN" altLang="en-US" sz="2000" i="1"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endParaRPr>
          </a:p>
        </p:txBody>
      </p:sp>
      <p:sp>
        <p:nvSpPr>
          <p:cNvPr id="32" name="文本框 31"/>
          <p:cNvSpPr txBox="1"/>
          <p:nvPr/>
        </p:nvSpPr>
        <p:spPr>
          <a:xfrm>
            <a:off x="2076306" y="5801516"/>
            <a:ext cx="8052807" cy="307777"/>
          </a:xfrm>
          <a:prstGeom prst="rect">
            <a:avLst/>
          </a:prstGeom>
          <a:noFill/>
        </p:spPr>
        <p:txBody>
          <a:bodyPr vert="horz" wrap="square" rtlCol="0">
            <a:spAutoFit/>
          </a:bodyPr>
          <a:lstStyle/>
          <a:p>
            <a:pPr indent="360045" algn="ctr"/>
            <a:r>
              <a:rPr lang="zh-CN" altLang="en-US" sz="1400" i="1" dirty="0">
                <a:solidFill>
                  <a:srgbClr val="DBB879"/>
                </a:solidFill>
                <a:latin typeface="方正幼线简体" panose="03000509000000000000" pitchFamily="65" charset="-122"/>
                <a:ea typeface="方正幼线简体" panose="03000509000000000000" pitchFamily="65" charset="-122"/>
              </a:rPr>
              <a:t>明月几时有，把酒问青天，不知天上宫阙，今夕是何年。</a:t>
            </a:r>
            <a:endParaRPr lang="zh-CN" altLang="en-US" sz="1400" i="1" dirty="0">
              <a:solidFill>
                <a:srgbClr val="DBB879"/>
              </a:solidFill>
              <a:latin typeface="方正幼线简体" panose="03000509000000000000" pitchFamily="65" charset="-122"/>
              <a:ea typeface="方正幼线简体" panose="03000509000000000000" pitchFamily="65" charset="-122"/>
            </a:endParaRPr>
          </a:p>
        </p:txBody>
      </p:sp>
      <p:pic>
        <p:nvPicPr>
          <p:cNvPr id="16" name="图片 15"/>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rot="5400000">
            <a:off x="1467501" y="4288081"/>
            <a:ext cx="543697" cy="882625"/>
          </a:xfrm>
          <a:custGeom>
            <a:avLst/>
            <a:gdLst>
              <a:gd name="connsiteX0" fmla="*/ 0 w 543697"/>
              <a:gd name="connsiteY0" fmla="*/ 882625 h 882625"/>
              <a:gd name="connsiteX1" fmla="*/ 0 w 543697"/>
              <a:gd name="connsiteY1" fmla="*/ 561412 h 882625"/>
              <a:gd name="connsiteX2" fmla="*/ 200180 w 543697"/>
              <a:gd name="connsiteY2" fmla="*/ 561412 h 882625"/>
              <a:gd name="connsiteX3" fmla="*/ 200180 w 543697"/>
              <a:gd name="connsiteY3" fmla="*/ 96592 h 882625"/>
              <a:gd name="connsiteX4" fmla="*/ 0 w 543697"/>
              <a:gd name="connsiteY4" fmla="*/ 96592 h 882625"/>
              <a:gd name="connsiteX5" fmla="*/ 0 w 543697"/>
              <a:gd name="connsiteY5" fmla="*/ 0 h 882625"/>
              <a:gd name="connsiteX6" fmla="*/ 543697 w 543697"/>
              <a:gd name="connsiteY6" fmla="*/ 0 h 882625"/>
              <a:gd name="connsiteX7" fmla="*/ 543697 w 543697"/>
              <a:gd name="connsiteY7" fmla="*/ 882625 h 88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697" h="882625">
                <a:moveTo>
                  <a:pt x="0" y="882625"/>
                </a:moveTo>
                <a:lnTo>
                  <a:pt x="0" y="561412"/>
                </a:lnTo>
                <a:lnTo>
                  <a:pt x="200180" y="561412"/>
                </a:lnTo>
                <a:lnTo>
                  <a:pt x="200180" y="96592"/>
                </a:lnTo>
                <a:lnTo>
                  <a:pt x="0" y="96592"/>
                </a:lnTo>
                <a:lnTo>
                  <a:pt x="0" y="0"/>
                </a:lnTo>
                <a:lnTo>
                  <a:pt x="543697" y="0"/>
                </a:lnTo>
                <a:lnTo>
                  <a:pt x="543697" y="882625"/>
                </a:lnTo>
                <a:close/>
              </a:path>
            </a:pathLst>
          </a:custGeom>
        </p:spPr>
      </p:pic>
      <p:pic>
        <p:nvPicPr>
          <p:cNvPr id="31" name="图片 30"/>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421464" y="3812971"/>
            <a:ext cx="933488" cy="117295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1"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5829" y="0"/>
            <a:ext cx="11660342" cy="6858000"/>
          </a:xfrm>
          <a:prstGeom prst="rect">
            <a:avLst/>
          </a:prstGeom>
        </p:spPr>
      </p:pic>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37972"/>
            <a:ext cx="12192000" cy="1245697"/>
          </a:xfrm>
          <a:prstGeom prst="rect">
            <a:avLst/>
          </a:prstGeom>
        </p:spPr>
      </p:pic>
      <p:graphicFrame>
        <p:nvGraphicFramePr>
          <p:cNvPr id="4" name="表格 3"/>
          <p:cNvGraphicFramePr>
            <a:graphicFrameLocks noGrp="1"/>
          </p:cNvGraphicFramePr>
          <p:nvPr/>
        </p:nvGraphicFramePr>
        <p:xfrm>
          <a:off x="535125" y="3126192"/>
          <a:ext cx="11121750" cy="1915160"/>
        </p:xfrm>
        <a:graphic>
          <a:graphicData uri="http://schemas.openxmlformats.org/drawingml/2006/table">
            <a:tbl>
              <a:tblPr firstRow="1" bandRow="1">
                <a:tableStyleId>{5C22544A-7EE6-4342-B048-85BDC9FD1C3A}</a:tableStyleId>
              </a:tblPr>
              <a:tblGrid>
                <a:gridCol w="3707250"/>
                <a:gridCol w="1853625"/>
                <a:gridCol w="1853625"/>
                <a:gridCol w="3707250"/>
              </a:tblGrid>
              <a:tr h="478790">
                <a:tc>
                  <a:txBody>
                    <a:bodyPr/>
                    <a:lstStyle/>
                    <a:p>
                      <a:pPr algn="ctr"/>
                      <a:r>
                        <a:rPr lang="zh-CN" altLang="en-US" sz="1800" b="0" i="1" spc="600" dirty="0">
                          <a:solidFill>
                            <a:srgbClr val="DBB879"/>
                          </a:solidFill>
                          <a:latin typeface="方正幼线简体" panose="03000509000000000000" pitchFamily="65" charset="-122"/>
                          <a:ea typeface="方正幼线简体" panose="03000509000000000000" pitchFamily="65" charset="-122"/>
                        </a:rPr>
                        <a:t>项目</a:t>
                      </a:r>
                      <a:endParaRPr lang="zh-CN" altLang="en-US" sz="1800" b="0" i="1" spc="600" dirty="0">
                        <a:solidFill>
                          <a:srgbClr val="DBB879"/>
                        </a:solidFill>
                        <a:latin typeface="方正幼线简体" panose="03000509000000000000" pitchFamily="65" charset="-122"/>
                        <a:ea typeface="方正幼线简体" panose="03000509000000000000" pitchFamily="65" charset="-122"/>
                      </a:endParaRPr>
                    </a:p>
                  </a:txBody>
                  <a:tcPr marL="118058" marR="118058" marT="59029" marB="59029">
                    <a:lnL w="12700" cap="flat" cmpd="sng" algn="ctr">
                      <a:noFill/>
                      <a:prstDash val="solid"/>
                      <a:round/>
                      <a:headEnd type="none" w="med" len="med"/>
                      <a:tailEnd type="none" w="med" len="med"/>
                    </a:lnL>
                    <a:lnR w="9525" cap="flat" cmpd="sng" algn="ctr">
                      <a:solidFill>
                        <a:srgbClr val="BD9C6A"/>
                      </a:solidFill>
                      <a:prstDash val="solid"/>
                      <a:round/>
                      <a:headEnd type="none" w="med" len="med"/>
                      <a:tailEnd type="none" w="med" len="med"/>
                    </a:lnR>
                    <a:lnT w="9525" cap="flat" cmpd="sng" algn="ctr">
                      <a:solidFill>
                        <a:srgbClr val="BD9C6A"/>
                      </a:solidFill>
                      <a:prstDash val="solid"/>
                      <a:round/>
                      <a:headEnd type="none" w="med" len="med"/>
                      <a:tailEnd type="none" w="med" len="med"/>
                    </a:lnT>
                    <a:lnB w="6350" cap="flat" cmpd="sng" algn="ctr">
                      <a:solidFill>
                        <a:srgbClr val="CBAF85"/>
                      </a:solidFill>
                      <a:prstDash val="solid"/>
                      <a:round/>
                      <a:headEnd type="none" w="med" len="med"/>
                      <a:tailEnd type="none" w="med" len="med"/>
                    </a:lnB>
                    <a:solidFill>
                      <a:srgbClr val="17171C"/>
                    </a:solidFill>
                  </a:tcPr>
                </a:tc>
                <a:tc>
                  <a:txBody>
                    <a:bodyPr/>
                    <a:lstStyle/>
                    <a:p>
                      <a:pPr algn="ctr"/>
                      <a:r>
                        <a:rPr lang="zh-CN" altLang="en-US" sz="1800" b="0" i="1" spc="600" dirty="0">
                          <a:solidFill>
                            <a:srgbClr val="DBB879"/>
                          </a:solidFill>
                          <a:latin typeface="方正幼线简体" panose="03000509000000000000" pitchFamily="65" charset="-122"/>
                          <a:ea typeface="方正幼线简体" panose="03000509000000000000" pitchFamily="65" charset="-122"/>
                        </a:rPr>
                        <a:t>数额</a:t>
                      </a:r>
                      <a:endParaRPr lang="zh-CN" altLang="en-US" sz="1800" b="0" i="1" spc="600" dirty="0">
                        <a:solidFill>
                          <a:srgbClr val="DBB879"/>
                        </a:solidFill>
                        <a:latin typeface="方正幼线简体" panose="03000509000000000000" pitchFamily="65" charset="-122"/>
                        <a:ea typeface="方正幼线简体" panose="03000509000000000000" pitchFamily="65" charset="-122"/>
                      </a:endParaRPr>
                    </a:p>
                  </a:txBody>
                  <a:tcPr marL="118058" marR="118058" marT="59029" marB="59029">
                    <a:lnL w="9525" cap="flat" cmpd="sng" algn="ctr">
                      <a:solidFill>
                        <a:srgbClr val="BD9C6A"/>
                      </a:solidFill>
                      <a:prstDash val="solid"/>
                      <a:round/>
                      <a:headEnd type="none" w="med" len="med"/>
                      <a:tailEnd type="none" w="med" len="med"/>
                    </a:lnL>
                    <a:lnR w="9525" cap="flat" cmpd="sng" algn="ctr">
                      <a:solidFill>
                        <a:srgbClr val="BD9C6A"/>
                      </a:solidFill>
                      <a:prstDash val="solid"/>
                      <a:round/>
                      <a:headEnd type="none" w="med" len="med"/>
                      <a:tailEnd type="none" w="med" len="med"/>
                    </a:lnR>
                    <a:lnT w="9525" cap="flat" cmpd="sng" algn="ctr">
                      <a:solidFill>
                        <a:srgbClr val="BD9C6A"/>
                      </a:solidFill>
                      <a:prstDash val="solid"/>
                      <a:round/>
                      <a:headEnd type="none" w="med" len="med"/>
                      <a:tailEnd type="none" w="med" len="med"/>
                    </a:lnT>
                    <a:lnB w="6350" cap="flat" cmpd="sng" algn="ctr">
                      <a:solidFill>
                        <a:srgbClr val="CBAF85"/>
                      </a:solidFill>
                      <a:prstDash val="solid"/>
                      <a:round/>
                      <a:headEnd type="none" w="med" len="med"/>
                      <a:tailEnd type="none" w="med" len="med"/>
                    </a:lnB>
                    <a:solidFill>
                      <a:srgbClr val="17171C"/>
                    </a:solidFill>
                  </a:tcPr>
                </a:tc>
                <a:tc>
                  <a:txBody>
                    <a:bodyPr/>
                    <a:lstStyle/>
                    <a:p>
                      <a:pPr algn="ctr"/>
                      <a:r>
                        <a:rPr lang="zh-CN" altLang="en-US" sz="1800" i="1" spc="600" dirty="0">
                          <a:solidFill>
                            <a:srgbClr val="DBB879"/>
                          </a:solidFill>
                          <a:latin typeface="方正幼线简体" panose="03000509000000000000" pitchFamily="65" charset="-122"/>
                          <a:ea typeface="方正幼线简体" panose="03000509000000000000" pitchFamily="65" charset="-122"/>
                        </a:rPr>
                        <a:t>次序</a:t>
                      </a:r>
                      <a:endParaRPr lang="zh-CN" altLang="en-US" sz="1800" i="1" spc="600" dirty="0">
                        <a:solidFill>
                          <a:srgbClr val="DBB879"/>
                        </a:solidFill>
                        <a:latin typeface="方正幼线简体" panose="03000509000000000000" pitchFamily="65" charset="-122"/>
                        <a:ea typeface="方正幼线简体" panose="03000509000000000000" pitchFamily="65" charset="-122"/>
                      </a:endParaRPr>
                    </a:p>
                  </a:txBody>
                  <a:tcPr marL="118058" marR="118058" marT="59029" marB="59029">
                    <a:lnL w="9525" cap="flat" cmpd="sng" algn="ctr">
                      <a:solidFill>
                        <a:srgbClr val="BD9C6A"/>
                      </a:solidFill>
                      <a:prstDash val="solid"/>
                      <a:round/>
                      <a:headEnd type="none" w="med" len="med"/>
                      <a:tailEnd type="none" w="med" len="med"/>
                    </a:lnL>
                    <a:lnR w="9525" cap="flat" cmpd="sng" algn="ctr">
                      <a:solidFill>
                        <a:srgbClr val="BD9C6A"/>
                      </a:solidFill>
                      <a:prstDash val="solid"/>
                      <a:round/>
                      <a:headEnd type="none" w="med" len="med"/>
                      <a:tailEnd type="none" w="med" len="med"/>
                    </a:lnR>
                    <a:lnT w="9525" cap="flat" cmpd="sng" algn="ctr">
                      <a:solidFill>
                        <a:srgbClr val="BD9C6A"/>
                      </a:solidFill>
                      <a:prstDash val="solid"/>
                      <a:round/>
                      <a:headEnd type="none" w="med" len="med"/>
                      <a:tailEnd type="none" w="med" len="med"/>
                    </a:lnT>
                    <a:lnB w="6350" cap="flat" cmpd="sng" algn="ctr">
                      <a:solidFill>
                        <a:srgbClr val="CBAF85"/>
                      </a:solidFill>
                      <a:prstDash val="solid"/>
                      <a:round/>
                      <a:headEnd type="none" w="med" len="med"/>
                      <a:tailEnd type="none" w="med" len="med"/>
                    </a:lnB>
                    <a:solidFill>
                      <a:srgbClr val="17171C"/>
                    </a:solidFill>
                  </a:tcPr>
                </a:tc>
                <a:tc>
                  <a:txBody>
                    <a:bodyPr/>
                    <a:lstStyle/>
                    <a:p>
                      <a:pPr algn="ctr"/>
                      <a:r>
                        <a:rPr lang="zh-CN" altLang="en-US" sz="1800" i="1" spc="600" dirty="0">
                          <a:solidFill>
                            <a:srgbClr val="DBB879"/>
                          </a:solidFill>
                          <a:latin typeface="方正幼线简体" panose="03000509000000000000" pitchFamily="65" charset="-122"/>
                          <a:ea typeface="方正幼线简体" panose="03000509000000000000" pitchFamily="65" charset="-122"/>
                        </a:rPr>
                        <a:t>备注</a:t>
                      </a:r>
                      <a:endParaRPr lang="zh-CN" altLang="en-US" sz="1800" i="1" spc="600" dirty="0">
                        <a:solidFill>
                          <a:srgbClr val="DBB879"/>
                        </a:solidFill>
                        <a:latin typeface="方正幼线简体" panose="03000509000000000000" pitchFamily="65" charset="-122"/>
                        <a:ea typeface="方正幼线简体" panose="03000509000000000000" pitchFamily="65" charset="-122"/>
                      </a:endParaRPr>
                    </a:p>
                  </a:txBody>
                  <a:tcPr marL="118058" marR="118058" marT="59029" marB="59029">
                    <a:lnL w="9525" cap="flat" cmpd="sng" algn="ctr">
                      <a:solidFill>
                        <a:srgbClr val="BD9C6A"/>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BD9C6A"/>
                      </a:solidFill>
                      <a:prstDash val="solid"/>
                      <a:round/>
                      <a:headEnd type="none" w="med" len="med"/>
                      <a:tailEnd type="none" w="med" len="med"/>
                    </a:lnT>
                    <a:lnB w="6350" cap="flat" cmpd="sng" algn="ctr">
                      <a:solidFill>
                        <a:srgbClr val="CBAF85"/>
                      </a:solidFill>
                      <a:prstDash val="solid"/>
                      <a:round/>
                      <a:headEnd type="none" w="med" len="med"/>
                      <a:tailEnd type="none" w="med" len="med"/>
                    </a:lnB>
                    <a:solidFill>
                      <a:srgbClr val="17171C"/>
                    </a:solidFill>
                  </a:tcPr>
                </a:tc>
              </a:tr>
              <a:tr h="478790">
                <a:tc>
                  <a:txBody>
                    <a:bodyPr/>
                    <a:lstStyle/>
                    <a:p>
                      <a:pPr algn="l"/>
                      <a:r>
                        <a:rPr lang="zh-CN" altLang="en-US" sz="1600" i="1" dirty="0">
                          <a:solidFill>
                            <a:srgbClr val="DBB879"/>
                          </a:solidFill>
                          <a:latin typeface="方正幼线简体" panose="03000509000000000000" pitchFamily="65" charset="-122"/>
                          <a:ea typeface="方正幼线简体" panose="03000509000000000000" pitchFamily="65" charset="-122"/>
                        </a:rPr>
                        <a:t>项目</a:t>
                      </a:r>
                      <a:endParaRPr lang="zh-CN" altLang="en-US" sz="1600" i="1" dirty="0">
                        <a:solidFill>
                          <a:srgbClr val="DBB879"/>
                        </a:solidFill>
                        <a:latin typeface="方正幼线简体" panose="03000509000000000000" pitchFamily="65" charset="-122"/>
                        <a:ea typeface="方正幼线简体" panose="03000509000000000000" pitchFamily="65" charset="-122"/>
                      </a:endParaRPr>
                    </a:p>
                  </a:txBody>
                  <a:tcPr marL="118058" marR="118058" marT="59029" marB="59029">
                    <a:lnL w="12700" cap="flat" cmpd="sng" algn="ctr">
                      <a:noFill/>
                      <a:prstDash val="solid"/>
                      <a:round/>
                      <a:headEnd type="none" w="med" len="med"/>
                      <a:tailEnd type="none" w="med" len="med"/>
                    </a:lnL>
                    <a:lnR w="9525" cap="flat" cmpd="sng" algn="ctr">
                      <a:solidFill>
                        <a:srgbClr val="BD9C6A"/>
                      </a:solidFill>
                      <a:prstDash val="solid"/>
                      <a:round/>
                      <a:headEnd type="none" w="med" len="med"/>
                      <a:tailEnd type="none" w="med" len="med"/>
                    </a:lnR>
                    <a:lnT w="6350" cap="flat" cmpd="sng" algn="ctr">
                      <a:solidFill>
                        <a:srgbClr val="CBAF85"/>
                      </a:solidFill>
                      <a:prstDash val="solid"/>
                      <a:round/>
                      <a:headEnd type="none" w="med" len="med"/>
                      <a:tailEnd type="none" w="med" len="med"/>
                    </a:lnT>
                    <a:lnB w="6350" cap="flat" cmpd="sng" algn="ctr">
                      <a:solidFill>
                        <a:srgbClr val="CBAF85"/>
                      </a:solidFill>
                      <a:prstDash val="solid"/>
                      <a:round/>
                      <a:headEnd type="none" w="med" len="med"/>
                      <a:tailEnd type="none" w="med" len="med"/>
                    </a:lnB>
                    <a:noFill/>
                  </a:tcPr>
                </a:tc>
                <a:tc>
                  <a:txBody>
                    <a:bodyPr/>
                    <a:lstStyle/>
                    <a:p>
                      <a:pPr algn="r"/>
                      <a:r>
                        <a:rPr lang="en-US" altLang="zh-CN" sz="1600" i="1" dirty="0">
                          <a:solidFill>
                            <a:srgbClr val="DBB879"/>
                          </a:solidFill>
                          <a:latin typeface="方正幼线简体" panose="03000509000000000000" pitchFamily="65" charset="-122"/>
                          <a:ea typeface="方正幼线简体" panose="03000509000000000000" pitchFamily="65" charset="-122"/>
                        </a:rPr>
                        <a:t>1200</a:t>
                      </a:r>
                      <a:endParaRPr lang="zh-CN" altLang="en-US" sz="1600" i="1" dirty="0">
                        <a:solidFill>
                          <a:srgbClr val="DBB879"/>
                        </a:solidFill>
                        <a:latin typeface="方正幼线简体" panose="03000509000000000000" pitchFamily="65" charset="-122"/>
                        <a:ea typeface="方正幼线简体" panose="03000509000000000000" pitchFamily="65" charset="-122"/>
                      </a:endParaRPr>
                    </a:p>
                  </a:txBody>
                  <a:tcPr marL="118058" marR="118058" marT="59029" marB="59029">
                    <a:lnL w="9525" cap="flat" cmpd="sng" algn="ctr">
                      <a:solidFill>
                        <a:srgbClr val="BD9C6A"/>
                      </a:solidFill>
                      <a:prstDash val="solid"/>
                      <a:round/>
                      <a:headEnd type="none" w="med" len="med"/>
                      <a:tailEnd type="none" w="med" len="med"/>
                    </a:lnL>
                    <a:lnR w="9525" cap="flat" cmpd="sng" algn="ctr">
                      <a:solidFill>
                        <a:srgbClr val="BD9C6A"/>
                      </a:solidFill>
                      <a:prstDash val="solid"/>
                      <a:round/>
                      <a:headEnd type="none" w="med" len="med"/>
                      <a:tailEnd type="none" w="med" len="med"/>
                    </a:lnR>
                    <a:lnT w="6350" cap="flat" cmpd="sng" algn="ctr">
                      <a:solidFill>
                        <a:srgbClr val="CBAF85"/>
                      </a:solidFill>
                      <a:prstDash val="solid"/>
                      <a:round/>
                      <a:headEnd type="none" w="med" len="med"/>
                      <a:tailEnd type="none" w="med" len="med"/>
                    </a:lnT>
                    <a:lnB w="6350" cap="flat" cmpd="sng" algn="ctr">
                      <a:solidFill>
                        <a:srgbClr val="CBAF85"/>
                      </a:solidFill>
                      <a:prstDash val="solid"/>
                      <a:round/>
                      <a:headEnd type="none" w="med" len="med"/>
                      <a:tailEnd type="none" w="med" len="med"/>
                    </a:lnB>
                    <a:noFill/>
                  </a:tcPr>
                </a:tc>
                <a:tc>
                  <a:txBody>
                    <a:bodyPr/>
                    <a:lstStyle/>
                    <a:p>
                      <a:pPr algn="r"/>
                      <a:r>
                        <a:rPr lang="en-US" altLang="zh-CN" sz="1600" i="1" dirty="0">
                          <a:solidFill>
                            <a:srgbClr val="DBB879"/>
                          </a:solidFill>
                          <a:latin typeface="方正幼线简体" panose="03000509000000000000" pitchFamily="65" charset="-122"/>
                          <a:ea typeface="方正幼线简体" panose="03000509000000000000" pitchFamily="65" charset="-122"/>
                        </a:rPr>
                        <a:t>1</a:t>
                      </a:r>
                      <a:endParaRPr lang="zh-CN" altLang="en-US" sz="1600" i="1" dirty="0">
                        <a:solidFill>
                          <a:srgbClr val="DBB879"/>
                        </a:solidFill>
                        <a:latin typeface="方正幼线简体" panose="03000509000000000000" pitchFamily="65" charset="-122"/>
                        <a:ea typeface="方正幼线简体" panose="03000509000000000000" pitchFamily="65" charset="-122"/>
                      </a:endParaRPr>
                    </a:p>
                  </a:txBody>
                  <a:tcPr marL="118058" marR="118058" marT="59029" marB="59029">
                    <a:lnL w="9525" cap="flat" cmpd="sng" algn="ctr">
                      <a:solidFill>
                        <a:srgbClr val="BD9C6A"/>
                      </a:solidFill>
                      <a:prstDash val="solid"/>
                      <a:round/>
                      <a:headEnd type="none" w="med" len="med"/>
                      <a:tailEnd type="none" w="med" len="med"/>
                    </a:lnL>
                    <a:lnR w="9525" cap="flat" cmpd="sng" algn="ctr">
                      <a:solidFill>
                        <a:srgbClr val="BD9C6A"/>
                      </a:solidFill>
                      <a:prstDash val="solid"/>
                      <a:round/>
                      <a:headEnd type="none" w="med" len="med"/>
                      <a:tailEnd type="none" w="med" len="med"/>
                    </a:lnR>
                    <a:lnT w="6350" cap="flat" cmpd="sng" algn="ctr">
                      <a:solidFill>
                        <a:srgbClr val="CBAF85"/>
                      </a:solidFill>
                      <a:prstDash val="solid"/>
                      <a:round/>
                      <a:headEnd type="none" w="med" len="med"/>
                      <a:tailEnd type="none" w="med" len="med"/>
                    </a:lnT>
                    <a:lnB w="6350" cap="flat" cmpd="sng" algn="ctr">
                      <a:solidFill>
                        <a:srgbClr val="CBAF85"/>
                      </a:solidFill>
                      <a:prstDash val="solid"/>
                      <a:round/>
                      <a:headEnd type="none" w="med" len="med"/>
                      <a:tailEnd type="none" w="med" len="med"/>
                    </a:lnB>
                    <a:noFill/>
                  </a:tcPr>
                </a:tc>
                <a:tc>
                  <a:txBody>
                    <a:bodyPr/>
                    <a:lstStyle/>
                    <a:p>
                      <a:pPr algn="l"/>
                      <a:r>
                        <a:rPr lang="zh-CN" altLang="en-US" sz="1600" i="1" dirty="0">
                          <a:solidFill>
                            <a:srgbClr val="DBB879"/>
                          </a:solidFill>
                          <a:latin typeface="方正幼线简体" panose="03000509000000000000" pitchFamily="65" charset="-122"/>
                          <a:ea typeface="方正幼线简体" panose="03000509000000000000" pitchFamily="65" charset="-122"/>
                        </a:rPr>
                        <a:t>备注</a:t>
                      </a:r>
                      <a:endParaRPr lang="zh-CN" altLang="en-US" sz="1600" i="1" dirty="0">
                        <a:solidFill>
                          <a:srgbClr val="DBB879"/>
                        </a:solidFill>
                        <a:latin typeface="方正幼线简体" panose="03000509000000000000" pitchFamily="65" charset="-122"/>
                        <a:ea typeface="方正幼线简体" panose="03000509000000000000" pitchFamily="65" charset="-122"/>
                      </a:endParaRPr>
                    </a:p>
                  </a:txBody>
                  <a:tcPr marL="118058" marR="118058" marT="59029" marB="59029">
                    <a:lnL w="9525" cap="flat" cmpd="sng" algn="ctr">
                      <a:solidFill>
                        <a:srgbClr val="BD9C6A"/>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rgbClr val="CBAF85"/>
                      </a:solidFill>
                      <a:prstDash val="solid"/>
                      <a:round/>
                      <a:headEnd type="none" w="med" len="med"/>
                      <a:tailEnd type="none" w="med" len="med"/>
                    </a:lnT>
                    <a:lnB w="6350" cap="flat" cmpd="sng" algn="ctr">
                      <a:solidFill>
                        <a:srgbClr val="CBAF85"/>
                      </a:solidFill>
                      <a:prstDash val="solid"/>
                      <a:round/>
                      <a:headEnd type="none" w="med" len="med"/>
                      <a:tailEnd type="none" w="med" len="med"/>
                    </a:lnB>
                    <a:noFill/>
                  </a:tcPr>
                </a:tc>
              </a:tr>
              <a:tr h="478790">
                <a:tc>
                  <a:txBody>
                    <a:bodyPr/>
                    <a:lstStyle/>
                    <a:p>
                      <a:pPr algn="l"/>
                      <a:r>
                        <a:rPr lang="zh-CN" altLang="en-US" sz="1600" i="1" dirty="0">
                          <a:solidFill>
                            <a:srgbClr val="DBB879"/>
                          </a:solidFill>
                          <a:latin typeface="方正幼线简体" panose="03000509000000000000" pitchFamily="65" charset="-122"/>
                          <a:ea typeface="方正幼线简体" panose="03000509000000000000" pitchFamily="65" charset="-122"/>
                        </a:rPr>
                        <a:t>项目</a:t>
                      </a:r>
                      <a:endParaRPr lang="zh-CN" altLang="en-US" sz="1600" i="1" dirty="0">
                        <a:solidFill>
                          <a:srgbClr val="DBB879"/>
                        </a:solidFill>
                        <a:latin typeface="方正幼线简体" panose="03000509000000000000" pitchFamily="65" charset="-122"/>
                        <a:ea typeface="方正幼线简体" panose="03000509000000000000" pitchFamily="65" charset="-122"/>
                      </a:endParaRPr>
                    </a:p>
                  </a:txBody>
                  <a:tcPr marL="118058" marR="118058" marT="59029" marB="59029">
                    <a:lnL w="12700" cap="flat" cmpd="sng" algn="ctr">
                      <a:noFill/>
                      <a:prstDash val="solid"/>
                      <a:round/>
                      <a:headEnd type="none" w="med" len="med"/>
                      <a:tailEnd type="none" w="med" len="med"/>
                    </a:lnL>
                    <a:lnR w="9525" cap="flat" cmpd="sng" algn="ctr">
                      <a:solidFill>
                        <a:srgbClr val="BD9C6A"/>
                      </a:solidFill>
                      <a:prstDash val="solid"/>
                      <a:round/>
                      <a:headEnd type="none" w="med" len="med"/>
                      <a:tailEnd type="none" w="med" len="med"/>
                    </a:lnR>
                    <a:lnT w="6350" cap="flat" cmpd="sng" algn="ctr">
                      <a:solidFill>
                        <a:srgbClr val="CBAF85"/>
                      </a:solidFill>
                      <a:prstDash val="solid"/>
                      <a:round/>
                      <a:headEnd type="none" w="med" len="med"/>
                      <a:tailEnd type="none" w="med" len="med"/>
                    </a:lnT>
                    <a:lnB w="6350" cap="flat" cmpd="sng" algn="ctr">
                      <a:solidFill>
                        <a:srgbClr val="CBAF85"/>
                      </a:solidFill>
                      <a:prstDash val="solid"/>
                      <a:round/>
                      <a:headEnd type="none" w="med" len="med"/>
                      <a:tailEnd type="none" w="med" len="med"/>
                    </a:lnB>
                    <a:noFill/>
                  </a:tcPr>
                </a:tc>
                <a:tc>
                  <a:txBody>
                    <a:bodyPr/>
                    <a:lstStyle/>
                    <a:p>
                      <a:pPr algn="r"/>
                      <a:r>
                        <a:rPr lang="en-US" altLang="zh-CN" sz="1600" i="1" dirty="0">
                          <a:solidFill>
                            <a:srgbClr val="DBB879"/>
                          </a:solidFill>
                          <a:latin typeface="方正幼线简体" panose="03000509000000000000" pitchFamily="65" charset="-122"/>
                          <a:ea typeface="方正幼线简体" panose="03000509000000000000" pitchFamily="65" charset="-122"/>
                        </a:rPr>
                        <a:t>1000</a:t>
                      </a:r>
                      <a:endParaRPr lang="zh-CN" altLang="en-US" sz="1600" i="1" dirty="0">
                        <a:solidFill>
                          <a:srgbClr val="DBB879"/>
                        </a:solidFill>
                        <a:latin typeface="方正幼线简体" panose="03000509000000000000" pitchFamily="65" charset="-122"/>
                        <a:ea typeface="方正幼线简体" panose="03000509000000000000" pitchFamily="65" charset="-122"/>
                      </a:endParaRPr>
                    </a:p>
                  </a:txBody>
                  <a:tcPr marL="118058" marR="118058" marT="59029" marB="59029">
                    <a:lnL w="9525" cap="flat" cmpd="sng" algn="ctr">
                      <a:solidFill>
                        <a:srgbClr val="BD9C6A"/>
                      </a:solidFill>
                      <a:prstDash val="solid"/>
                      <a:round/>
                      <a:headEnd type="none" w="med" len="med"/>
                      <a:tailEnd type="none" w="med" len="med"/>
                    </a:lnL>
                    <a:lnR w="9525" cap="flat" cmpd="sng" algn="ctr">
                      <a:solidFill>
                        <a:srgbClr val="BD9C6A"/>
                      </a:solidFill>
                      <a:prstDash val="solid"/>
                      <a:round/>
                      <a:headEnd type="none" w="med" len="med"/>
                      <a:tailEnd type="none" w="med" len="med"/>
                    </a:lnR>
                    <a:lnT w="6350" cap="flat" cmpd="sng" algn="ctr">
                      <a:solidFill>
                        <a:srgbClr val="CBAF85"/>
                      </a:solidFill>
                      <a:prstDash val="solid"/>
                      <a:round/>
                      <a:headEnd type="none" w="med" len="med"/>
                      <a:tailEnd type="none" w="med" len="med"/>
                    </a:lnT>
                    <a:lnB w="6350" cap="flat" cmpd="sng" algn="ctr">
                      <a:solidFill>
                        <a:srgbClr val="CBAF85"/>
                      </a:solidFill>
                      <a:prstDash val="solid"/>
                      <a:round/>
                      <a:headEnd type="none" w="med" len="med"/>
                      <a:tailEnd type="none" w="med" len="med"/>
                    </a:lnB>
                    <a:noFill/>
                  </a:tcPr>
                </a:tc>
                <a:tc>
                  <a:txBody>
                    <a:bodyPr/>
                    <a:lstStyle/>
                    <a:p>
                      <a:pPr algn="r"/>
                      <a:r>
                        <a:rPr lang="en-US" altLang="zh-CN" sz="1600" i="1" dirty="0">
                          <a:solidFill>
                            <a:srgbClr val="DBB879"/>
                          </a:solidFill>
                          <a:latin typeface="方正幼线简体" panose="03000509000000000000" pitchFamily="65" charset="-122"/>
                          <a:ea typeface="方正幼线简体" panose="03000509000000000000" pitchFamily="65" charset="-122"/>
                        </a:rPr>
                        <a:t>2</a:t>
                      </a:r>
                      <a:endParaRPr lang="zh-CN" altLang="en-US" sz="1600" i="1" dirty="0">
                        <a:solidFill>
                          <a:srgbClr val="DBB879"/>
                        </a:solidFill>
                        <a:latin typeface="方正幼线简体" panose="03000509000000000000" pitchFamily="65" charset="-122"/>
                        <a:ea typeface="方正幼线简体" panose="03000509000000000000" pitchFamily="65" charset="-122"/>
                      </a:endParaRPr>
                    </a:p>
                  </a:txBody>
                  <a:tcPr marL="118058" marR="118058" marT="59029" marB="59029">
                    <a:lnL w="9525" cap="flat" cmpd="sng" algn="ctr">
                      <a:solidFill>
                        <a:srgbClr val="BD9C6A"/>
                      </a:solidFill>
                      <a:prstDash val="solid"/>
                      <a:round/>
                      <a:headEnd type="none" w="med" len="med"/>
                      <a:tailEnd type="none" w="med" len="med"/>
                    </a:lnL>
                    <a:lnR w="9525" cap="flat" cmpd="sng" algn="ctr">
                      <a:solidFill>
                        <a:srgbClr val="BD9C6A"/>
                      </a:solidFill>
                      <a:prstDash val="solid"/>
                      <a:round/>
                      <a:headEnd type="none" w="med" len="med"/>
                      <a:tailEnd type="none" w="med" len="med"/>
                    </a:lnR>
                    <a:lnT w="6350" cap="flat" cmpd="sng" algn="ctr">
                      <a:solidFill>
                        <a:srgbClr val="CBAF85"/>
                      </a:solidFill>
                      <a:prstDash val="solid"/>
                      <a:round/>
                      <a:headEnd type="none" w="med" len="med"/>
                      <a:tailEnd type="none" w="med" len="med"/>
                    </a:lnT>
                    <a:lnB w="6350" cap="flat" cmpd="sng" algn="ctr">
                      <a:solidFill>
                        <a:srgbClr val="CBAF85"/>
                      </a:solidFill>
                      <a:prstDash val="solid"/>
                      <a:round/>
                      <a:headEnd type="none" w="med" len="med"/>
                      <a:tailEnd type="none" w="med" len="med"/>
                    </a:lnB>
                    <a:noFill/>
                  </a:tcPr>
                </a:tc>
                <a:tc>
                  <a:txBody>
                    <a:bodyPr/>
                    <a:lstStyle/>
                    <a:p>
                      <a:pPr algn="l"/>
                      <a:r>
                        <a:rPr lang="zh-CN" altLang="en-US" sz="1600" i="1" dirty="0">
                          <a:solidFill>
                            <a:srgbClr val="DBB879"/>
                          </a:solidFill>
                          <a:latin typeface="方正幼线简体" panose="03000509000000000000" pitchFamily="65" charset="-122"/>
                          <a:ea typeface="方正幼线简体" panose="03000509000000000000" pitchFamily="65" charset="-122"/>
                        </a:rPr>
                        <a:t>备注</a:t>
                      </a:r>
                      <a:endParaRPr lang="zh-CN" altLang="en-US" sz="1600" i="1" dirty="0">
                        <a:solidFill>
                          <a:srgbClr val="DBB879"/>
                        </a:solidFill>
                        <a:latin typeface="方正幼线简体" panose="03000509000000000000" pitchFamily="65" charset="-122"/>
                        <a:ea typeface="方正幼线简体" panose="03000509000000000000" pitchFamily="65" charset="-122"/>
                      </a:endParaRPr>
                    </a:p>
                  </a:txBody>
                  <a:tcPr marL="118058" marR="118058" marT="59029" marB="59029">
                    <a:lnL w="9525" cap="flat" cmpd="sng" algn="ctr">
                      <a:solidFill>
                        <a:srgbClr val="BD9C6A"/>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rgbClr val="CBAF85"/>
                      </a:solidFill>
                      <a:prstDash val="solid"/>
                      <a:round/>
                      <a:headEnd type="none" w="med" len="med"/>
                      <a:tailEnd type="none" w="med" len="med"/>
                    </a:lnT>
                    <a:lnB w="6350" cap="flat" cmpd="sng" algn="ctr">
                      <a:solidFill>
                        <a:srgbClr val="CBAF85"/>
                      </a:solidFill>
                      <a:prstDash val="solid"/>
                      <a:round/>
                      <a:headEnd type="none" w="med" len="med"/>
                      <a:tailEnd type="none" w="med" len="med"/>
                    </a:lnB>
                    <a:noFill/>
                  </a:tcPr>
                </a:tc>
              </a:tr>
              <a:tr h="478790">
                <a:tc>
                  <a:txBody>
                    <a:bodyPr/>
                    <a:lstStyle/>
                    <a:p>
                      <a:pPr algn="l"/>
                      <a:r>
                        <a:rPr lang="zh-CN" altLang="en-US" sz="1600" i="1" dirty="0">
                          <a:solidFill>
                            <a:srgbClr val="DBB879"/>
                          </a:solidFill>
                          <a:latin typeface="方正幼线简体" panose="03000509000000000000" pitchFamily="65" charset="-122"/>
                          <a:ea typeface="方正幼线简体" panose="03000509000000000000" pitchFamily="65" charset="-122"/>
                        </a:rPr>
                        <a:t>项目</a:t>
                      </a:r>
                      <a:endParaRPr lang="zh-CN" altLang="en-US" sz="1600" i="1" dirty="0">
                        <a:solidFill>
                          <a:srgbClr val="DBB879"/>
                        </a:solidFill>
                        <a:latin typeface="方正幼线简体" panose="03000509000000000000" pitchFamily="65" charset="-122"/>
                        <a:ea typeface="方正幼线简体" panose="03000509000000000000" pitchFamily="65" charset="-122"/>
                      </a:endParaRPr>
                    </a:p>
                  </a:txBody>
                  <a:tcPr marL="118058" marR="118058" marT="59029" marB="59029">
                    <a:lnL w="12700" cap="flat" cmpd="sng" algn="ctr">
                      <a:noFill/>
                      <a:prstDash val="solid"/>
                      <a:round/>
                      <a:headEnd type="none" w="med" len="med"/>
                      <a:tailEnd type="none" w="med" len="med"/>
                    </a:lnL>
                    <a:lnR w="9525" cap="flat" cmpd="sng" algn="ctr">
                      <a:solidFill>
                        <a:srgbClr val="BD9C6A"/>
                      </a:solidFill>
                      <a:prstDash val="solid"/>
                      <a:round/>
                      <a:headEnd type="none" w="med" len="med"/>
                      <a:tailEnd type="none" w="med" len="med"/>
                    </a:lnR>
                    <a:lnT w="6350" cap="flat" cmpd="sng" algn="ctr">
                      <a:solidFill>
                        <a:srgbClr val="CBAF85"/>
                      </a:solidFill>
                      <a:prstDash val="solid"/>
                      <a:round/>
                      <a:headEnd type="none" w="med" len="med"/>
                      <a:tailEnd type="none" w="med" len="med"/>
                    </a:lnT>
                    <a:lnB w="9525" cap="flat" cmpd="sng" algn="ctr">
                      <a:solidFill>
                        <a:srgbClr val="BD9C6A"/>
                      </a:solidFill>
                      <a:prstDash val="solid"/>
                      <a:round/>
                      <a:headEnd type="none" w="med" len="med"/>
                      <a:tailEnd type="none" w="med" len="med"/>
                    </a:lnB>
                    <a:noFill/>
                  </a:tcPr>
                </a:tc>
                <a:tc>
                  <a:txBody>
                    <a:bodyPr/>
                    <a:lstStyle/>
                    <a:p>
                      <a:pPr algn="r"/>
                      <a:r>
                        <a:rPr lang="en-US" altLang="zh-CN" sz="1600" i="1" dirty="0">
                          <a:solidFill>
                            <a:srgbClr val="DBB879"/>
                          </a:solidFill>
                          <a:latin typeface="方正幼线简体" panose="03000509000000000000" pitchFamily="65" charset="-122"/>
                          <a:ea typeface="方正幼线简体" panose="03000509000000000000" pitchFamily="65" charset="-122"/>
                        </a:rPr>
                        <a:t>80</a:t>
                      </a:r>
                      <a:endParaRPr lang="zh-CN" altLang="en-US" sz="1600" i="1" dirty="0">
                        <a:solidFill>
                          <a:srgbClr val="DBB879"/>
                        </a:solidFill>
                        <a:latin typeface="方正幼线简体" panose="03000509000000000000" pitchFamily="65" charset="-122"/>
                        <a:ea typeface="方正幼线简体" panose="03000509000000000000" pitchFamily="65" charset="-122"/>
                      </a:endParaRPr>
                    </a:p>
                  </a:txBody>
                  <a:tcPr marL="118058" marR="118058" marT="59029" marB="59029">
                    <a:lnL w="9525" cap="flat" cmpd="sng" algn="ctr">
                      <a:solidFill>
                        <a:srgbClr val="BD9C6A"/>
                      </a:solidFill>
                      <a:prstDash val="solid"/>
                      <a:round/>
                      <a:headEnd type="none" w="med" len="med"/>
                      <a:tailEnd type="none" w="med" len="med"/>
                    </a:lnL>
                    <a:lnR w="9525" cap="flat" cmpd="sng" algn="ctr">
                      <a:solidFill>
                        <a:srgbClr val="BD9C6A"/>
                      </a:solidFill>
                      <a:prstDash val="solid"/>
                      <a:round/>
                      <a:headEnd type="none" w="med" len="med"/>
                      <a:tailEnd type="none" w="med" len="med"/>
                    </a:lnR>
                    <a:lnT w="6350" cap="flat" cmpd="sng" algn="ctr">
                      <a:solidFill>
                        <a:srgbClr val="CBAF85"/>
                      </a:solidFill>
                      <a:prstDash val="solid"/>
                      <a:round/>
                      <a:headEnd type="none" w="med" len="med"/>
                      <a:tailEnd type="none" w="med" len="med"/>
                    </a:lnT>
                    <a:lnB w="9525" cap="flat" cmpd="sng" algn="ctr">
                      <a:solidFill>
                        <a:srgbClr val="BD9C6A"/>
                      </a:solidFill>
                      <a:prstDash val="solid"/>
                      <a:round/>
                      <a:headEnd type="none" w="med" len="med"/>
                      <a:tailEnd type="none" w="med" len="med"/>
                    </a:lnB>
                    <a:noFill/>
                  </a:tcPr>
                </a:tc>
                <a:tc>
                  <a:txBody>
                    <a:bodyPr/>
                    <a:lstStyle/>
                    <a:p>
                      <a:pPr algn="r"/>
                      <a:r>
                        <a:rPr lang="en-US" altLang="zh-CN" sz="1600" i="1" dirty="0">
                          <a:solidFill>
                            <a:srgbClr val="DBB879"/>
                          </a:solidFill>
                          <a:latin typeface="方正幼线简体" panose="03000509000000000000" pitchFamily="65" charset="-122"/>
                          <a:ea typeface="方正幼线简体" panose="03000509000000000000" pitchFamily="65" charset="-122"/>
                        </a:rPr>
                        <a:t>3</a:t>
                      </a:r>
                      <a:endParaRPr lang="zh-CN" altLang="en-US" sz="1600" i="1" dirty="0">
                        <a:solidFill>
                          <a:srgbClr val="DBB879"/>
                        </a:solidFill>
                        <a:latin typeface="方正幼线简体" panose="03000509000000000000" pitchFamily="65" charset="-122"/>
                        <a:ea typeface="方正幼线简体" panose="03000509000000000000" pitchFamily="65" charset="-122"/>
                      </a:endParaRPr>
                    </a:p>
                  </a:txBody>
                  <a:tcPr marL="118058" marR="118058" marT="59029" marB="59029">
                    <a:lnL w="9525" cap="flat" cmpd="sng" algn="ctr">
                      <a:solidFill>
                        <a:srgbClr val="BD9C6A"/>
                      </a:solidFill>
                      <a:prstDash val="solid"/>
                      <a:round/>
                      <a:headEnd type="none" w="med" len="med"/>
                      <a:tailEnd type="none" w="med" len="med"/>
                    </a:lnL>
                    <a:lnR w="9525" cap="flat" cmpd="sng" algn="ctr">
                      <a:solidFill>
                        <a:srgbClr val="BD9C6A"/>
                      </a:solidFill>
                      <a:prstDash val="solid"/>
                      <a:round/>
                      <a:headEnd type="none" w="med" len="med"/>
                      <a:tailEnd type="none" w="med" len="med"/>
                    </a:lnR>
                    <a:lnT w="6350" cap="flat" cmpd="sng" algn="ctr">
                      <a:solidFill>
                        <a:srgbClr val="CBAF85"/>
                      </a:solidFill>
                      <a:prstDash val="solid"/>
                      <a:round/>
                      <a:headEnd type="none" w="med" len="med"/>
                      <a:tailEnd type="none" w="med" len="med"/>
                    </a:lnT>
                    <a:lnB w="9525" cap="flat" cmpd="sng" algn="ctr">
                      <a:solidFill>
                        <a:srgbClr val="BD9C6A"/>
                      </a:solidFill>
                      <a:prstDash val="solid"/>
                      <a:round/>
                      <a:headEnd type="none" w="med" len="med"/>
                      <a:tailEnd type="none" w="med" len="med"/>
                    </a:lnB>
                    <a:noFill/>
                  </a:tcPr>
                </a:tc>
                <a:tc>
                  <a:txBody>
                    <a:bodyPr/>
                    <a:lstStyle/>
                    <a:p>
                      <a:pPr algn="l"/>
                      <a:r>
                        <a:rPr lang="zh-CN" altLang="en-US" sz="1600" i="1" dirty="0">
                          <a:solidFill>
                            <a:srgbClr val="DBB879"/>
                          </a:solidFill>
                          <a:latin typeface="方正幼线简体" panose="03000509000000000000" pitchFamily="65" charset="-122"/>
                          <a:ea typeface="方正幼线简体" panose="03000509000000000000" pitchFamily="65" charset="-122"/>
                        </a:rPr>
                        <a:t>备注</a:t>
                      </a:r>
                      <a:endParaRPr lang="zh-CN" altLang="en-US" sz="1600" i="1" dirty="0">
                        <a:solidFill>
                          <a:srgbClr val="DBB879"/>
                        </a:solidFill>
                        <a:latin typeface="方正幼线简体" panose="03000509000000000000" pitchFamily="65" charset="-122"/>
                        <a:ea typeface="方正幼线简体" panose="03000509000000000000" pitchFamily="65" charset="-122"/>
                      </a:endParaRPr>
                    </a:p>
                  </a:txBody>
                  <a:tcPr marL="118058" marR="118058" marT="59029" marB="59029">
                    <a:lnL w="9525" cap="flat" cmpd="sng" algn="ctr">
                      <a:solidFill>
                        <a:srgbClr val="BD9C6A"/>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rgbClr val="CBAF85"/>
                      </a:solidFill>
                      <a:prstDash val="solid"/>
                      <a:round/>
                      <a:headEnd type="none" w="med" len="med"/>
                      <a:tailEnd type="none" w="med" len="med"/>
                    </a:lnT>
                    <a:lnB w="9525" cap="flat" cmpd="sng" algn="ctr">
                      <a:solidFill>
                        <a:srgbClr val="BD9C6A"/>
                      </a:solidFill>
                      <a:prstDash val="solid"/>
                      <a:round/>
                      <a:headEnd type="none" w="med" len="med"/>
                      <a:tailEnd type="none" w="med" len="med"/>
                    </a:lnB>
                    <a:noFill/>
                  </a:tcPr>
                </a:tc>
              </a:tr>
            </a:tbl>
          </a:graphicData>
        </a:graphic>
      </p:graphicFrame>
      <p:pic>
        <p:nvPicPr>
          <p:cNvPr id="7" name="图片 6" descr="鸟 剪影"/>
          <p:cNvPicPr>
            <a:picLocks noChangeAspect="1"/>
          </p:cNvPicPr>
          <p:nvPr/>
        </p:nvPicPr>
        <p:blipFill>
          <a:blip r:embed="rId3" cstate="print">
            <a:lum bright="70000" contrast="-70000"/>
          </a:blip>
          <a:stretch>
            <a:fillRect/>
          </a:stretch>
        </p:blipFill>
        <p:spPr>
          <a:xfrm>
            <a:off x="2273214" y="200832"/>
            <a:ext cx="1215041" cy="1230788"/>
          </a:xfrm>
          <a:prstGeom prst="rect">
            <a:avLst/>
          </a:prstGeom>
        </p:spPr>
      </p:pic>
      <p:sp>
        <p:nvSpPr>
          <p:cNvPr id="13" name="文本框 12"/>
          <p:cNvSpPr txBox="1"/>
          <p:nvPr/>
        </p:nvSpPr>
        <p:spPr>
          <a:xfrm>
            <a:off x="535125" y="1071370"/>
            <a:ext cx="1865934" cy="523220"/>
          </a:xfrm>
          <a:prstGeom prst="rect">
            <a:avLst/>
          </a:prstGeom>
          <a:noFill/>
          <a:effectLst/>
        </p:spPr>
        <p:txBody>
          <a:bodyPr vert="horz" wrap="square" rtlCol="0">
            <a:spAutoFit/>
          </a:bodyPr>
          <a:lstStyle/>
          <a:p>
            <a:r>
              <a:rPr lang="zh-CN" altLang="en-US" sz="2800" i="1"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rPr>
              <a:t>输入标题</a:t>
            </a:r>
            <a:endParaRPr lang="zh-CN" altLang="en-US" sz="2800" i="1"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endParaRPr>
          </a:p>
        </p:txBody>
      </p:sp>
      <p:sp>
        <p:nvSpPr>
          <p:cNvPr id="14" name="文本框 13"/>
          <p:cNvSpPr txBox="1"/>
          <p:nvPr/>
        </p:nvSpPr>
        <p:spPr>
          <a:xfrm>
            <a:off x="7345629" y="5426456"/>
            <a:ext cx="4432542" cy="307777"/>
          </a:xfrm>
          <a:prstGeom prst="rect">
            <a:avLst/>
          </a:prstGeom>
          <a:noFill/>
        </p:spPr>
        <p:txBody>
          <a:bodyPr vert="horz" wrap="square" rtlCol="0">
            <a:spAutoFit/>
          </a:bodyPr>
          <a:lstStyle/>
          <a:p>
            <a:pPr indent="360045"/>
            <a:r>
              <a:rPr lang="zh-CN" altLang="en-US" sz="1400" i="1" dirty="0">
                <a:solidFill>
                  <a:srgbClr val="DBB879"/>
                </a:solidFill>
                <a:latin typeface="方正幼线简体" panose="03000509000000000000" pitchFamily="65" charset="-122"/>
                <a:ea typeface="方正幼线简体" panose="03000509000000000000" pitchFamily="65" charset="-122"/>
              </a:rPr>
              <a:t>由图表数据，不难看出</a:t>
            </a:r>
            <a:r>
              <a:rPr lang="en-US" altLang="zh-CN" sz="1400" i="1" dirty="0">
                <a:solidFill>
                  <a:srgbClr val="DBB879"/>
                </a:solidFill>
                <a:latin typeface="方正幼线简体" panose="03000509000000000000" pitchFamily="65" charset="-122"/>
                <a:ea typeface="方正幼线简体" panose="03000509000000000000" pitchFamily="65" charset="-122"/>
              </a:rPr>
              <a:t>……</a:t>
            </a:r>
            <a:endParaRPr lang="zh-CN" altLang="en-US" sz="1400" i="1" dirty="0">
              <a:solidFill>
                <a:srgbClr val="DBB879"/>
              </a:solidFill>
              <a:latin typeface="方正幼线简体" panose="03000509000000000000" pitchFamily="65" charset="-122"/>
              <a:ea typeface="方正幼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lt">
                                    <p:tmPct val="15000"/>
                                  </p:iterate>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5829" y="0"/>
            <a:ext cx="11660342" cy="6858000"/>
          </a:xfrm>
          <a:prstGeom prst="rect">
            <a:avLst/>
          </a:prstGeom>
        </p:spPr>
      </p:pic>
      <p:pic>
        <p:nvPicPr>
          <p:cNvPr id="113" name="图片 112"/>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t="5368" r="19416"/>
          <a:stretch>
            <a:fillRect/>
          </a:stretch>
        </p:blipFill>
        <p:spPr>
          <a:xfrm>
            <a:off x="1911924" y="1629384"/>
            <a:ext cx="2192715" cy="2184402"/>
          </a:xfrm>
          <a:prstGeom prst="rect">
            <a:avLst/>
          </a:prstGeom>
          <a:effectLst>
            <a:outerShdw blurRad="50800" dist="38100" algn="l" rotWithShape="0">
              <a:prstClr val="black">
                <a:alpha val="40000"/>
              </a:prstClr>
            </a:outerShdw>
          </a:effectLst>
        </p:spPr>
      </p:pic>
      <p:pic>
        <p:nvPicPr>
          <p:cNvPr id="118" name="图片 117"/>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3054268">
            <a:off x="8329151" y="2074848"/>
            <a:ext cx="1886075" cy="1492600"/>
          </a:xfrm>
          <a:prstGeom prst="rect">
            <a:avLst/>
          </a:prstGeom>
        </p:spPr>
      </p:pic>
      <p:sp>
        <p:nvSpPr>
          <p:cNvPr id="115" name="椭圆 114"/>
          <p:cNvSpPr/>
          <p:nvPr/>
        </p:nvSpPr>
        <p:spPr>
          <a:xfrm rot="2164861">
            <a:off x="1911056" y="949519"/>
            <a:ext cx="1949621" cy="3728720"/>
          </a:xfrm>
          <a:prstGeom prst="ellipse">
            <a:avLst/>
          </a:prstGeom>
          <a:noFill/>
          <a:ln>
            <a:gradFill flip="none" rotWithShape="1">
              <a:gsLst>
                <a:gs pos="0">
                  <a:srgbClr val="151510">
                    <a:alpha val="0"/>
                  </a:srgbClr>
                </a:gs>
                <a:gs pos="100000">
                  <a:srgbClr val="CBAF85"/>
                </a:gs>
              </a:gsLst>
              <a:lin ang="0" scaled="1"/>
              <a:tileRect/>
            </a:gra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i="1">
              <a:latin typeface="方正幼线简体" panose="03000509000000000000" pitchFamily="65" charset="-122"/>
              <a:ea typeface="方正幼线简体" panose="03000509000000000000" pitchFamily="65" charset="-122"/>
            </a:endParaRPr>
          </a:p>
        </p:txBody>
      </p:sp>
      <p:sp>
        <p:nvSpPr>
          <p:cNvPr id="119" name="椭圆 118"/>
          <p:cNvSpPr/>
          <p:nvPr/>
        </p:nvSpPr>
        <p:spPr>
          <a:xfrm rot="19435139" flipH="1">
            <a:off x="8331323" y="949519"/>
            <a:ext cx="1949621" cy="3728720"/>
          </a:xfrm>
          <a:prstGeom prst="ellipse">
            <a:avLst/>
          </a:prstGeom>
          <a:noFill/>
          <a:ln>
            <a:gradFill flip="none" rotWithShape="1">
              <a:gsLst>
                <a:gs pos="0">
                  <a:srgbClr val="151510">
                    <a:alpha val="0"/>
                  </a:srgbClr>
                </a:gs>
                <a:gs pos="100000">
                  <a:srgbClr val="CBAF85"/>
                </a:gs>
              </a:gsLst>
              <a:lin ang="0" scaled="1"/>
              <a:tileRect/>
            </a:gra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i="1">
              <a:latin typeface="方正幼线简体" panose="03000509000000000000" pitchFamily="65" charset="-122"/>
              <a:ea typeface="方正幼线简体" panose="03000509000000000000" pitchFamily="65" charset="-122"/>
            </a:endParaRPr>
          </a:p>
        </p:txBody>
      </p:sp>
      <p:sp>
        <p:nvSpPr>
          <p:cNvPr id="120" name="文本框 119"/>
          <p:cNvSpPr txBox="1"/>
          <p:nvPr/>
        </p:nvSpPr>
        <p:spPr>
          <a:xfrm>
            <a:off x="2108987" y="4783043"/>
            <a:ext cx="3139442" cy="738664"/>
          </a:xfrm>
          <a:prstGeom prst="rect">
            <a:avLst/>
          </a:prstGeom>
          <a:noFill/>
          <a:effectLst>
            <a:outerShdw blurRad="63500" sx="102000" sy="102000" algn="ctr" rotWithShape="0">
              <a:prstClr val="black">
                <a:alpha val="19000"/>
              </a:prstClr>
            </a:outerShdw>
          </a:effectLst>
        </p:spPr>
        <p:txBody>
          <a:bodyPr wrap="square" rtlCol="0">
            <a:spAutoFit/>
          </a:bodyPr>
          <a:lstStyle/>
          <a:p>
            <a:pPr algn="r"/>
            <a:r>
              <a:rPr lang="zh-CN" altLang="en-US" sz="1400" i="1" dirty="0">
                <a:gradFill>
                  <a:gsLst>
                    <a:gs pos="0">
                      <a:srgbClr val="1E212A"/>
                    </a:gs>
                    <a:gs pos="0">
                      <a:srgbClr val="BD9C6A"/>
                    </a:gs>
                    <a:gs pos="100000">
                      <a:srgbClr val="CBAF85"/>
                    </a:gs>
                  </a:gsLst>
                  <a:path path="circle">
                    <a:fillToRect l="50000" t="50000" r="50000" b="50000"/>
                  </a:path>
                </a:gradFill>
                <a:latin typeface="方正幼线简体" panose="03000509000000000000" pitchFamily="65" charset="-122"/>
                <a:ea typeface="方正幼线简体" panose="03000509000000000000" pitchFamily="65" charset="-122"/>
              </a:rPr>
              <a:t>红酥手，黄藤酒，满城春色宫墙柳。东风恶，欢情薄。</a:t>
            </a:r>
            <a:endParaRPr lang="en-US" altLang="zh-CN" sz="1400" i="1" dirty="0">
              <a:gradFill>
                <a:gsLst>
                  <a:gs pos="0">
                    <a:srgbClr val="1E212A"/>
                  </a:gs>
                  <a:gs pos="0">
                    <a:srgbClr val="BD9C6A"/>
                  </a:gs>
                  <a:gs pos="100000">
                    <a:srgbClr val="CBAF85"/>
                  </a:gs>
                </a:gsLst>
                <a:path path="circle">
                  <a:fillToRect l="50000" t="50000" r="50000" b="50000"/>
                </a:path>
              </a:gradFill>
              <a:latin typeface="方正幼线简体" panose="03000509000000000000" pitchFamily="65" charset="-122"/>
              <a:ea typeface="方正幼线简体" panose="03000509000000000000" pitchFamily="65" charset="-122"/>
            </a:endParaRPr>
          </a:p>
          <a:p>
            <a:pPr algn="r"/>
            <a:r>
              <a:rPr lang="zh-CN" altLang="en-US" sz="1400" i="1" dirty="0">
                <a:gradFill>
                  <a:gsLst>
                    <a:gs pos="0">
                      <a:srgbClr val="1E212A"/>
                    </a:gs>
                    <a:gs pos="0">
                      <a:srgbClr val="BD9C6A"/>
                    </a:gs>
                    <a:gs pos="100000">
                      <a:srgbClr val="CBAF85"/>
                    </a:gs>
                  </a:gsLst>
                  <a:path path="circle">
                    <a:fillToRect l="50000" t="50000" r="50000" b="50000"/>
                  </a:path>
                </a:gradFill>
                <a:latin typeface="方正幼线简体" panose="03000509000000000000" pitchFamily="65" charset="-122"/>
                <a:ea typeface="方正幼线简体" panose="03000509000000000000" pitchFamily="65" charset="-122"/>
              </a:rPr>
              <a:t>一杯愁绪，几年离索，错、错、错！</a:t>
            </a:r>
            <a:endParaRPr lang="zh-CN" altLang="en-US" sz="1400" i="1" dirty="0">
              <a:gradFill>
                <a:gsLst>
                  <a:gs pos="0">
                    <a:srgbClr val="1E212A"/>
                  </a:gs>
                  <a:gs pos="0">
                    <a:srgbClr val="BD9C6A"/>
                  </a:gs>
                  <a:gs pos="100000">
                    <a:srgbClr val="CBAF85"/>
                  </a:gs>
                </a:gsLst>
                <a:path path="circle">
                  <a:fillToRect l="50000" t="50000" r="50000" b="50000"/>
                </a:path>
              </a:gradFill>
              <a:latin typeface="方正幼线简体" panose="03000509000000000000" pitchFamily="65" charset="-122"/>
              <a:ea typeface="方正幼线简体" panose="03000509000000000000" pitchFamily="65" charset="-122"/>
            </a:endParaRPr>
          </a:p>
        </p:txBody>
      </p:sp>
      <p:sp>
        <p:nvSpPr>
          <p:cNvPr id="124" name="文本框 123"/>
          <p:cNvSpPr txBox="1"/>
          <p:nvPr/>
        </p:nvSpPr>
        <p:spPr>
          <a:xfrm>
            <a:off x="6943572" y="4783043"/>
            <a:ext cx="3139442" cy="738664"/>
          </a:xfrm>
          <a:prstGeom prst="rect">
            <a:avLst/>
          </a:prstGeom>
          <a:noFill/>
          <a:effectLst>
            <a:outerShdw blurRad="63500" sx="102000" sy="102000" algn="ctr" rotWithShape="0">
              <a:prstClr val="black">
                <a:alpha val="19000"/>
              </a:prstClr>
            </a:outerShdw>
          </a:effectLst>
        </p:spPr>
        <p:txBody>
          <a:bodyPr wrap="square" rtlCol="0">
            <a:spAutoFit/>
          </a:bodyPr>
          <a:lstStyle/>
          <a:p>
            <a:r>
              <a:rPr lang="zh-CN" altLang="en-US" sz="1400" i="1" dirty="0">
                <a:gradFill>
                  <a:gsLst>
                    <a:gs pos="0">
                      <a:srgbClr val="1E212A"/>
                    </a:gs>
                    <a:gs pos="0">
                      <a:srgbClr val="BD9C6A"/>
                    </a:gs>
                    <a:gs pos="100000">
                      <a:srgbClr val="CBAF85"/>
                    </a:gs>
                  </a:gsLst>
                  <a:path path="circle">
                    <a:fillToRect l="50000" t="50000" r="50000" b="50000"/>
                  </a:path>
                </a:gradFill>
                <a:latin typeface="方正幼线简体" panose="03000509000000000000" pitchFamily="65" charset="-122"/>
                <a:ea typeface="方正幼线简体" panose="03000509000000000000" pitchFamily="65" charset="-122"/>
              </a:rPr>
              <a:t>春如旧，人空瘦，泪痕红浥鲛绡透。桃花落，闲池阁。</a:t>
            </a:r>
            <a:endParaRPr lang="en-US" altLang="zh-CN" sz="1400" i="1" dirty="0">
              <a:gradFill>
                <a:gsLst>
                  <a:gs pos="0">
                    <a:srgbClr val="1E212A"/>
                  </a:gs>
                  <a:gs pos="0">
                    <a:srgbClr val="BD9C6A"/>
                  </a:gs>
                  <a:gs pos="100000">
                    <a:srgbClr val="CBAF85"/>
                  </a:gs>
                </a:gsLst>
                <a:path path="circle">
                  <a:fillToRect l="50000" t="50000" r="50000" b="50000"/>
                </a:path>
              </a:gradFill>
              <a:latin typeface="方正幼线简体" panose="03000509000000000000" pitchFamily="65" charset="-122"/>
              <a:ea typeface="方正幼线简体" panose="03000509000000000000" pitchFamily="65" charset="-122"/>
            </a:endParaRPr>
          </a:p>
          <a:p>
            <a:r>
              <a:rPr lang="zh-CN" altLang="en-US" sz="1400" i="1" dirty="0">
                <a:gradFill>
                  <a:gsLst>
                    <a:gs pos="0">
                      <a:srgbClr val="1E212A"/>
                    </a:gs>
                    <a:gs pos="0">
                      <a:srgbClr val="BD9C6A"/>
                    </a:gs>
                    <a:gs pos="100000">
                      <a:srgbClr val="CBAF85"/>
                    </a:gs>
                  </a:gsLst>
                  <a:path path="circle">
                    <a:fillToRect l="50000" t="50000" r="50000" b="50000"/>
                  </a:path>
                </a:gradFill>
                <a:latin typeface="方正幼线简体" panose="03000509000000000000" pitchFamily="65" charset="-122"/>
                <a:ea typeface="方正幼线简体" panose="03000509000000000000" pitchFamily="65" charset="-122"/>
              </a:rPr>
              <a:t>山盟虽在，锦书难托，莫、莫、莫！</a:t>
            </a:r>
            <a:endParaRPr lang="zh-CN" altLang="en-US" sz="1400" i="1" dirty="0">
              <a:gradFill>
                <a:gsLst>
                  <a:gs pos="0">
                    <a:srgbClr val="1E212A"/>
                  </a:gs>
                  <a:gs pos="0">
                    <a:srgbClr val="BD9C6A"/>
                  </a:gs>
                  <a:gs pos="100000">
                    <a:srgbClr val="CBAF85"/>
                  </a:gs>
                </a:gsLst>
                <a:path path="circle">
                  <a:fillToRect l="50000" t="50000" r="50000" b="50000"/>
                </a:path>
              </a:gradFill>
              <a:latin typeface="方正幼线简体" panose="03000509000000000000" pitchFamily="65" charset="-122"/>
              <a:ea typeface="方正幼线简体" panose="03000509000000000000" pitchFamily="65" charset="-122"/>
            </a:endParaRPr>
          </a:p>
        </p:txBody>
      </p:sp>
      <p:sp>
        <p:nvSpPr>
          <p:cNvPr id="127" name="文本框 126"/>
          <p:cNvSpPr txBox="1"/>
          <p:nvPr/>
        </p:nvSpPr>
        <p:spPr>
          <a:xfrm>
            <a:off x="3383682" y="4310023"/>
            <a:ext cx="1649292" cy="400110"/>
          </a:xfrm>
          <a:prstGeom prst="rect">
            <a:avLst/>
          </a:prstGeom>
          <a:noFill/>
          <a:effectLst/>
        </p:spPr>
        <p:txBody>
          <a:bodyPr vert="horz" wrap="square" rtlCol="0">
            <a:spAutoFit/>
          </a:bodyPr>
          <a:lstStyle/>
          <a:p>
            <a:pPr algn="r"/>
            <a:r>
              <a:rPr lang="zh-CN" altLang="en-US" sz="2000" i="1"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rPr>
              <a:t>城南</a:t>
            </a:r>
            <a:endParaRPr lang="zh-CN" altLang="en-US" sz="2000" i="1"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endParaRPr>
          </a:p>
        </p:txBody>
      </p:sp>
      <p:sp>
        <p:nvSpPr>
          <p:cNvPr id="128" name="文本框 127"/>
          <p:cNvSpPr txBox="1"/>
          <p:nvPr/>
        </p:nvSpPr>
        <p:spPr>
          <a:xfrm>
            <a:off x="6943571" y="4310023"/>
            <a:ext cx="1649292" cy="400110"/>
          </a:xfrm>
          <a:prstGeom prst="rect">
            <a:avLst/>
          </a:prstGeom>
          <a:noFill/>
          <a:effectLst/>
        </p:spPr>
        <p:txBody>
          <a:bodyPr vert="horz" wrap="square" rtlCol="0">
            <a:spAutoFit/>
          </a:bodyPr>
          <a:lstStyle/>
          <a:p>
            <a:r>
              <a:rPr lang="zh-CN" altLang="en-US" sz="2000" i="1"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rPr>
              <a:t>旧梦</a:t>
            </a:r>
            <a:endParaRPr lang="zh-CN" altLang="en-US" sz="2000" i="1"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endParaRP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105" y="2862405"/>
            <a:ext cx="1027173" cy="1027173"/>
          </a:xfrm>
          <a:prstGeom prst="rect">
            <a:avLst/>
          </a:prstGeom>
        </p:spPr>
      </p:pic>
      <p:sp>
        <p:nvSpPr>
          <p:cNvPr id="20" name="文本框 19"/>
          <p:cNvSpPr txBox="1"/>
          <p:nvPr/>
        </p:nvSpPr>
        <p:spPr>
          <a:xfrm>
            <a:off x="6292456" y="2131143"/>
            <a:ext cx="492443" cy="1892521"/>
          </a:xfrm>
          <a:prstGeom prst="rect">
            <a:avLst/>
          </a:prstGeom>
          <a:noFill/>
          <a:effectLst/>
        </p:spPr>
        <p:txBody>
          <a:bodyPr vert="eaVert" wrap="square" rtlCol="0">
            <a:spAutoFit/>
          </a:bodyPr>
          <a:lstStyle/>
          <a:p>
            <a:pPr algn="ctr"/>
            <a:r>
              <a:rPr lang="zh-CN" altLang="en-US" sz="2000" i="1"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rPr>
              <a:t>输入标题</a:t>
            </a:r>
            <a:endParaRPr lang="zh-CN" altLang="en-US" sz="2000" i="1"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endParaRPr>
          </a:p>
        </p:txBody>
      </p:sp>
      <p:pic>
        <p:nvPicPr>
          <p:cNvPr id="13" name="图片 12"/>
          <p:cNvPicPr>
            <a:picLocks noChangeAspect="1"/>
          </p:cNvPicPr>
          <p:nvPr/>
        </p:nvPicPr>
        <p:blipFill>
          <a:blip r:embed="rId5" cstate="print">
            <a:extLst>
              <a:ext uri="{BEBA8EAE-BF5A-486C-A8C5-ECC9F3942E4B}">
                <a14:imgProps xmlns:a14="http://schemas.microsoft.com/office/drawing/2010/main">
                  <a14:imgLayer r:embed="rId6">
                    <a14:imgEffect>
                      <a14:backgroundRemoval t="2302" b="100000" l="0" r="100000">
                        <a14:foregroundMark x1="61747" y1="11145" x2="75827" y2="16596"/>
                        <a14:foregroundMark x1="4241" y1="47547" x2="14419" y2="50091"/>
                        <a14:foregroundMark x1="11705" y1="97274" x2="24003" y2="97698"/>
                        <a14:foregroundMark x1="77099" y1="97880" x2="87447" y2="99213"/>
                        <a14:backgroundMark x1="79389" y1="58631" x2="94911" y2="63477"/>
                      </a14:backgroundRemoval>
                    </a14:imgEffect>
                  </a14:imgLayer>
                </a14:imgProps>
              </a:ext>
              <a:ext uri="{28A0092B-C50C-407E-A947-70E740481C1C}">
                <a14:useLocalDpi xmlns:a14="http://schemas.microsoft.com/office/drawing/2010/main" val="0"/>
              </a:ext>
            </a:extLst>
          </a:blip>
          <a:stretch>
            <a:fillRect/>
          </a:stretch>
        </p:blipFill>
        <p:spPr>
          <a:xfrm>
            <a:off x="0" y="-154240"/>
            <a:ext cx="5007935" cy="7012240"/>
          </a:xfrm>
          <a:prstGeom prst="rect">
            <a:avLst/>
          </a:prstGeom>
        </p:spPr>
      </p:pic>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backgroundRemoval t="485" b="99213" l="0" r="99406">
                        <a14:foregroundMark x1="63359" y1="11145" x2="77099" y2="16596"/>
                        <a14:foregroundMark x1="81170" y1="60933" x2="95759" y2="64204"/>
                        <a14:foregroundMark x1="74470" y1="54755" x2="76845" y2="54876"/>
                        <a14:foregroundMark x1="65140" y1="68686" x2="59457" y2="80012"/>
                        <a14:foregroundMark x1="50975" y1="80315" x2="54453" y2="80800"/>
                      </a14:backgroundRemoval>
                    </a14:imgEffect>
                  </a14:imgLayer>
                </a14:imgProps>
              </a:ext>
              <a:ext uri="{28A0092B-C50C-407E-A947-70E740481C1C}">
                <a14:useLocalDpi xmlns:a14="http://schemas.microsoft.com/office/drawing/2010/main" val="0"/>
              </a:ext>
            </a:extLst>
          </a:blip>
          <a:stretch>
            <a:fillRect/>
          </a:stretch>
        </p:blipFill>
        <p:spPr>
          <a:xfrm>
            <a:off x="7438598" y="1371600"/>
            <a:ext cx="4897781" cy="6858000"/>
          </a:xfrm>
          <a:prstGeom prst="rect">
            <a:avLst/>
          </a:prstGeom>
        </p:spPr>
      </p:pic>
      <p:pic>
        <p:nvPicPr>
          <p:cNvPr id="15" name="图片 14"/>
          <p:cNvPicPr>
            <a:picLocks noChangeAspect="1"/>
          </p:cNvPicPr>
          <p:nvPr/>
        </p:nvPicPr>
        <p:blipFill rotWithShape="1">
          <a:blip r:embed="rId9" cstate="print">
            <a:extLst>
              <a:ext uri="{28A0092B-C50C-407E-A947-70E740481C1C}">
                <a14:useLocalDpi xmlns:a14="http://schemas.microsoft.com/office/drawing/2010/main" val="0"/>
              </a:ext>
            </a:extLst>
          </a:blip>
          <a:srcRect l="1" r="28433" b="-465"/>
          <a:stretch>
            <a:fillRect/>
          </a:stretch>
        </p:blipFill>
        <p:spPr>
          <a:xfrm>
            <a:off x="0" y="0"/>
            <a:ext cx="3505200" cy="6889898"/>
          </a:xfrm>
          <a:prstGeom prst="rect">
            <a:avLst/>
          </a:prstGeom>
        </p:spPr>
      </p:pic>
      <p:pic>
        <p:nvPicPr>
          <p:cNvPr id="16" name="图片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85950" y="-952179"/>
            <a:ext cx="7598592" cy="10639746"/>
          </a:xfrm>
          <a:prstGeom prst="rect">
            <a:avLst/>
          </a:prstGeom>
        </p:spPr>
      </p:pic>
      <p:pic>
        <p:nvPicPr>
          <p:cNvPr id="17" name="图片 16"/>
          <p:cNvPicPr>
            <a:picLocks noChangeAspect="1"/>
          </p:cNvPicPr>
          <p:nvPr/>
        </p:nvPicPr>
        <p:blipFill rotWithShape="1">
          <a:blip r:embed="rId9" cstate="print">
            <a:extLst>
              <a:ext uri="{28A0092B-C50C-407E-A947-70E740481C1C}">
                <a14:useLocalDpi xmlns:a14="http://schemas.microsoft.com/office/drawing/2010/main" val="0"/>
              </a:ext>
            </a:extLst>
          </a:blip>
          <a:srcRect l="26413" r="-2032" b="-465"/>
          <a:stretch>
            <a:fillRect/>
          </a:stretch>
        </p:blipFill>
        <p:spPr>
          <a:xfrm>
            <a:off x="8632705" y="-93069"/>
            <a:ext cx="3703674" cy="688989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circle(in)">
                                      <p:cBhvr>
                                        <p:cTn id="7" dur="2000"/>
                                        <p:tgtEl>
                                          <p:spTgt spid="115"/>
                                        </p:tgtEl>
                                      </p:cBhvr>
                                    </p:animEffect>
                                  </p:childTnLst>
                                </p:cTn>
                              </p:par>
                              <p:par>
                                <p:cTn id="8" presetID="2" presetClass="entr" presetSubtype="9" fill="hold" nodeType="withEffect">
                                  <p:stCondLst>
                                    <p:cond delay="0"/>
                                  </p:stCondLst>
                                  <p:childTnLst>
                                    <p:set>
                                      <p:cBhvr>
                                        <p:cTn id="9" dur="1" fill="hold">
                                          <p:stCondLst>
                                            <p:cond delay="0"/>
                                          </p:stCondLst>
                                        </p:cTn>
                                        <p:tgtEl>
                                          <p:spTgt spid="113"/>
                                        </p:tgtEl>
                                        <p:attrNameLst>
                                          <p:attrName>style.visibility</p:attrName>
                                        </p:attrNameLst>
                                      </p:cBhvr>
                                      <p:to>
                                        <p:strVal val="visible"/>
                                      </p:to>
                                    </p:set>
                                    <p:anim calcmode="lin" valueType="num">
                                      <p:cBhvr additive="base">
                                        <p:cTn id="10" dur="1000" fill="hold"/>
                                        <p:tgtEl>
                                          <p:spTgt spid="113"/>
                                        </p:tgtEl>
                                        <p:attrNameLst>
                                          <p:attrName>ppt_x</p:attrName>
                                        </p:attrNameLst>
                                      </p:cBhvr>
                                      <p:tavLst>
                                        <p:tav tm="0">
                                          <p:val>
                                            <p:strVal val="0-#ppt_w/2"/>
                                          </p:val>
                                        </p:tav>
                                        <p:tav tm="100000">
                                          <p:val>
                                            <p:strVal val="#ppt_x"/>
                                          </p:val>
                                        </p:tav>
                                      </p:tavLst>
                                    </p:anim>
                                    <p:anim calcmode="lin" valueType="num">
                                      <p:cBhvr additive="base">
                                        <p:cTn id="11" dur="1000" fill="hold"/>
                                        <p:tgtEl>
                                          <p:spTgt spid="113"/>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19"/>
                                        </p:tgtEl>
                                        <p:attrNameLst>
                                          <p:attrName>style.visibility</p:attrName>
                                        </p:attrNameLst>
                                      </p:cBhvr>
                                      <p:to>
                                        <p:strVal val="visible"/>
                                      </p:to>
                                    </p:set>
                                    <p:animEffect transition="in" filter="circle(in)">
                                      <p:cBhvr>
                                        <p:cTn id="16" dur="2000"/>
                                        <p:tgtEl>
                                          <p:spTgt spid="119"/>
                                        </p:tgtEl>
                                      </p:cBhvr>
                                    </p:animEffect>
                                  </p:childTnLst>
                                </p:cTn>
                              </p:par>
                              <p:par>
                                <p:cTn id="17" presetID="2" presetClass="entr" presetSubtype="3" fill="hold" nodeType="withEffect">
                                  <p:stCondLst>
                                    <p:cond delay="0"/>
                                  </p:stCondLst>
                                  <p:childTnLst>
                                    <p:set>
                                      <p:cBhvr>
                                        <p:cTn id="18" dur="1" fill="hold">
                                          <p:stCondLst>
                                            <p:cond delay="0"/>
                                          </p:stCondLst>
                                        </p:cTn>
                                        <p:tgtEl>
                                          <p:spTgt spid="118"/>
                                        </p:tgtEl>
                                        <p:attrNameLst>
                                          <p:attrName>style.visibility</p:attrName>
                                        </p:attrNameLst>
                                      </p:cBhvr>
                                      <p:to>
                                        <p:strVal val="visible"/>
                                      </p:to>
                                    </p:set>
                                    <p:anim calcmode="lin" valueType="num">
                                      <p:cBhvr additive="base">
                                        <p:cTn id="19" dur="1000" fill="hold"/>
                                        <p:tgtEl>
                                          <p:spTgt spid="118"/>
                                        </p:tgtEl>
                                        <p:attrNameLst>
                                          <p:attrName>ppt_x</p:attrName>
                                        </p:attrNameLst>
                                      </p:cBhvr>
                                      <p:tavLst>
                                        <p:tav tm="0">
                                          <p:val>
                                            <p:strVal val="1+#ppt_w/2"/>
                                          </p:val>
                                        </p:tav>
                                        <p:tav tm="100000">
                                          <p:val>
                                            <p:strVal val="#ppt_x"/>
                                          </p:val>
                                        </p:tav>
                                      </p:tavLst>
                                    </p:anim>
                                    <p:anim calcmode="lin" valueType="num">
                                      <p:cBhvr additive="base">
                                        <p:cTn id="20" dur="1000" fill="hold"/>
                                        <p:tgtEl>
                                          <p:spTgt spid="11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p:stCondLst>
                                    <p:cond delay="0"/>
                                  </p:stCondLst>
                                  <p:iterate type="lt">
                                    <p:tmPct val="20000"/>
                                  </p:iterate>
                                  <p:childTnLst>
                                    <p:set>
                                      <p:cBhvr>
                                        <p:cTn id="24" dur="1" fill="hold">
                                          <p:stCondLst>
                                            <p:cond delay="0"/>
                                          </p:stCondLst>
                                        </p:cTn>
                                        <p:tgtEl>
                                          <p:spTgt spid="127"/>
                                        </p:tgtEl>
                                        <p:attrNameLst>
                                          <p:attrName>style.visibility</p:attrName>
                                        </p:attrNameLst>
                                      </p:cBhvr>
                                      <p:to>
                                        <p:strVal val="visible"/>
                                      </p:to>
                                    </p:set>
                                    <p:anim by="(-#ppt_w*2)" calcmode="lin" valueType="num">
                                      <p:cBhvr rctx="PPT">
                                        <p:cTn id="25" dur="250" autoRev="1" fill="hold">
                                          <p:stCondLst>
                                            <p:cond delay="0"/>
                                          </p:stCondLst>
                                        </p:cTn>
                                        <p:tgtEl>
                                          <p:spTgt spid="127"/>
                                        </p:tgtEl>
                                        <p:attrNameLst>
                                          <p:attrName>ppt_w</p:attrName>
                                        </p:attrNameLst>
                                      </p:cBhvr>
                                    </p:anim>
                                    <p:anim by="(#ppt_w*0.50)" calcmode="lin" valueType="num">
                                      <p:cBhvr>
                                        <p:cTn id="26" dur="250" decel="50000" autoRev="1" fill="hold">
                                          <p:stCondLst>
                                            <p:cond delay="0"/>
                                          </p:stCondLst>
                                        </p:cTn>
                                        <p:tgtEl>
                                          <p:spTgt spid="127"/>
                                        </p:tgtEl>
                                        <p:attrNameLst>
                                          <p:attrName>ppt_x</p:attrName>
                                        </p:attrNameLst>
                                      </p:cBhvr>
                                    </p:anim>
                                    <p:anim from="(-#ppt_h/2)" to="(#ppt_y)" calcmode="lin" valueType="num">
                                      <p:cBhvr>
                                        <p:cTn id="27" dur="500" fill="hold">
                                          <p:stCondLst>
                                            <p:cond delay="0"/>
                                          </p:stCondLst>
                                        </p:cTn>
                                        <p:tgtEl>
                                          <p:spTgt spid="127"/>
                                        </p:tgtEl>
                                        <p:attrNameLst>
                                          <p:attrName>ppt_y</p:attrName>
                                        </p:attrNameLst>
                                      </p:cBhvr>
                                    </p:anim>
                                    <p:animRot by="21600000">
                                      <p:cBhvr>
                                        <p:cTn id="28" dur="500" fill="hold">
                                          <p:stCondLst>
                                            <p:cond delay="0"/>
                                          </p:stCondLst>
                                        </p:cTn>
                                        <p:tgtEl>
                                          <p:spTgt spid="127"/>
                                        </p:tgtEl>
                                        <p:attrNameLst>
                                          <p:attrName>r</p:attrName>
                                        </p:attrNameLst>
                                      </p:cBhvr>
                                    </p:animRot>
                                  </p:childTnLst>
                                </p:cTn>
                              </p:par>
                              <p:par>
                                <p:cTn id="29" presetID="10" presetClass="entr" presetSubtype="0" fill="hold" grpId="0" nodeType="withEffect">
                                  <p:stCondLst>
                                    <p:cond delay="0"/>
                                  </p:stCondLst>
                                  <p:iterate type="lt">
                                    <p:tmPct val="10000"/>
                                  </p:iterate>
                                  <p:childTnLst>
                                    <p:set>
                                      <p:cBhvr>
                                        <p:cTn id="30" dur="1" fill="hold">
                                          <p:stCondLst>
                                            <p:cond delay="0"/>
                                          </p:stCondLst>
                                        </p:cTn>
                                        <p:tgtEl>
                                          <p:spTgt spid="120"/>
                                        </p:tgtEl>
                                        <p:attrNameLst>
                                          <p:attrName>style.visibility</p:attrName>
                                        </p:attrNameLst>
                                      </p:cBhvr>
                                      <p:to>
                                        <p:strVal val="visible"/>
                                      </p:to>
                                    </p:set>
                                    <p:animEffect transition="in" filter="fade">
                                      <p:cBhvr>
                                        <p:cTn id="31" dur="500"/>
                                        <p:tgtEl>
                                          <p:spTgt spid="120"/>
                                        </p:tgtEl>
                                      </p:cBhvr>
                                    </p:animEffect>
                                  </p:childTnLst>
                                </p:cTn>
                              </p:par>
                            </p:childTnLst>
                          </p:cTn>
                        </p:par>
                      </p:childTnLst>
                    </p:cTn>
                  </p:par>
                  <p:par>
                    <p:cTn id="32" fill="hold">
                      <p:stCondLst>
                        <p:cond delay="indefinite"/>
                      </p:stCondLst>
                      <p:childTnLst>
                        <p:par>
                          <p:cTn id="33" fill="hold">
                            <p:stCondLst>
                              <p:cond delay="0"/>
                            </p:stCondLst>
                            <p:childTnLst>
                              <p:par>
                                <p:cTn id="34" presetID="56" presetClass="entr" presetSubtype="0" fill="hold" grpId="0" nodeType="clickEffect">
                                  <p:stCondLst>
                                    <p:cond delay="0"/>
                                  </p:stCondLst>
                                  <p:iterate type="lt">
                                    <p:tmPct val="20000"/>
                                  </p:iterate>
                                  <p:childTnLst>
                                    <p:set>
                                      <p:cBhvr>
                                        <p:cTn id="35" dur="1" fill="hold">
                                          <p:stCondLst>
                                            <p:cond delay="0"/>
                                          </p:stCondLst>
                                        </p:cTn>
                                        <p:tgtEl>
                                          <p:spTgt spid="128"/>
                                        </p:tgtEl>
                                        <p:attrNameLst>
                                          <p:attrName>style.visibility</p:attrName>
                                        </p:attrNameLst>
                                      </p:cBhvr>
                                      <p:to>
                                        <p:strVal val="visible"/>
                                      </p:to>
                                    </p:set>
                                    <p:anim by="(-#ppt_w*2)" calcmode="lin" valueType="num">
                                      <p:cBhvr rctx="PPT">
                                        <p:cTn id="36" dur="250" autoRev="1" fill="hold">
                                          <p:stCondLst>
                                            <p:cond delay="0"/>
                                          </p:stCondLst>
                                        </p:cTn>
                                        <p:tgtEl>
                                          <p:spTgt spid="128"/>
                                        </p:tgtEl>
                                        <p:attrNameLst>
                                          <p:attrName>ppt_w</p:attrName>
                                        </p:attrNameLst>
                                      </p:cBhvr>
                                    </p:anim>
                                    <p:anim by="(#ppt_w*0.50)" calcmode="lin" valueType="num">
                                      <p:cBhvr>
                                        <p:cTn id="37" dur="250" decel="50000" autoRev="1" fill="hold">
                                          <p:stCondLst>
                                            <p:cond delay="0"/>
                                          </p:stCondLst>
                                        </p:cTn>
                                        <p:tgtEl>
                                          <p:spTgt spid="128"/>
                                        </p:tgtEl>
                                        <p:attrNameLst>
                                          <p:attrName>ppt_x</p:attrName>
                                        </p:attrNameLst>
                                      </p:cBhvr>
                                    </p:anim>
                                    <p:anim from="(-#ppt_h/2)" to="(#ppt_y)" calcmode="lin" valueType="num">
                                      <p:cBhvr>
                                        <p:cTn id="38" dur="500" fill="hold">
                                          <p:stCondLst>
                                            <p:cond delay="0"/>
                                          </p:stCondLst>
                                        </p:cTn>
                                        <p:tgtEl>
                                          <p:spTgt spid="128"/>
                                        </p:tgtEl>
                                        <p:attrNameLst>
                                          <p:attrName>ppt_y</p:attrName>
                                        </p:attrNameLst>
                                      </p:cBhvr>
                                    </p:anim>
                                    <p:animRot by="21600000">
                                      <p:cBhvr>
                                        <p:cTn id="39" dur="500" fill="hold">
                                          <p:stCondLst>
                                            <p:cond delay="0"/>
                                          </p:stCondLst>
                                        </p:cTn>
                                        <p:tgtEl>
                                          <p:spTgt spid="128"/>
                                        </p:tgtEl>
                                        <p:attrNameLst>
                                          <p:attrName>r</p:attrName>
                                        </p:attrNameLst>
                                      </p:cBhvr>
                                    </p:animRot>
                                  </p:childTnLst>
                                </p:cTn>
                              </p:par>
                              <p:par>
                                <p:cTn id="40" presetID="10" presetClass="entr" presetSubtype="0" fill="hold" grpId="0" nodeType="withEffect">
                                  <p:stCondLst>
                                    <p:cond delay="0"/>
                                  </p:stCondLst>
                                  <p:iterate type="lt">
                                    <p:tmPct val="10000"/>
                                  </p:iterate>
                                  <p:childTnLst>
                                    <p:set>
                                      <p:cBhvr>
                                        <p:cTn id="41" dur="1" fill="hold">
                                          <p:stCondLst>
                                            <p:cond delay="0"/>
                                          </p:stCondLst>
                                        </p:cTn>
                                        <p:tgtEl>
                                          <p:spTgt spid="124"/>
                                        </p:tgtEl>
                                        <p:attrNameLst>
                                          <p:attrName>style.visibility</p:attrName>
                                        </p:attrNameLst>
                                      </p:cBhvr>
                                      <p:to>
                                        <p:strVal val="visible"/>
                                      </p:to>
                                    </p:set>
                                    <p:animEffect transition="in" filter="fade">
                                      <p:cBhvr>
                                        <p:cTn id="42"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9" grpId="0" animBg="1"/>
      <p:bldP spid="120" grpId="0"/>
      <p:bldP spid="124" grpId="0"/>
      <p:bldP spid="127" grpId="0"/>
      <p:bldP spid="1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1" cstate="print">
            <a:extLst>
              <a:ext uri="{28A0092B-C50C-407E-A947-70E740481C1C}">
                <a14:useLocalDpi xmlns:a14="http://schemas.microsoft.com/office/drawing/2010/main" val="0"/>
              </a:ext>
            </a:extLst>
          </a:blip>
          <a:srcRect t="4255"/>
          <a:stretch>
            <a:fillRect/>
          </a:stretch>
        </p:blipFill>
        <p:spPr>
          <a:xfrm>
            <a:off x="13420" y="-1"/>
            <a:ext cx="12178580" cy="6858001"/>
          </a:xfrm>
          <a:prstGeom prst="rect">
            <a:avLst/>
          </a:prstGeom>
        </p:spPr>
      </p:pic>
      <p:pic>
        <p:nvPicPr>
          <p:cNvPr id="25" name="图片 24"/>
          <p:cNvPicPr>
            <a:picLocks noChangeAspect="1"/>
          </p:cNvPicPr>
          <p:nvPr/>
        </p:nvPicPr>
        <p:blipFill>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367902" y="743540"/>
            <a:ext cx="3308486" cy="5370919"/>
          </a:xfrm>
          <a:prstGeom prst="rect">
            <a:avLst/>
          </a:prstGeom>
        </p:spPr>
      </p:pic>
      <p:sp>
        <p:nvSpPr>
          <p:cNvPr id="27" name="文本框 26"/>
          <p:cNvSpPr txBox="1"/>
          <p:nvPr/>
        </p:nvSpPr>
        <p:spPr>
          <a:xfrm>
            <a:off x="2563681" y="3081504"/>
            <a:ext cx="2831004" cy="923330"/>
          </a:xfrm>
          <a:prstGeom prst="rect">
            <a:avLst/>
          </a:prstGeom>
          <a:noFill/>
        </p:spPr>
        <p:txBody>
          <a:bodyPr vert="horz" wrap="square" rtlCol="0">
            <a:spAutoFit/>
          </a:bodyPr>
          <a:lstStyle/>
          <a:p>
            <a:pPr indent="360045"/>
            <a:r>
              <a:rPr lang="zh-CN" altLang="en-US" i="1" dirty="0">
                <a:solidFill>
                  <a:srgbClr val="DBB879"/>
                </a:solidFill>
                <a:latin typeface="方正幼线简体" panose="03000509000000000000" pitchFamily="65" charset="-122"/>
                <a:ea typeface="方正幼线简体" panose="03000509000000000000" pitchFamily="65" charset="-122"/>
              </a:rPr>
              <a:t>转朱阁，低绮户，照无眠，不应有恨、何事长向别时圆？</a:t>
            </a:r>
            <a:endParaRPr lang="zh-CN" altLang="en-US" i="1" dirty="0">
              <a:solidFill>
                <a:srgbClr val="DBB879"/>
              </a:solidFill>
              <a:latin typeface="方正幼线简体" panose="03000509000000000000" pitchFamily="65" charset="-122"/>
              <a:ea typeface="方正幼线简体" panose="03000509000000000000" pitchFamily="65" charset="-122"/>
            </a:endParaRPr>
          </a:p>
        </p:txBody>
      </p:sp>
      <p:sp>
        <p:nvSpPr>
          <p:cNvPr id="26" name="文本框 25"/>
          <p:cNvSpPr txBox="1"/>
          <p:nvPr/>
        </p:nvSpPr>
        <p:spPr>
          <a:xfrm>
            <a:off x="2563681" y="1723844"/>
            <a:ext cx="2831004" cy="923330"/>
          </a:xfrm>
          <a:prstGeom prst="rect">
            <a:avLst/>
          </a:prstGeom>
          <a:noFill/>
        </p:spPr>
        <p:txBody>
          <a:bodyPr vert="horz" wrap="square" rtlCol="0">
            <a:spAutoFit/>
          </a:bodyPr>
          <a:lstStyle/>
          <a:p>
            <a:pPr indent="360045"/>
            <a:r>
              <a:rPr lang="zh-CN" altLang="en-US" i="1" dirty="0">
                <a:solidFill>
                  <a:srgbClr val="DBB879"/>
                </a:solidFill>
                <a:latin typeface="方正幼线简体" panose="03000509000000000000" pitchFamily="65" charset="-122"/>
                <a:ea typeface="方正幼线简体" panose="03000509000000000000" pitchFamily="65" charset="-122"/>
              </a:rPr>
              <a:t>我欲乘风归去，又恐琼楼玉宇，高处不胜寒，起舞弄清影，何似在人间？</a:t>
            </a:r>
            <a:endParaRPr lang="zh-CN" altLang="en-US" i="1" dirty="0">
              <a:solidFill>
                <a:srgbClr val="DBB879"/>
              </a:solidFill>
              <a:latin typeface="方正幼线简体" panose="03000509000000000000" pitchFamily="65" charset="-122"/>
              <a:ea typeface="方正幼线简体" panose="03000509000000000000" pitchFamily="65" charset="-122"/>
            </a:endParaRPr>
          </a:p>
        </p:txBody>
      </p:sp>
      <p:sp>
        <p:nvSpPr>
          <p:cNvPr id="28" name="文本框 27"/>
          <p:cNvSpPr txBox="1"/>
          <p:nvPr/>
        </p:nvSpPr>
        <p:spPr>
          <a:xfrm>
            <a:off x="2563681" y="4441961"/>
            <a:ext cx="2831004" cy="923330"/>
          </a:xfrm>
          <a:prstGeom prst="rect">
            <a:avLst/>
          </a:prstGeom>
          <a:noFill/>
        </p:spPr>
        <p:txBody>
          <a:bodyPr vert="horz" wrap="square" rtlCol="0">
            <a:spAutoFit/>
          </a:bodyPr>
          <a:lstStyle/>
          <a:p>
            <a:pPr indent="360045"/>
            <a:r>
              <a:rPr lang="zh-CN" altLang="en-US" i="1" dirty="0">
                <a:solidFill>
                  <a:srgbClr val="DBB879"/>
                </a:solidFill>
                <a:latin typeface="方正幼线简体" panose="03000509000000000000" pitchFamily="65" charset="-122"/>
                <a:ea typeface="方正幼线简体" panose="03000509000000000000" pitchFamily="65" charset="-122"/>
              </a:rPr>
              <a:t>人有悲欢离合，月有阴晴圆缺，此事古难全。但愿人长久，千里共婵娟。</a:t>
            </a:r>
            <a:endParaRPr lang="zh-CN" altLang="en-US" i="1" dirty="0">
              <a:solidFill>
                <a:srgbClr val="DBB879"/>
              </a:solidFill>
              <a:latin typeface="方正幼线简体" panose="03000509000000000000" pitchFamily="65" charset="-122"/>
              <a:ea typeface="方正幼线简体" panose="03000509000000000000" pitchFamily="65" charset="-122"/>
            </a:endParaRPr>
          </a:p>
        </p:txBody>
      </p:sp>
      <p:pic>
        <p:nvPicPr>
          <p:cNvPr id="15" name="图片 14"/>
          <p:cNvPicPr>
            <a:picLocks noChangeAspect="1"/>
          </p:cNvPicPr>
          <p:nvPr/>
        </p:nvPicPr>
        <p:blipFill>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416906" y="743540"/>
            <a:ext cx="3308486" cy="5370919"/>
          </a:xfrm>
          <a:prstGeom prst="rect">
            <a:avLst/>
          </a:prstGeom>
        </p:spPr>
      </p:pic>
      <p:sp>
        <p:nvSpPr>
          <p:cNvPr id="17" name="文本框 16"/>
          <p:cNvSpPr txBox="1"/>
          <p:nvPr/>
        </p:nvSpPr>
        <p:spPr>
          <a:xfrm>
            <a:off x="6612685" y="3081504"/>
            <a:ext cx="2831004" cy="923330"/>
          </a:xfrm>
          <a:prstGeom prst="rect">
            <a:avLst/>
          </a:prstGeom>
          <a:noFill/>
        </p:spPr>
        <p:txBody>
          <a:bodyPr vert="horz" wrap="square" rtlCol="0">
            <a:spAutoFit/>
          </a:bodyPr>
          <a:lstStyle/>
          <a:p>
            <a:pPr indent="360045"/>
            <a:r>
              <a:rPr lang="zh-CN" altLang="en-US" i="1" dirty="0">
                <a:solidFill>
                  <a:srgbClr val="DBB879"/>
                </a:solidFill>
                <a:latin typeface="方正幼线简体" panose="03000509000000000000" pitchFamily="65" charset="-122"/>
                <a:ea typeface="方正幼线简体" panose="03000509000000000000" pitchFamily="65" charset="-122"/>
              </a:rPr>
              <a:t>转朱阁，低绮户，照无眠，不应有恨、何事长向别时圆？</a:t>
            </a:r>
            <a:endParaRPr lang="zh-CN" altLang="en-US" i="1" dirty="0">
              <a:solidFill>
                <a:srgbClr val="DBB879"/>
              </a:solidFill>
              <a:latin typeface="方正幼线简体" panose="03000509000000000000" pitchFamily="65" charset="-122"/>
              <a:ea typeface="方正幼线简体" panose="03000509000000000000" pitchFamily="65" charset="-122"/>
            </a:endParaRPr>
          </a:p>
        </p:txBody>
      </p:sp>
      <p:sp>
        <p:nvSpPr>
          <p:cNvPr id="18" name="文本框 17"/>
          <p:cNvSpPr txBox="1"/>
          <p:nvPr/>
        </p:nvSpPr>
        <p:spPr>
          <a:xfrm>
            <a:off x="6612685" y="1723844"/>
            <a:ext cx="2831004" cy="923330"/>
          </a:xfrm>
          <a:prstGeom prst="rect">
            <a:avLst/>
          </a:prstGeom>
          <a:noFill/>
        </p:spPr>
        <p:txBody>
          <a:bodyPr vert="horz" wrap="square" rtlCol="0">
            <a:spAutoFit/>
          </a:bodyPr>
          <a:lstStyle/>
          <a:p>
            <a:pPr indent="360045"/>
            <a:r>
              <a:rPr lang="zh-CN" altLang="en-US" i="1" dirty="0">
                <a:solidFill>
                  <a:srgbClr val="DBB879"/>
                </a:solidFill>
                <a:latin typeface="方正幼线简体" panose="03000509000000000000" pitchFamily="65" charset="-122"/>
                <a:ea typeface="方正幼线简体" panose="03000509000000000000" pitchFamily="65" charset="-122"/>
              </a:rPr>
              <a:t>我欲乘风归去，又恐琼楼玉宇，高处不胜寒，起舞弄清影，何似在人间？</a:t>
            </a:r>
            <a:endParaRPr lang="zh-CN" altLang="en-US" i="1" dirty="0">
              <a:solidFill>
                <a:srgbClr val="DBB879"/>
              </a:solidFill>
              <a:latin typeface="方正幼线简体" panose="03000509000000000000" pitchFamily="65" charset="-122"/>
              <a:ea typeface="方正幼线简体" panose="03000509000000000000" pitchFamily="65" charset="-122"/>
            </a:endParaRPr>
          </a:p>
        </p:txBody>
      </p:sp>
      <p:sp>
        <p:nvSpPr>
          <p:cNvPr id="19" name="文本框 18"/>
          <p:cNvSpPr txBox="1"/>
          <p:nvPr/>
        </p:nvSpPr>
        <p:spPr>
          <a:xfrm>
            <a:off x="6612685" y="4441961"/>
            <a:ext cx="2831004" cy="923330"/>
          </a:xfrm>
          <a:prstGeom prst="rect">
            <a:avLst/>
          </a:prstGeom>
          <a:noFill/>
        </p:spPr>
        <p:txBody>
          <a:bodyPr vert="horz" wrap="square" rtlCol="0">
            <a:spAutoFit/>
          </a:bodyPr>
          <a:lstStyle/>
          <a:p>
            <a:pPr indent="360045"/>
            <a:r>
              <a:rPr lang="zh-CN" altLang="en-US" i="1" dirty="0">
                <a:solidFill>
                  <a:srgbClr val="DBB879"/>
                </a:solidFill>
                <a:latin typeface="方正幼线简体" panose="03000509000000000000" pitchFamily="65" charset="-122"/>
                <a:ea typeface="方正幼线简体" panose="03000509000000000000" pitchFamily="65" charset="-122"/>
              </a:rPr>
              <a:t>人有悲欢离合，月有阴晴圆缺，此事古难全。但愿人长久，千里共婵娟。</a:t>
            </a:r>
            <a:endParaRPr lang="zh-CN" altLang="en-US" i="1" dirty="0">
              <a:solidFill>
                <a:srgbClr val="DBB879"/>
              </a:solidFill>
              <a:latin typeface="方正幼线简体" panose="03000509000000000000" pitchFamily="65" charset="-122"/>
              <a:ea typeface="方正幼线简体" panose="03000509000000000000" pitchFamily="65" charset="-122"/>
            </a:endParaRPr>
          </a:p>
        </p:txBody>
      </p:sp>
      <p:pic>
        <p:nvPicPr>
          <p:cNvPr id="22" name="图片 21"/>
          <p:cNvPicPr>
            <a:picLocks noChangeAspect="1"/>
          </p:cNvPicPr>
          <p:nvPr/>
        </p:nvPicPr>
        <p:blipFill>
          <a:blip r:embed="rId4" cstate="print">
            <a:extLst>
              <a:ext uri="{BEBA8EAE-BF5A-486C-A8C5-ECC9F3942E4B}">
                <a14:imgProps xmlns:a14="http://schemas.microsoft.com/office/drawing/2010/main">
                  <a14:imgLayer r:embed="rId5">
                    <a14:imgEffect>
                      <a14:backgroundRemoval t="2302" b="100000" l="0" r="100000">
                        <a14:foregroundMark x1="61747" y1="11145" x2="75827" y2="16596"/>
                        <a14:foregroundMark x1="4241" y1="47547" x2="14419" y2="50091"/>
                        <a14:foregroundMark x1="11705" y1="97274" x2="24003" y2="97698"/>
                        <a14:foregroundMark x1="77099" y1="97880" x2="87447" y2="99213"/>
                        <a14:backgroundMark x1="79389" y1="58631" x2="94911" y2="63477"/>
                      </a14:backgroundRemoval>
                    </a14:imgEffect>
                  </a14:imgLayer>
                </a14:imgProps>
              </a:ext>
              <a:ext uri="{28A0092B-C50C-407E-A947-70E740481C1C}">
                <a14:useLocalDpi xmlns:a14="http://schemas.microsoft.com/office/drawing/2010/main" val="0"/>
              </a:ext>
            </a:extLst>
          </a:blip>
          <a:stretch>
            <a:fillRect/>
          </a:stretch>
        </p:blipFill>
        <p:spPr>
          <a:xfrm>
            <a:off x="0" y="-154240"/>
            <a:ext cx="5007935" cy="7012240"/>
          </a:xfrm>
          <a:prstGeom prst="rect">
            <a:avLst/>
          </a:prstGeom>
        </p:spPr>
      </p:pic>
      <p:pic>
        <p:nvPicPr>
          <p:cNvPr id="23" name="图片 22"/>
          <p:cNvPicPr>
            <a:picLocks noChangeAspect="1"/>
          </p:cNvPicPr>
          <p:nvPr/>
        </p:nvPicPr>
        <p:blipFill>
          <a:blip r:embed="rId6" cstate="print">
            <a:extLst>
              <a:ext uri="{BEBA8EAE-BF5A-486C-A8C5-ECC9F3942E4B}">
                <a14:imgProps xmlns:a14="http://schemas.microsoft.com/office/drawing/2010/main">
                  <a14:imgLayer r:embed="rId7">
                    <a14:imgEffect>
                      <a14:backgroundRemoval t="485" b="99213" l="0" r="99406">
                        <a14:foregroundMark x1="63359" y1="11145" x2="77099" y2="16596"/>
                        <a14:foregroundMark x1="81170" y1="60933" x2="95759" y2="64204"/>
                        <a14:foregroundMark x1="74470" y1="54755" x2="76845" y2="54876"/>
                        <a14:foregroundMark x1="65140" y1="68686" x2="59457" y2="80012"/>
                        <a14:foregroundMark x1="50975" y1="80315" x2="54453" y2="80800"/>
                      </a14:backgroundRemoval>
                    </a14:imgEffect>
                  </a14:imgLayer>
                </a14:imgProps>
              </a:ext>
              <a:ext uri="{28A0092B-C50C-407E-A947-70E740481C1C}">
                <a14:useLocalDpi xmlns:a14="http://schemas.microsoft.com/office/drawing/2010/main" val="0"/>
              </a:ext>
            </a:extLst>
          </a:blip>
          <a:stretch>
            <a:fillRect/>
          </a:stretch>
        </p:blipFill>
        <p:spPr>
          <a:xfrm>
            <a:off x="7438598" y="1371600"/>
            <a:ext cx="4897781" cy="6858000"/>
          </a:xfrm>
          <a:prstGeom prst="rect">
            <a:avLst/>
          </a:prstGeom>
        </p:spPr>
      </p:pic>
      <p:pic>
        <p:nvPicPr>
          <p:cNvPr id="24" name="图片 23"/>
          <p:cNvPicPr>
            <a:picLocks noChangeAspect="1"/>
          </p:cNvPicPr>
          <p:nvPr/>
        </p:nvPicPr>
        <p:blipFill rotWithShape="1">
          <a:blip r:embed="rId8" cstate="print">
            <a:extLst>
              <a:ext uri="{28A0092B-C50C-407E-A947-70E740481C1C}">
                <a14:useLocalDpi xmlns:a14="http://schemas.microsoft.com/office/drawing/2010/main" val="0"/>
              </a:ext>
            </a:extLst>
          </a:blip>
          <a:srcRect l="1" r="28433" b="-465"/>
          <a:stretch>
            <a:fillRect/>
          </a:stretch>
        </p:blipFill>
        <p:spPr>
          <a:xfrm>
            <a:off x="0" y="0"/>
            <a:ext cx="3505200" cy="6889898"/>
          </a:xfrm>
          <a:prstGeom prst="rect">
            <a:avLst/>
          </a:prstGeom>
        </p:spPr>
      </p:pic>
      <p:pic>
        <p:nvPicPr>
          <p:cNvPr id="29" name="图片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17081" y="-1096558"/>
            <a:ext cx="7598592" cy="10639746"/>
          </a:xfrm>
          <a:prstGeom prst="rect">
            <a:avLst/>
          </a:prstGeom>
        </p:spPr>
      </p:pic>
      <p:pic>
        <p:nvPicPr>
          <p:cNvPr id="30" name="图片 29"/>
          <p:cNvPicPr>
            <a:picLocks noChangeAspect="1"/>
          </p:cNvPicPr>
          <p:nvPr/>
        </p:nvPicPr>
        <p:blipFill rotWithShape="1">
          <a:blip r:embed="rId8" cstate="print">
            <a:extLst>
              <a:ext uri="{28A0092B-C50C-407E-A947-70E740481C1C}">
                <a14:useLocalDpi xmlns:a14="http://schemas.microsoft.com/office/drawing/2010/main" val="0"/>
              </a:ext>
            </a:extLst>
          </a:blip>
          <a:srcRect l="26413" r="-2032" b="-465"/>
          <a:stretch>
            <a:fillRect/>
          </a:stretch>
        </p:blipFill>
        <p:spPr>
          <a:xfrm>
            <a:off x="8632705" y="-93069"/>
            <a:ext cx="3703674" cy="688989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10" presetClass="entr" presetSubtype="0" fill="hold" grpId="0" nodeType="withEffect">
                                  <p:stCondLst>
                                    <p:cond delay="0"/>
                                  </p:stCondLst>
                                  <p:iterate type="lt">
                                    <p:tmPct val="10000"/>
                                  </p:iterate>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iterate type="lt">
                                    <p:tmPct val="10000"/>
                                  </p:iterate>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iterate type="lt">
                                    <p:tmPct val="10000"/>
                                  </p:iterate>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31"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style.rotation</p:attrName>
                                        </p:attrNameLst>
                                      </p:cBhvr>
                                      <p:tavLst>
                                        <p:tav tm="0">
                                          <p:val>
                                            <p:fltVal val="90"/>
                                          </p:val>
                                        </p:tav>
                                        <p:tav tm="100000">
                                          <p:val>
                                            <p:fltVal val="0"/>
                                          </p:val>
                                        </p:tav>
                                      </p:tavLst>
                                    </p:anim>
                                    <p:animEffect transition="in" filter="fade">
                                      <p:cBhvr>
                                        <p:cTn id="25" dur="1000"/>
                                        <p:tgtEl>
                                          <p:spTgt spid="15"/>
                                        </p:tgtEl>
                                      </p:cBhvr>
                                    </p:animEffect>
                                  </p:childTnLst>
                                </p:cTn>
                              </p:par>
                              <p:par>
                                <p:cTn id="26" presetID="10" presetClass="entr" presetSubtype="0" fill="hold" grpId="0" nodeType="withEffect">
                                  <p:stCondLst>
                                    <p:cond delay="0"/>
                                  </p:stCondLst>
                                  <p:iterate type="lt">
                                    <p:tmPct val="10000"/>
                                  </p:iterate>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iterate type="lt">
                                    <p:tmPct val="10000"/>
                                  </p:iterate>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iterate type="lt">
                                    <p:tmPct val="10000"/>
                                  </p:iterate>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6" grpId="0"/>
      <p:bldP spid="28"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BEBA8EAE-BF5A-486C-A8C5-ECC9F3942E4B}">
                <a14:imgProps xmlns:a14="http://schemas.microsoft.com/office/drawing/2010/main">
                  <a14:imgLayer r:embed="rId2">
                    <a14:imgEffect>
                      <a14:backgroundRemoval t="2302" b="100000" l="0" r="100000">
                        <a14:foregroundMark x1="61747" y1="11145" x2="75827" y2="16596"/>
                        <a14:foregroundMark x1="4241" y1="47547" x2="14419" y2="50091"/>
                        <a14:foregroundMark x1="11705" y1="97274" x2="24003" y2="97698"/>
                        <a14:foregroundMark x1="77099" y1="97880" x2="87447" y2="99213"/>
                        <a14:backgroundMark x1="79389" y1="58631" x2="94911" y2="63477"/>
                      </a14:backgroundRemoval>
                    </a14:imgEffect>
                  </a14:imgLayer>
                </a14:imgProps>
              </a:ext>
              <a:ext uri="{28A0092B-C50C-407E-A947-70E740481C1C}">
                <a14:useLocalDpi xmlns:a14="http://schemas.microsoft.com/office/drawing/2010/main" val="0"/>
              </a:ext>
            </a:extLst>
          </a:blip>
          <a:stretch>
            <a:fillRect/>
          </a:stretch>
        </p:blipFill>
        <p:spPr>
          <a:xfrm>
            <a:off x="0" y="-154240"/>
            <a:ext cx="5007935" cy="7012240"/>
          </a:xfrm>
          <a:prstGeom prst="rect">
            <a:avLst/>
          </a:prstGeom>
        </p:spPr>
      </p:pic>
      <p:pic>
        <p:nvPicPr>
          <p:cNvPr id="4" name="图片 3"/>
          <p:cNvPicPr>
            <a:picLocks noChangeAspect="1"/>
          </p:cNvPicPr>
          <p:nvPr/>
        </p:nvPicPr>
        <p:blipFill>
          <a:blip r:embed="rId3" cstate="print">
            <a:extLst>
              <a:ext uri="{BEBA8EAE-BF5A-486C-A8C5-ECC9F3942E4B}">
                <a14:imgProps xmlns:a14="http://schemas.microsoft.com/office/drawing/2010/main">
                  <a14:imgLayer r:embed="rId4">
                    <a14:imgEffect>
                      <a14:backgroundRemoval t="485" b="99213" l="0" r="99406">
                        <a14:foregroundMark x1="63359" y1="11145" x2="77099" y2="16596"/>
                        <a14:foregroundMark x1="81170" y1="60933" x2="95759" y2="64204"/>
                        <a14:foregroundMark x1="74470" y1="54755" x2="76845" y2="54876"/>
                        <a14:foregroundMark x1="65140" y1="68686" x2="59457" y2="80012"/>
                        <a14:foregroundMark x1="50975" y1="80315" x2="54453" y2="80800"/>
                      </a14:backgroundRemoval>
                    </a14:imgEffect>
                  </a14:imgLayer>
                </a14:imgProps>
              </a:ext>
              <a:ext uri="{28A0092B-C50C-407E-A947-70E740481C1C}">
                <a14:useLocalDpi xmlns:a14="http://schemas.microsoft.com/office/drawing/2010/main" val="0"/>
              </a:ext>
            </a:extLst>
          </a:blip>
          <a:stretch>
            <a:fillRect/>
          </a:stretch>
        </p:blipFill>
        <p:spPr>
          <a:xfrm>
            <a:off x="7294219" y="1371600"/>
            <a:ext cx="4897781" cy="6858000"/>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 r="28433" b="-465"/>
          <a:stretch>
            <a:fillRect/>
          </a:stretch>
        </p:blipFill>
        <p:spPr>
          <a:xfrm>
            <a:off x="0" y="0"/>
            <a:ext cx="3505200" cy="688989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9257" y="-262369"/>
            <a:ext cx="7598592" cy="10639746"/>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26413" r="-2032" b="-465"/>
          <a:stretch>
            <a:fillRect/>
          </a:stretch>
        </p:blipFill>
        <p:spPr>
          <a:xfrm>
            <a:off x="7581014" y="-93069"/>
            <a:ext cx="3703674" cy="6889898"/>
          </a:xfrm>
          <a:prstGeom prst="rect">
            <a:avLst/>
          </a:prstGeom>
        </p:spPr>
      </p:pic>
      <p:sp>
        <p:nvSpPr>
          <p:cNvPr id="8" name="文本框 7"/>
          <p:cNvSpPr txBox="1"/>
          <p:nvPr/>
        </p:nvSpPr>
        <p:spPr>
          <a:xfrm>
            <a:off x="2712041" y="2194939"/>
            <a:ext cx="2769989" cy="1096522"/>
          </a:xfrm>
          <a:prstGeom prst="rect">
            <a:avLst/>
          </a:prstGeom>
          <a:noFill/>
        </p:spPr>
        <p:txBody>
          <a:bodyPr vert="eaVert" wrap="square" rtlCol="0">
            <a:spAutoFit/>
          </a:bodyPr>
          <a:lstStyle/>
          <a:p>
            <a:pPr>
              <a:lnSpc>
                <a:spcPct val="200000"/>
              </a:lnSpc>
            </a:pPr>
            <a:r>
              <a:rPr lang="zh-CN" altLang="en-US" sz="1400" dirty="0">
                <a:solidFill>
                  <a:schemeClr val="accent4">
                    <a:lumMod val="75000"/>
                  </a:schemeClr>
                </a:solidFill>
                <a:latin typeface="方正幼线简体" panose="03000509000000000000" pitchFamily="65" charset="-122"/>
                <a:ea typeface="方正幼线简体" panose="03000509000000000000" pitchFamily="65" charset="-122"/>
              </a:rPr>
              <a:t>单击此处输入文本内容单击此处输入文本内容单击此处输入文本内容</a:t>
            </a:r>
            <a:endParaRPr lang="zh-CN" altLang="en-US" sz="1400" dirty="0">
              <a:solidFill>
                <a:schemeClr val="accent4">
                  <a:lumMod val="75000"/>
                </a:schemeClr>
              </a:solidFill>
              <a:latin typeface="方正幼线简体" panose="03000509000000000000" pitchFamily="65" charset="-122"/>
              <a:ea typeface="方正幼线简体" panose="03000509000000000000" pitchFamily="65" charset="-122"/>
            </a:endParaRPr>
          </a:p>
        </p:txBody>
      </p:sp>
      <p:sp>
        <p:nvSpPr>
          <p:cNvPr id="9" name="文本框 8"/>
          <p:cNvSpPr txBox="1"/>
          <p:nvPr/>
        </p:nvSpPr>
        <p:spPr>
          <a:xfrm>
            <a:off x="2712040" y="3904735"/>
            <a:ext cx="2769989" cy="1096522"/>
          </a:xfrm>
          <a:prstGeom prst="rect">
            <a:avLst/>
          </a:prstGeom>
          <a:noFill/>
        </p:spPr>
        <p:txBody>
          <a:bodyPr vert="eaVert" wrap="square" rtlCol="0">
            <a:spAutoFit/>
          </a:bodyPr>
          <a:lstStyle/>
          <a:p>
            <a:pPr>
              <a:lnSpc>
                <a:spcPct val="200000"/>
              </a:lnSpc>
            </a:pPr>
            <a:r>
              <a:rPr lang="zh-CN" altLang="en-US" sz="1400" dirty="0">
                <a:solidFill>
                  <a:schemeClr val="accent4">
                    <a:lumMod val="75000"/>
                  </a:schemeClr>
                </a:solidFill>
                <a:latin typeface="方正幼线简体" panose="03000509000000000000" pitchFamily="65" charset="-122"/>
                <a:ea typeface="方正幼线简体" panose="03000509000000000000" pitchFamily="65" charset="-122"/>
              </a:rPr>
              <a:t>单击此处输入文本内容单击此处输入文本内容单击此处输入文本内容</a:t>
            </a:r>
            <a:endParaRPr lang="zh-CN" altLang="en-US" sz="1400" dirty="0">
              <a:solidFill>
                <a:schemeClr val="accent4">
                  <a:lumMod val="75000"/>
                </a:schemeClr>
              </a:solidFill>
              <a:latin typeface="方正幼线简体" panose="03000509000000000000" pitchFamily="65" charset="-122"/>
              <a:ea typeface="方正幼线简体" panose="03000509000000000000" pitchFamily="65" charset="-122"/>
            </a:endParaRPr>
          </a:p>
        </p:txBody>
      </p:sp>
      <p:sp>
        <p:nvSpPr>
          <p:cNvPr id="10" name="文本框 9"/>
          <p:cNvSpPr txBox="1"/>
          <p:nvPr/>
        </p:nvSpPr>
        <p:spPr>
          <a:xfrm>
            <a:off x="7078081" y="2194939"/>
            <a:ext cx="2769989" cy="1096522"/>
          </a:xfrm>
          <a:prstGeom prst="rect">
            <a:avLst/>
          </a:prstGeom>
          <a:noFill/>
        </p:spPr>
        <p:txBody>
          <a:bodyPr vert="eaVert" wrap="square" rtlCol="0">
            <a:spAutoFit/>
          </a:bodyPr>
          <a:lstStyle/>
          <a:p>
            <a:pPr>
              <a:lnSpc>
                <a:spcPct val="200000"/>
              </a:lnSpc>
            </a:pPr>
            <a:r>
              <a:rPr lang="zh-CN" altLang="en-US" sz="1400" dirty="0">
                <a:solidFill>
                  <a:schemeClr val="accent4">
                    <a:lumMod val="75000"/>
                  </a:schemeClr>
                </a:solidFill>
                <a:latin typeface="方正幼线简体" panose="03000509000000000000" pitchFamily="65" charset="-122"/>
                <a:ea typeface="方正幼线简体" panose="03000509000000000000" pitchFamily="65" charset="-122"/>
              </a:rPr>
              <a:t>单击此处输入文本内容单击此处输入文本内容单击此处输入文本内容</a:t>
            </a:r>
            <a:endParaRPr lang="zh-CN" altLang="en-US" sz="1400" dirty="0">
              <a:solidFill>
                <a:schemeClr val="accent4">
                  <a:lumMod val="75000"/>
                </a:schemeClr>
              </a:solidFill>
              <a:latin typeface="方正幼线简体" panose="03000509000000000000" pitchFamily="65" charset="-122"/>
              <a:ea typeface="方正幼线简体" panose="03000509000000000000" pitchFamily="65" charset="-122"/>
            </a:endParaRPr>
          </a:p>
        </p:txBody>
      </p:sp>
      <p:sp>
        <p:nvSpPr>
          <p:cNvPr id="11" name="文本框 10"/>
          <p:cNvSpPr txBox="1"/>
          <p:nvPr/>
        </p:nvSpPr>
        <p:spPr>
          <a:xfrm>
            <a:off x="7131941" y="3904735"/>
            <a:ext cx="2716128" cy="1096522"/>
          </a:xfrm>
          <a:prstGeom prst="rect">
            <a:avLst/>
          </a:prstGeom>
          <a:noFill/>
        </p:spPr>
        <p:txBody>
          <a:bodyPr vert="eaVert" wrap="square" rtlCol="0">
            <a:spAutoFit/>
          </a:bodyPr>
          <a:lstStyle/>
          <a:p>
            <a:pPr>
              <a:lnSpc>
                <a:spcPct val="200000"/>
              </a:lnSpc>
            </a:pPr>
            <a:r>
              <a:rPr lang="zh-CN" altLang="en-US" sz="1400" dirty="0">
                <a:solidFill>
                  <a:schemeClr val="accent4">
                    <a:lumMod val="75000"/>
                  </a:schemeClr>
                </a:solidFill>
                <a:latin typeface="方正幼线简体" panose="03000509000000000000" pitchFamily="65" charset="-122"/>
                <a:ea typeface="方正幼线简体" panose="03000509000000000000" pitchFamily="65" charset="-122"/>
              </a:rPr>
              <a:t>单击此处输入文本内容单击此处输入文本内容单击此处输入文本内容</a:t>
            </a:r>
            <a:endParaRPr lang="zh-CN" altLang="en-US" sz="1400" dirty="0">
              <a:solidFill>
                <a:schemeClr val="accent4">
                  <a:lumMod val="75000"/>
                </a:schemeClr>
              </a:solidFill>
              <a:latin typeface="方正幼线简体" panose="03000509000000000000" pitchFamily="65" charset="-122"/>
              <a:ea typeface="方正幼线简体" panose="03000509000000000000" pitchFamily="65" charset="-122"/>
            </a:endParaRPr>
          </a:p>
        </p:txBody>
      </p:sp>
      <p:grpSp>
        <p:nvGrpSpPr>
          <p:cNvPr id="12" name="组合 11"/>
          <p:cNvGrpSpPr/>
          <p:nvPr/>
        </p:nvGrpSpPr>
        <p:grpSpPr>
          <a:xfrm>
            <a:off x="9777663" y="2086958"/>
            <a:ext cx="1204503" cy="1204503"/>
            <a:chOff x="8949521" y="2548721"/>
            <a:chExt cx="1204503" cy="1204503"/>
          </a:xfrm>
        </p:grpSpPr>
        <p:pic>
          <p:nvPicPr>
            <p:cNvPr id="13" name="图片 12"/>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49521" y="2548721"/>
              <a:ext cx="1204503" cy="1204503"/>
            </a:xfrm>
            <a:prstGeom prst="rect">
              <a:avLst/>
            </a:prstGeom>
          </p:spPr>
        </p:pic>
        <p:sp>
          <p:nvSpPr>
            <p:cNvPr id="14" name="文本框 13"/>
            <p:cNvSpPr txBox="1"/>
            <p:nvPr/>
          </p:nvSpPr>
          <p:spPr>
            <a:xfrm>
              <a:off x="9187249" y="2797030"/>
              <a:ext cx="729048" cy="707886"/>
            </a:xfrm>
            <a:prstGeom prst="rect">
              <a:avLst/>
            </a:prstGeom>
            <a:noFill/>
          </p:spPr>
          <p:txBody>
            <a:bodyPr wrap="square" rtlCol="0">
              <a:spAutoFit/>
            </a:bodyPr>
            <a:lstStyle/>
            <a:p>
              <a:r>
                <a:rPr lang="zh-CN" altLang="en-US" sz="4000" dirty="0">
                  <a:solidFill>
                    <a:schemeClr val="accent4">
                      <a:lumMod val="75000"/>
                    </a:schemeClr>
                  </a:solidFill>
                  <a:latin typeface="方正幼线简体" panose="03000509000000000000" pitchFamily="65" charset="-122"/>
                  <a:ea typeface="方正幼线简体" panose="03000509000000000000" pitchFamily="65" charset="-122"/>
                </a:rPr>
                <a:t>贰</a:t>
              </a:r>
              <a:endParaRPr lang="zh-CN" altLang="en-US" sz="4000" dirty="0">
                <a:solidFill>
                  <a:schemeClr val="accent4">
                    <a:lumMod val="75000"/>
                  </a:schemeClr>
                </a:solidFill>
                <a:latin typeface="方正幼线简体" panose="03000509000000000000" pitchFamily="65" charset="-122"/>
                <a:ea typeface="方正幼线简体" panose="03000509000000000000" pitchFamily="65" charset="-122"/>
              </a:endParaRPr>
            </a:p>
          </p:txBody>
        </p:sp>
      </p:grpSp>
      <p:grpSp>
        <p:nvGrpSpPr>
          <p:cNvPr id="15" name="组合 14"/>
          <p:cNvGrpSpPr/>
          <p:nvPr/>
        </p:nvGrpSpPr>
        <p:grpSpPr>
          <a:xfrm>
            <a:off x="9777662" y="3850745"/>
            <a:ext cx="1204503" cy="1204503"/>
            <a:chOff x="8949521" y="2548721"/>
            <a:chExt cx="1204503" cy="1204503"/>
          </a:xfrm>
        </p:grpSpPr>
        <p:pic>
          <p:nvPicPr>
            <p:cNvPr id="16" name="图片 15"/>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49521" y="2548721"/>
              <a:ext cx="1204503" cy="1204503"/>
            </a:xfrm>
            <a:prstGeom prst="rect">
              <a:avLst/>
            </a:prstGeom>
          </p:spPr>
        </p:pic>
        <p:sp>
          <p:nvSpPr>
            <p:cNvPr id="17" name="文本框 16"/>
            <p:cNvSpPr txBox="1"/>
            <p:nvPr/>
          </p:nvSpPr>
          <p:spPr>
            <a:xfrm>
              <a:off x="9187249" y="2797030"/>
              <a:ext cx="729048" cy="707886"/>
            </a:xfrm>
            <a:prstGeom prst="rect">
              <a:avLst/>
            </a:prstGeom>
            <a:noFill/>
          </p:spPr>
          <p:txBody>
            <a:bodyPr wrap="square" rtlCol="0">
              <a:spAutoFit/>
            </a:bodyPr>
            <a:lstStyle/>
            <a:p>
              <a:r>
                <a:rPr lang="zh-CN" altLang="en-US" sz="4000" dirty="0">
                  <a:solidFill>
                    <a:schemeClr val="accent4">
                      <a:lumMod val="75000"/>
                    </a:schemeClr>
                  </a:solidFill>
                  <a:latin typeface="方正幼线简体" panose="03000509000000000000" pitchFamily="65" charset="-122"/>
                  <a:ea typeface="方正幼线简体" panose="03000509000000000000" pitchFamily="65" charset="-122"/>
                </a:rPr>
                <a:t>肆</a:t>
              </a:r>
              <a:endParaRPr lang="zh-CN" altLang="en-US" sz="4000" dirty="0">
                <a:solidFill>
                  <a:schemeClr val="accent4">
                    <a:lumMod val="75000"/>
                  </a:schemeClr>
                </a:solidFill>
                <a:latin typeface="方正幼线简体" panose="03000509000000000000" pitchFamily="65" charset="-122"/>
                <a:ea typeface="方正幼线简体" panose="03000509000000000000" pitchFamily="65" charset="-122"/>
              </a:endParaRPr>
            </a:p>
          </p:txBody>
        </p:sp>
      </p:grpSp>
      <p:grpSp>
        <p:nvGrpSpPr>
          <p:cNvPr id="18" name="组合 17"/>
          <p:cNvGrpSpPr/>
          <p:nvPr/>
        </p:nvGrpSpPr>
        <p:grpSpPr>
          <a:xfrm>
            <a:off x="1337509" y="2086958"/>
            <a:ext cx="1204503" cy="1204503"/>
            <a:chOff x="8949521" y="2548721"/>
            <a:chExt cx="1204503" cy="1204503"/>
          </a:xfrm>
        </p:grpSpPr>
        <p:pic>
          <p:nvPicPr>
            <p:cNvPr id="19" name="图片 18"/>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49521" y="2548721"/>
              <a:ext cx="1204503" cy="1204503"/>
            </a:xfrm>
            <a:prstGeom prst="rect">
              <a:avLst/>
            </a:prstGeom>
          </p:spPr>
        </p:pic>
        <p:sp>
          <p:nvSpPr>
            <p:cNvPr id="20" name="文本框 19"/>
            <p:cNvSpPr txBox="1"/>
            <p:nvPr/>
          </p:nvSpPr>
          <p:spPr>
            <a:xfrm>
              <a:off x="9187249" y="2797030"/>
              <a:ext cx="729048" cy="707886"/>
            </a:xfrm>
            <a:prstGeom prst="rect">
              <a:avLst/>
            </a:prstGeom>
            <a:noFill/>
          </p:spPr>
          <p:txBody>
            <a:bodyPr wrap="square" rtlCol="0">
              <a:spAutoFit/>
            </a:bodyPr>
            <a:lstStyle/>
            <a:p>
              <a:r>
                <a:rPr lang="zh-CN" altLang="en-US" sz="4000" dirty="0">
                  <a:solidFill>
                    <a:schemeClr val="accent4">
                      <a:lumMod val="75000"/>
                    </a:schemeClr>
                  </a:solidFill>
                  <a:latin typeface="方正幼线简体" panose="03000509000000000000" pitchFamily="65" charset="-122"/>
                  <a:ea typeface="方正幼线简体" panose="03000509000000000000" pitchFamily="65" charset="-122"/>
                </a:rPr>
                <a:t>壹</a:t>
              </a:r>
              <a:endParaRPr lang="zh-CN" altLang="en-US" sz="4000" dirty="0">
                <a:solidFill>
                  <a:schemeClr val="accent4">
                    <a:lumMod val="75000"/>
                  </a:schemeClr>
                </a:solidFill>
                <a:latin typeface="方正幼线简体" panose="03000509000000000000" pitchFamily="65" charset="-122"/>
                <a:ea typeface="方正幼线简体" panose="03000509000000000000" pitchFamily="65" charset="-122"/>
              </a:endParaRPr>
            </a:p>
          </p:txBody>
        </p:sp>
      </p:grpSp>
      <p:grpSp>
        <p:nvGrpSpPr>
          <p:cNvPr id="21" name="组合 20"/>
          <p:cNvGrpSpPr/>
          <p:nvPr/>
        </p:nvGrpSpPr>
        <p:grpSpPr>
          <a:xfrm>
            <a:off x="1337508" y="3850745"/>
            <a:ext cx="1204503" cy="1204503"/>
            <a:chOff x="8949521" y="2548721"/>
            <a:chExt cx="1204503" cy="1204503"/>
          </a:xfrm>
        </p:grpSpPr>
        <p:pic>
          <p:nvPicPr>
            <p:cNvPr id="22" name="图片 21"/>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49521" y="2548721"/>
              <a:ext cx="1204503" cy="1204503"/>
            </a:xfrm>
            <a:prstGeom prst="rect">
              <a:avLst/>
            </a:prstGeom>
          </p:spPr>
        </p:pic>
        <p:sp>
          <p:nvSpPr>
            <p:cNvPr id="23" name="文本框 22"/>
            <p:cNvSpPr txBox="1"/>
            <p:nvPr/>
          </p:nvSpPr>
          <p:spPr>
            <a:xfrm>
              <a:off x="9187249" y="2797030"/>
              <a:ext cx="729048" cy="707886"/>
            </a:xfrm>
            <a:prstGeom prst="rect">
              <a:avLst/>
            </a:prstGeom>
            <a:noFill/>
          </p:spPr>
          <p:txBody>
            <a:bodyPr wrap="square" rtlCol="0">
              <a:spAutoFit/>
            </a:bodyPr>
            <a:lstStyle/>
            <a:p>
              <a:r>
                <a:rPr lang="zh-CN" altLang="en-US" sz="4000" dirty="0">
                  <a:solidFill>
                    <a:schemeClr val="accent4">
                      <a:lumMod val="75000"/>
                    </a:schemeClr>
                  </a:solidFill>
                  <a:latin typeface="方正幼线简体" panose="03000509000000000000" pitchFamily="65" charset="-122"/>
                  <a:ea typeface="方正幼线简体" panose="03000509000000000000" pitchFamily="65" charset="-122"/>
                </a:rPr>
                <a:t>叁</a:t>
              </a:r>
              <a:endParaRPr lang="zh-CN" altLang="en-US" sz="4000" dirty="0">
                <a:solidFill>
                  <a:schemeClr val="accent4">
                    <a:lumMod val="75000"/>
                  </a:schemeClr>
                </a:solidFill>
                <a:latin typeface="方正幼线简体" panose="03000509000000000000" pitchFamily="65" charset="-122"/>
                <a:ea typeface="方正幼线简体" panose="03000509000000000000" pitchFamily="65" charset="-122"/>
              </a:endParaRPr>
            </a:p>
          </p:txBody>
        </p:sp>
      </p:grpSp>
      <p:sp>
        <p:nvSpPr>
          <p:cNvPr id="24" name="文本框 23"/>
          <p:cNvSpPr txBox="1"/>
          <p:nvPr/>
        </p:nvSpPr>
        <p:spPr>
          <a:xfrm>
            <a:off x="5498624" y="1978426"/>
            <a:ext cx="1292662" cy="2746906"/>
          </a:xfrm>
          <a:prstGeom prst="rect">
            <a:avLst/>
          </a:prstGeom>
          <a:noFill/>
        </p:spPr>
        <p:txBody>
          <a:bodyPr vert="eaVert" wrap="none" rtlCol="0">
            <a:spAutoFit/>
          </a:bodyPr>
          <a:lstStyle/>
          <a:p>
            <a:pPr algn="ctr"/>
            <a:r>
              <a:rPr lang="zh-CN" altLang="en-US" sz="7200" b="1" i="1" dirty="0">
                <a:blipFill dpi="0" rotWithShape="1">
                  <a:blip r:embed="rId8"/>
                  <a:srcRect/>
                  <a:stretch>
                    <a:fillRect/>
                  </a:stretch>
                </a:blipFill>
                <a:latin typeface="方正幼线简体" panose="03000509000000000000" pitchFamily="65" charset="-122"/>
                <a:ea typeface="方正幼线简体" panose="03000509000000000000" pitchFamily="65" charset="-122"/>
              </a:rPr>
              <a:t>目  录</a:t>
            </a:r>
            <a:endParaRPr lang="zh-CN" altLang="en-US" sz="7200" b="1" i="1" dirty="0">
              <a:blipFill dpi="0" rotWithShape="1">
                <a:blip r:embed="rId8"/>
                <a:srcRect/>
                <a:stretch>
                  <a:fillRect/>
                </a:stretch>
              </a:blipFill>
              <a:latin typeface="方正幼线简体" panose="03000509000000000000" pitchFamily="65" charset="-122"/>
              <a:ea typeface="方正幼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cstate="print">
            <a:extLst>
              <a:ext uri="{28A0092B-C50C-407E-A947-70E740481C1C}">
                <a14:useLocalDpi xmlns:a14="http://schemas.microsoft.com/office/drawing/2010/main" val="0"/>
              </a:ext>
            </a:extLst>
          </a:blip>
          <a:srcRect b="15271"/>
          <a:stretch>
            <a:fillRect/>
          </a:stretch>
        </p:blipFill>
        <p:spPr>
          <a:xfrm flipH="1">
            <a:off x="3585339" y="430620"/>
            <a:ext cx="4897781" cy="5810694"/>
          </a:xfrm>
          <a:prstGeom prst="rect">
            <a:avLst/>
          </a:prstGeom>
        </p:spPr>
      </p:pic>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backgroundRemoval t="2302" b="100000" l="0" r="100000">
                        <a14:foregroundMark x1="61747" y1="11145" x2="75827" y2="16596"/>
                        <a14:foregroundMark x1="4241" y1="47547" x2="14419" y2="50091"/>
                        <a14:foregroundMark x1="11705" y1="97274" x2="24003" y2="97698"/>
                        <a14:foregroundMark x1="77099" y1="97880" x2="87447" y2="99213"/>
                        <a14:backgroundMark x1="79389" y1="58631" x2="94911" y2="63477"/>
                      </a14:backgroundRemoval>
                    </a14:imgEffect>
                  </a14:imgLayer>
                </a14:imgProps>
              </a:ext>
              <a:ext uri="{28A0092B-C50C-407E-A947-70E740481C1C}">
                <a14:useLocalDpi xmlns:a14="http://schemas.microsoft.com/office/drawing/2010/main" val="0"/>
              </a:ext>
            </a:extLst>
          </a:blip>
          <a:stretch>
            <a:fillRect/>
          </a:stretch>
        </p:blipFill>
        <p:spPr>
          <a:xfrm>
            <a:off x="0" y="-154240"/>
            <a:ext cx="5007935" cy="7012240"/>
          </a:xfrm>
          <a:prstGeom prst="rect">
            <a:avLst/>
          </a:prstGeom>
        </p:spPr>
      </p:pic>
      <p:pic>
        <p:nvPicPr>
          <p:cNvPr id="5" name="图片 4"/>
          <p:cNvPicPr>
            <a:picLocks noChangeAspect="1"/>
          </p:cNvPicPr>
          <p:nvPr/>
        </p:nvPicPr>
        <p:blipFill>
          <a:blip r:embed="rId4" cstate="print">
            <a:extLst>
              <a:ext uri="{BEBA8EAE-BF5A-486C-A8C5-ECC9F3942E4B}">
                <a14:imgProps xmlns:a14="http://schemas.microsoft.com/office/drawing/2010/main">
                  <a14:imgLayer r:embed="rId5">
                    <a14:imgEffect>
                      <a14:backgroundRemoval t="485" b="99213" l="0" r="99406">
                        <a14:foregroundMark x1="63359" y1="11145" x2="77099" y2="16596"/>
                        <a14:foregroundMark x1="81170" y1="60933" x2="95759" y2="64204"/>
                        <a14:foregroundMark x1="74470" y1="54755" x2="76845" y2="54876"/>
                        <a14:foregroundMark x1="65140" y1="68686" x2="59457" y2="80012"/>
                        <a14:foregroundMark x1="50975" y1="80315" x2="54453" y2="80800"/>
                      </a14:backgroundRemoval>
                    </a14:imgEffect>
                  </a14:imgLayer>
                </a14:imgProps>
              </a:ext>
              <a:ext uri="{28A0092B-C50C-407E-A947-70E740481C1C}">
                <a14:useLocalDpi xmlns:a14="http://schemas.microsoft.com/office/drawing/2010/main" val="0"/>
              </a:ext>
            </a:extLst>
          </a:blip>
          <a:stretch>
            <a:fillRect/>
          </a:stretch>
        </p:blipFill>
        <p:spPr>
          <a:xfrm>
            <a:off x="7294219" y="1371600"/>
            <a:ext cx="4897781" cy="6858000"/>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1" r="-2032" b="-465"/>
          <a:stretch>
            <a:fillRect/>
          </a:stretch>
        </p:blipFill>
        <p:spPr>
          <a:xfrm>
            <a:off x="0" y="0"/>
            <a:ext cx="4997302" cy="6889898"/>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9257" y="-262369"/>
            <a:ext cx="7598592" cy="10639746"/>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13" r="-2032" b="-465"/>
          <a:stretch>
            <a:fillRect/>
          </a:stretch>
        </p:blipFill>
        <p:spPr>
          <a:xfrm>
            <a:off x="7581014" y="-93069"/>
            <a:ext cx="3703674" cy="6889898"/>
          </a:xfrm>
          <a:prstGeom prst="rect">
            <a:avLst/>
          </a:prstGeom>
        </p:spPr>
      </p:pic>
      <p:sp>
        <p:nvSpPr>
          <p:cNvPr id="10" name="PA_库_文本框 9"/>
          <p:cNvSpPr txBox="1"/>
          <p:nvPr>
            <p:custDataLst>
              <p:tags r:id="rId8"/>
            </p:custDataLst>
          </p:nvPr>
        </p:nvSpPr>
        <p:spPr>
          <a:xfrm>
            <a:off x="4419582" y="1743942"/>
            <a:ext cx="3147015" cy="3631763"/>
          </a:xfrm>
          <a:prstGeom prst="rect">
            <a:avLst/>
          </a:prstGeom>
          <a:noFill/>
        </p:spPr>
        <p:txBody>
          <a:bodyPr wrap="none" rtlCol="0">
            <a:spAutoFit/>
          </a:bodyPr>
          <a:lstStyle/>
          <a:p>
            <a:pPr algn="ctr"/>
            <a:r>
              <a:rPr lang="zh-CN" altLang="en-US" sz="11500" b="1" i="1" dirty="0">
                <a:blipFill dpi="0" rotWithShape="1">
                  <a:blip r:embed="rId9"/>
                  <a:srcRect/>
                  <a:stretch>
                    <a:fillRect/>
                  </a:stretch>
                </a:blipFill>
                <a:latin typeface="方正幼线简体" panose="03000509000000000000" pitchFamily="65" charset="-122"/>
                <a:ea typeface="方正幼线简体" panose="03000509000000000000" pitchFamily="65" charset="-122"/>
              </a:rPr>
              <a:t>第肆</a:t>
            </a:r>
            <a:endParaRPr lang="en-US" altLang="zh-CN" sz="11500" b="1" i="1" dirty="0">
              <a:blipFill dpi="0" rotWithShape="1">
                <a:blip r:embed="rId9"/>
                <a:srcRect/>
                <a:stretch>
                  <a:fillRect/>
                </a:stretch>
              </a:blipFill>
              <a:latin typeface="方正幼线简体" panose="03000509000000000000" pitchFamily="65" charset="-122"/>
              <a:ea typeface="方正幼线简体" panose="03000509000000000000" pitchFamily="65" charset="-122"/>
            </a:endParaRPr>
          </a:p>
          <a:p>
            <a:pPr algn="ctr"/>
            <a:r>
              <a:rPr lang="zh-CN" altLang="en-US" sz="11500" b="1" i="1" dirty="0">
                <a:blipFill dpi="0" rotWithShape="1">
                  <a:blip r:embed="rId9"/>
                  <a:srcRect/>
                  <a:stretch>
                    <a:fillRect/>
                  </a:stretch>
                </a:blipFill>
                <a:latin typeface="方正幼线简体" panose="03000509000000000000" pitchFamily="65" charset="-122"/>
                <a:ea typeface="方正幼线简体" panose="03000509000000000000" pitchFamily="65" charset="-122"/>
              </a:rPr>
              <a:t>部分</a:t>
            </a:r>
            <a:endParaRPr lang="zh-CN" altLang="en-US" sz="11500" b="1" i="1" dirty="0">
              <a:blipFill dpi="0" rotWithShape="1">
                <a:blip r:embed="rId9"/>
                <a:srcRect/>
                <a:stretch>
                  <a:fillRect/>
                </a:stretch>
              </a:blipFill>
              <a:latin typeface="方正幼线简体" panose="03000509000000000000" pitchFamily="65" charset="-122"/>
              <a:ea typeface="方正幼线简体" panose="03000509000000000000" pitchFamily="65" charset="-122"/>
            </a:endParaRPr>
          </a:p>
        </p:txBody>
      </p:sp>
      <p:sp>
        <p:nvSpPr>
          <p:cNvPr id="15" name="PA_库_文本框 14"/>
          <p:cNvSpPr txBox="1"/>
          <p:nvPr>
            <p:custDataLst>
              <p:tags r:id="rId10"/>
            </p:custDataLst>
          </p:nvPr>
        </p:nvSpPr>
        <p:spPr>
          <a:xfrm>
            <a:off x="7455643" y="2069038"/>
            <a:ext cx="1015663" cy="3583132"/>
          </a:xfrm>
          <a:prstGeom prst="rect">
            <a:avLst/>
          </a:prstGeom>
          <a:noFill/>
        </p:spPr>
        <p:txBody>
          <a:bodyPr vert="eaVert" wrap="square" rtlCol="0">
            <a:spAutoFit/>
          </a:bodyPr>
          <a:lstStyle/>
          <a:p>
            <a:pPr>
              <a:lnSpc>
                <a:spcPct val="150000"/>
              </a:lnSpc>
            </a:pPr>
            <a:r>
              <a:rPr lang="zh-CN" altLang="en-US" sz="1200" i="1" dirty="0">
                <a:solidFill>
                  <a:srgbClr val="A38D5F"/>
                </a:solidFill>
                <a:latin typeface="方正幼线简体" panose="03000509000000000000" pitchFamily="65" charset="-122"/>
                <a:ea typeface="方正幼线简体" panose="03000509000000000000" pitchFamily="65" charset="-122"/>
              </a:rPr>
              <a:t>上巳风光好放怀。忆君犹未看花回。茂林映带谁家竹，曲水流传第几杯。摛锦绣，写玫瑰。长年富贵属多才。要知此日生男好，曾有周公祓禊来。</a:t>
            </a:r>
            <a:endParaRPr lang="zh-CN" altLang="en-US" sz="1200" i="1" dirty="0">
              <a:solidFill>
                <a:srgbClr val="A38D5F"/>
              </a:solidFill>
              <a:latin typeface="方正幼线简体" panose="03000509000000000000" pitchFamily="65" charset="-122"/>
              <a:ea typeface="方正幼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500" fill="hold"/>
                                        <p:tgtEl>
                                          <p:spTgt spid="10"/>
                                        </p:tgtEl>
                                        <p:attrNameLst>
                                          <p:attrName>ppt_x</p:attrName>
                                        </p:attrNameLst>
                                      </p:cBhvr>
                                      <p:tavLst>
                                        <p:tav tm="0">
                                          <p:val>
                                            <p:strVal val="#ppt_x"/>
                                          </p:val>
                                        </p:tav>
                                        <p:tav tm="100000">
                                          <p:val>
                                            <p:strVal val="#ppt_x"/>
                                          </p:val>
                                        </p:tav>
                                      </p:tavLst>
                                    </p:anim>
                                    <p:anim calcmode="lin" valueType="num">
                                      <p:cBhvr additive="base">
                                        <p:cTn id="8" dur="1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ppt_x"/>
                                          </p:val>
                                        </p:tav>
                                        <p:tav tm="100000">
                                          <p:val>
                                            <p:strVal val="#ppt_x"/>
                                          </p:val>
                                        </p:tav>
                                      </p:tavLst>
                                    </p:anim>
                                    <p:anim calcmode="lin" valueType="num">
                                      <p:cBhvr additive="base">
                                        <p:cTn id="12" dur="1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15"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096000" y="544010"/>
            <a:ext cx="5424668" cy="5787342"/>
          </a:xfrm>
          <a:prstGeom prst="rect">
            <a:avLst/>
          </a:prstGeom>
          <a:noFill/>
          <a:ln>
            <a:solidFill>
              <a:srgbClr val="BB9E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38D5F"/>
              </a:solidFill>
              <a:latin typeface="方正幼线简体" panose="03000509000000000000" pitchFamily="65" charset="-122"/>
              <a:ea typeface="方正幼线简体" panose="03000509000000000000" pitchFamily="65" charset="-122"/>
            </a:endParaRPr>
          </a:p>
        </p:txBody>
      </p:sp>
      <p:sp>
        <p:nvSpPr>
          <p:cNvPr id="17" name="矩形 16"/>
          <p:cNvSpPr/>
          <p:nvPr/>
        </p:nvSpPr>
        <p:spPr>
          <a:xfrm>
            <a:off x="1713053" y="544010"/>
            <a:ext cx="648886" cy="5787342"/>
          </a:xfrm>
          <a:prstGeom prst="rect">
            <a:avLst/>
          </a:prstGeom>
          <a:solidFill>
            <a:srgbClr val="A38D5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38D5F"/>
              </a:solidFill>
              <a:latin typeface="方正幼线简体" panose="03000509000000000000" pitchFamily="65" charset="-122"/>
              <a:ea typeface="方正幼线简体" panose="03000509000000000000" pitchFamily="65" charset="-122"/>
            </a:endParaRPr>
          </a:p>
        </p:txBody>
      </p:sp>
      <p:sp>
        <p:nvSpPr>
          <p:cNvPr id="12" name="矩形 11"/>
          <p:cNvSpPr/>
          <p:nvPr/>
        </p:nvSpPr>
        <p:spPr>
          <a:xfrm>
            <a:off x="671332" y="544010"/>
            <a:ext cx="5424668" cy="5787342"/>
          </a:xfrm>
          <a:prstGeom prst="rect">
            <a:avLst/>
          </a:prstGeom>
          <a:noFill/>
          <a:ln>
            <a:solidFill>
              <a:srgbClr val="BB9E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38D5F"/>
              </a:solidFill>
              <a:latin typeface="方正幼线简体" panose="03000509000000000000" pitchFamily="65" charset="-122"/>
              <a:ea typeface="方正幼线简体" panose="03000509000000000000" pitchFamily="65"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64886" y="3692324"/>
            <a:ext cx="1291838" cy="1851950"/>
          </a:xfrm>
          <a:prstGeom prst="rect">
            <a:avLst/>
          </a:prstGeom>
          <a:effectLst>
            <a:outerShdw blurRad="76200" dir="18900000" sy="23000" kx="-1200000" algn="bl" rotWithShape="0">
              <a:prstClr val="black">
                <a:alpha val="20000"/>
              </a:prstClr>
            </a:outerShdw>
          </a:effectLst>
        </p:spPr>
      </p:pic>
      <p:cxnSp>
        <p:nvCxnSpPr>
          <p:cNvPr id="5" name="直接连接符 4"/>
          <p:cNvCxnSpPr/>
          <p:nvPr/>
        </p:nvCxnSpPr>
        <p:spPr>
          <a:xfrm>
            <a:off x="6096000" y="0"/>
            <a:ext cx="0" cy="6858000"/>
          </a:xfrm>
          <a:prstGeom prst="line">
            <a:avLst/>
          </a:prstGeom>
          <a:ln>
            <a:solidFill>
              <a:srgbClr val="BB9E73"/>
            </a:solidFill>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6014977" y="1537465"/>
            <a:ext cx="162046" cy="162046"/>
          </a:xfrm>
          <a:prstGeom prst="ellipse">
            <a:avLst/>
          </a:prstGeom>
          <a:solidFill>
            <a:schemeClr val="tx1"/>
          </a:solidFill>
          <a:ln>
            <a:solidFill>
              <a:srgbClr val="BB9E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38D5F"/>
              </a:solidFill>
              <a:latin typeface="方正幼线简体" panose="03000509000000000000" pitchFamily="65" charset="-122"/>
              <a:ea typeface="方正幼线简体" panose="03000509000000000000" pitchFamily="65" charset="-122"/>
            </a:endParaRPr>
          </a:p>
        </p:txBody>
      </p:sp>
      <p:sp>
        <p:nvSpPr>
          <p:cNvPr id="8" name="椭圆 7"/>
          <p:cNvSpPr/>
          <p:nvPr/>
        </p:nvSpPr>
        <p:spPr>
          <a:xfrm>
            <a:off x="6014977" y="3347977"/>
            <a:ext cx="162046" cy="162046"/>
          </a:xfrm>
          <a:prstGeom prst="ellipse">
            <a:avLst/>
          </a:prstGeom>
          <a:solidFill>
            <a:schemeClr val="tx1"/>
          </a:solidFill>
          <a:ln>
            <a:solidFill>
              <a:srgbClr val="BB9E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38D5F"/>
              </a:solidFill>
              <a:latin typeface="方正幼线简体" panose="03000509000000000000" pitchFamily="65" charset="-122"/>
              <a:ea typeface="方正幼线简体" panose="03000509000000000000" pitchFamily="65" charset="-122"/>
            </a:endParaRPr>
          </a:p>
        </p:txBody>
      </p:sp>
      <p:sp>
        <p:nvSpPr>
          <p:cNvPr id="9" name="椭圆 8"/>
          <p:cNvSpPr/>
          <p:nvPr/>
        </p:nvSpPr>
        <p:spPr>
          <a:xfrm>
            <a:off x="6014977" y="5158489"/>
            <a:ext cx="162046" cy="162046"/>
          </a:xfrm>
          <a:prstGeom prst="ellipse">
            <a:avLst/>
          </a:prstGeom>
          <a:solidFill>
            <a:schemeClr val="tx1"/>
          </a:solidFill>
          <a:ln>
            <a:solidFill>
              <a:srgbClr val="BB9E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38D5F"/>
              </a:solidFill>
              <a:latin typeface="方正幼线简体" panose="03000509000000000000" pitchFamily="65" charset="-122"/>
              <a:ea typeface="方正幼线简体" panose="03000509000000000000" pitchFamily="65" charset="-122"/>
            </a:endParaRPr>
          </a:p>
        </p:txBody>
      </p:sp>
      <p:sp>
        <p:nvSpPr>
          <p:cNvPr id="14" name="文本框 13"/>
          <p:cNvSpPr txBox="1"/>
          <p:nvPr/>
        </p:nvSpPr>
        <p:spPr>
          <a:xfrm>
            <a:off x="2516268" y="3369158"/>
            <a:ext cx="3271073" cy="646331"/>
          </a:xfrm>
          <a:prstGeom prst="rect">
            <a:avLst/>
          </a:prstGeom>
          <a:noFill/>
        </p:spPr>
        <p:txBody>
          <a:bodyPr vert="horz" wrap="square" rtlCol="0">
            <a:spAutoFit/>
          </a:bodyPr>
          <a:lstStyle/>
          <a:p>
            <a:pPr indent="360045"/>
            <a:r>
              <a:rPr lang="zh-CN" altLang="en-US" dirty="0">
                <a:solidFill>
                  <a:srgbClr val="A38D5F"/>
                </a:solidFill>
                <a:latin typeface="方正幼线简体" panose="03000509000000000000" pitchFamily="65" charset="-122"/>
                <a:ea typeface="方正幼线简体" panose="03000509000000000000" pitchFamily="65" charset="-122"/>
              </a:rPr>
              <a:t>闲来翻卷知先祖，不知今朝何人王</a:t>
            </a:r>
            <a:endParaRPr lang="zh-CN" altLang="en-US" dirty="0">
              <a:solidFill>
                <a:srgbClr val="A38D5F"/>
              </a:solidFill>
              <a:latin typeface="方正幼线简体" panose="03000509000000000000" pitchFamily="65" charset="-122"/>
              <a:ea typeface="方正幼线简体" panose="03000509000000000000" pitchFamily="65" charset="-122"/>
            </a:endParaRPr>
          </a:p>
        </p:txBody>
      </p:sp>
      <p:sp>
        <p:nvSpPr>
          <p:cNvPr id="15" name="文本框 14"/>
          <p:cNvSpPr txBox="1"/>
          <p:nvPr/>
        </p:nvSpPr>
        <p:spPr>
          <a:xfrm>
            <a:off x="2656724" y="1699511"/>
            <a:ext cx="553998" cy="1508451"/>
          </a:xfrm>
          <a:prstGeom prst="rect">
            <a:avLst/>
          </a:prstGeom>
          <a:noFill/>
          <a:effectLst/>
        </p:spPr>
        <p:txBody>
          <a:bodyPr vert="eaVert" wrap="square" rtlCol="0">
            <a:spAutoFit/>
          </a:bodyPr>
          <a:lstStyle/>
          <a:p>
            <a:r>
              <a:rPr lang="zh-CN" altLang="en-US" sz="2400" spc="300" dirty="0">
                <a:solidFill>
                  <a:srgbClr val="A38D5F"/>
                </a:solidFill>
                <a:latin typeface="方正幼线简体" panose="03000509000000000000" pitchFamily="65" charset="-122"/>
                <a:ea typeface="方正幼线简体" panose="03000509000000000000" pitchFamily="65" charset="-122"/>
              </a:rPr>
              <a:t>输入标题</a:t>
            </a:r>
            <a:endParaRPr lang="zh-CN" altLang="en-US" sz="2400" spc="300" dirty="0">
              <a:solidFill>
                <a:srgbClr val="A38D5F"/>
              </a:solidFill>
              <a:latin typeface="方正幼线简体" panose="03000509000000000000" pitchFamily="65" charset="-122"/>
              <a:ea typeface="方正幼线简体" panose="03000509000000000000" pitchFamily="65" charset="-122"/>
            </a:endParaRPr>
          </a:p>
        </p:txBody>
      </p:sp>
      <p:pic>
        <p:nvPicPr>
          <p:cNvPr id="16" name="图片 15"/>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r="24483" b="50260"/>
          <a:stretch>
            <a:fillRect/>
          </a:stretch>
        </p:blipFill>
        <p:spPr>
          <a:xfrm>
            <a:off x="1863122" y="3005388"/>
            <a:ext cx="997634" cy="504635"/>
          </a:xfrm>
          <a:custGeom>
            <a:avLst/>
            <a:gdLst>
              <a:gd name="connsiteX0" fmla="*/ 0 w 823912"/>
              <a:gd name="connsiteY0" fmla="*/ 0 h 416761"/>
              <a:gd name="connsiteX1" fmla="*/ 823912 w 823912"/>
              <a:gd name="connsiteY1" fmla="*/ 0 h 416761"/>
              <a:gd name="connsiteX2" fmla="*/ 823912 w 823912"/>
              <a:gd name="connsiteY2" fmla="*/ 416761 h 416761"/>
              <a:gd name="connsiteX3" fmla="*/ 0 w 823912"/>
              <a:gd name="connsiteY3" fmla="*/ 416761 h 416761"/>
            </a:gdLst>
            <a:ahLst/>
            <a:cxnLst>
              <a:cxn ang="0">
                <a:pos x="connsiteX0" y="connsiteY0"/>
              </a:cxn>
              <a:cxn ang="0">
                <a:pos x="connsiteX1" y="connsiteY1"/>
              </a:cxn>
              <a:cxn ang="0">
                <a:pos x="connsiteX2" y="connsiteY2"/>
              </a:cxn>
              <a:cxn ang="0">
                <a:pos x="connsiteX3" y="connsiteY3"/>
              </a:cxn>
            </a:cxnLst>
            <a:rect l="l" t="t" r="r" b="b"/>
            <a:pathLst>
              <a:path w="823912" h="416761">
                <a:moveTo>
                  <a:pt x="0" y="0"/>
                </a:moveTo>
                <a:lnTo>
                  <a:pt x="823912" y="0"/>
                </a:lnTo>
                <a:lnTo>
                  <a:pt x="823912" y="416761"/>
                </a:lnTo>
                <a:lnTo>
                  <a:pt x="0" y="416761"/>
                </a:lnTo>
                <a:close/>
              </a:path>
            </a:pathLst>
          </a:custGeom>
        </p:spPr>
      </p:pic>
      <p:sp>
        <p:nvSpPr>
          <p:cNvPr id="19" name="文本框 18"/>
          <p:cNvSpPr txBox="1"/>
          <p:nvPr/>
        </p:nvSpPr>
        <p:spPr>
          <a:xfrm>
            <a:off x="6847191" y="1311115"/>
            <a:ext cx="4009861" cy="830997"/>
          </a:xfrm>
          <a:prstGeom prst="rect">
            <a:avLst/>
          </a:prstGeom>
          <a:noFill/>
        </p:spPr>
        <p:txBody>
          <a:bodyPr vert="horz" wrap="square" rtlCol="0">
            <a:spAutoFit/>
          </a:bodyPr>
          <a:lstStyle/>
          <a:p>
            <a:pPr marL="285750" indent="-285750">
              <a:buFont typeface="Arial" panose="020B0604020202020204" pitchFamily="34" charset="0"/>
              <a:buChar char="•"/>
            </a:pPr>
            <a:r>
              <a:rPr lang="zh-CN" altLang="en-US" sz="1600" dirty="0">
                <a:solidFill>
                  <a:srgbClr val="A38D5F"/>
                </a:solidFill>
                <a:latin typeface="方正幼线简体" panose="03000509000000000000" pitchFamily="65" charset="-122"/>
                <a:ea typeface="方正幼线简体" panose="03000509000000000000" pitchFamily="65" charset="-122"/>
              </a:rPr>
              <a:t>点击输入内容；家事国事天下事，事事关心。却晓，不以物喜，不以己悲，心牵一线而触情处隐隐发作，无能止。</a:t>
            </a:r>
            <a:endParaRPr lang="zh-CN" altLang="en-US" sz="1600" dirty="0">
              <a:solidFill>
                <a:srgbClr val="A38D5F"/>
              </a:solidFill>
              <a:latin typeface="方正幼线简体" panose="03000509000000000000" pitchFamily="65" charset="-122"/>
              <a:ea typeface="方正幼线简体" panose="03000509000000000000" pitchFamily="65" charset="-122"/>
            </a:endParaRPr>
          </a:p>
        </p:txBody>
      </p:sp>
      <p:sp>
        <p:nvSpPr>
          <p:cNvPr id="25" name="文本框 24"/>
          <p:cNvSpPr txBox="1"/>
          <p:nvPr/>
        </p:nvSpPr>
        <p:spPr>
          <a:xfrm>
            <a:off x="6847192" y="2446039"/>
            <a:ext cx="4009860" cy="830997"/>
          </a:xfrm>
          <a:prstGeom prst="rect">
            <a:avLst/>
          </a:prstGeom>
          <a:noFill/>
        </p:spPr>
        <p:txBody>
          <a:bodyPr vert="horz" wrap="square" rtlCol="0">
            <a:spAutoFit/>
          </a:bodyPr>
          <a:lstStyle/>
          <a:p>
            <a:pPr marL="285750" indent="-285750">
              <a:buFont typeface="Arial" panose="020B0604020202020204" pitchFamily="34" charset="0"/>
              <a:buChar char="•"/>
            </a:pPr>
            <a:r>
              <a:rPr lang="zh-CN" altLang="en-US" sz="1600" dirty="0">
                <a:solidFill>
                  <a:srgbClr val="A38D5F"/>
                </a:solidFill>
                <a:latin typeface="方正幼线简体" panose="03000509000000000000" pitchFamily="65" charset="-122"/>
                <a:ea typeface="方正幼线简体" panose="03000509000000000000" pitchFamily="65" charset="-122"/>
              </a:rPr>
              <a:t>点击输入内容；家事国事天下事，事事关心。却晓，不以物喜，不以己悲，心牵一线而触情处隐隐发作，无能止。</a:t>
            </a:r>
            <a:endParaRPr lang="zh-CN" altLang="en-US" sz="1600" dirty="0">
              <a:solidFill>
                <a:srgbClr val="A38D5F"/>
              </a:solidFill>
              <a:latin typeface="方正幼线简体" panose="03000509000000000000" pitchFamily="65" charset="-122"/>
              <a:ea typeface="方正幼线简体" panose="03000509000000000000" pitchFamily="65" charset="-122"/>
            </a:endParaRPr>
          </a:p>
        </p:txBody>
      </p:sp>
      <p:sp>
        <p:nvSpPr>
          <p:cNvPr id="26" name="文本框 25"/>
          <p:cNvSpPr txBox="1"/>
          <p:nvPr/>
        </p:nvSpPr>
        <p:spPr>
          <a:xfrm>
            <a:off x="6847192" y="3580963"/>
            <a:ext cx="4009860" cy="830997"/>
          </a:xfrm>
          <a:prstGeom prst="rect">
            <a:avLst/>
          </a:prstGeom>
          <a:noFill/>
        </p:spPr>
        <p:txBody>
          <a:bodyPr vert="horz" wrap="square" rtlCol="0">
            <a:spAutoFit/>
          </a:bodyPr>
          <a:lstStyle/>
          <a:p>
            <a:pPr marL="285750" indent="-285750">
              <a:buFont typeface="Arial" panose="020B0604020202020204" pitchFamily="34" charset="0"/>
              <a:buChar char="•"/>
            </a:pPr>
            <a:r>
              <a:rPr lang="zh-CN" altLang="en-US" sz="1600" dirty="0">
                <a:solidFill>
                  <a:srgbClr val="A38D5F"/>
                </a:solidFill>
                <a:latin typeface="方正幼线简体" panose="03000509000000000000" pitchFamily="65" charset="-122"/>
                <a:ea typeface="方正幼线简体" panose="03000509000000000000" pitchFamily="65" charset="-122"/>
              </a:rPr>
              <a:t>点击输入内容；家事国事天下事，事事关心。却晓，不以物喜，不以己悲，心牵一线而触情处隐隐发作，无能止。</a:t>
            </a:r>
            <a:endParaRPr lang="zh-CN" altLang="en-US" sz="1600" dirty="0">
              <a:solidFill>
                <a:srgbClr val="A38D5F"/>
              </a:solidFill>
              <a:latin typeface="方正幼线简体" panose="03000509000000000000" pitchFamily="65" charset="-122"/>
              <a:ea typeface="方正幼线简体" panose="03000509000000000000" pitchFamily="65" charset="-122"/>
            </a:endParaRPr>
          </a:p>
        </p:txBody>
      </p:sp>
      <p:sp>
        <p:nvSpPr>
          <p:cNvPr id="27" name="文本框 26"/>
          <p:cNvSpPr txBox="1"/>
          <p:nvPr/>
        </p:nvSpPr>
        <p:spPr>
          <a:xfrm>
            <a:off x="6847192" y="4715888"/>
            <a:ext cx="4009860" cy="830997"/>
          </a:xfrm>
          <a:prstGeom prst="rect">
            <a:avLst/>
          </a:prstGeom>
          <a:noFill/>
        </p:spPr>
        <p:txBody>
          <a:bodyPr vert="horz" wrap="square" rtlCol="0">
            <a:spAutoFit/>
          </a:bodyPr>
          <a:lstStyle/>
          <a:p>
            <a:pPr marL="285750" indent="-285750">
              <a:buFont typeface="Arial" panose="020B0604020202020204" pitchFamily="34" charset="0"/>
              <a:buChar char="•"/>
            </a:pPr>
            <a:r>
              <a:rPr lang="zh-CN" altLang="en-US" sz="1600" dirty="0">
                <a:solidFill>
                  <a:srgbClr val="A38D5F"/>
                </a:solidFill>
                <a:latin typeface="方正幼线简体" panose="03000509000000000000" pitchFamily="65" charset="-122"/>
                <a:ea typeface="方正幼线简体" panose="03000509000000000000" pitchFamily="65" charset="-122"/>
              </a:rPr>
              <a:t>点击输入内容；家事国事天下事，事事关心。却晓，不以物喜，不以己悲，心牵一线而触情处隐隐发作，无能止。</a:t>
            </a:r>
            <a:endParaRPr lang="zh-CN" altLang="en-US" sz="1600" dirty="0">
              <a:solidFill>
                <a:srgbClr val="A38D5F"/>
              </a:solidFill>
              <a:latin typeface="方正幼线简体" panose="03000509000000000000" pitchFamily="65" charset="-122"/>
              <a:ea typeface="方正幼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iterate type="lt">
                                    <p:tmPct val="10000"/>
                                  </p:iterate>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iterate type="lt">
                                    <p:tmPct val="10000"/>
                                  </p:iterate>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iterate type="lt">
                                    <p:tmPct val="10000"/>
                                  </p:iterate>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iterate type="lt">
                                    <p:tmPct val="10000"/>
                                  </p:iterate>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iterate type="lt">
                                    <p:tmPct val="10000"/>
                                  </p:iterate>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P spid="25" grpId="0"/>
      <p:bldP spid="26"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l="2475" t="1677" r="4368"/>
          <a:stretch>
            <a:fillRect/>
          </a:stretch>
        </p:blipFill>
        <p:spPr>
          <a:xfrm>
            <a:off x="5324355" y="763929"/>
            <a:ext cx="1543291" cy="1634355"/>
          </a:xfrm>
          <a:prstGeom prst="rect">
            <a:avLst/>
          </a:prstGeom>
          <a:effectLst>
            <a:outerShdw blurRad="63500" sx="102000" sy="102000" algn="ctr" rotWithShape="0">
              <a:prstClr val="black">
                <a:alpha val="40000"/>
              </a:prstClr>
            </a:outerShdw>
          </a:effectLst>
        </p:spPr>
      </p:pic>
      <p:sp>
        <p:nvSpPr>
          <p:cNvPr id="3" name="文本框 2"/>
          <p:cNvSpPr txBox="1"/>
          <p:nvPr/>
        </p:nvSpPr>
        <p:spPr>
          <a:xfrm>
            <a:off x="5849784" y="2728784"/>
            <a:ext cx="492443" cy="1809681"/>
          </a:xfrm>
          <a:prstGeom prst="rect">
            <a:avLst/>
          </a:prstGeom>
          <a:noFill/>
          <a:effectLst/>
        </p:spPr>
        <p:txBody>
          <a:bodyPr vert="eaVert" wrap="square" rtlCol="0">
            <a:spAutoFit/>
          </a:bodyPr>
          <a:lstStyle/>
          <a:p>
            <a:r>
              <a:rPr lang="zh-CN" altLang="en-US" sz="2000" spc="300"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rPr>
              <a:t>一</a:t>
            </a:r>
            <a:r>
              <a:rPr lang="en-US" altLang="zh-CN" sz="2000" spc="300"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rPr>
              <a:t> </a:t>
            </a:r>
            <a:r>
              <a:rPr lang="zh-CN" altLang="en-US" sz="2000" spc="300"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rPr>
              <a:t>输入标题</a:t>
            </a:r>
            <a:endParaRPr lang="zh-CN" altLang="en-US" sz="2000" spc="300"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endParaRPr>
          </a:p>
        </p:txBody>
      </p:sp>
      <p:sp>
        <p:nvSpPr>
          <p:cNvPr id="21" name="文本框 20"/>
          <p:cNvSpPr txBox="1"/>
          <p:nvPr/>
        </p:nvSpPr>
        <p:spPr>
          <a:xfrm>
            <a:off x="941601" y="5532827"/>
            <a:ext cx="1571198" cy="523220"/>
          </a:xfrm>
          <a:prstGeom prst="rect">
            <a:avLst/>
          </a:prstGeom>
          <a:noFill/>
        </p:spPr>
        <p:txBody>
          <a:bodyPr vert="horz" wrap="square" rtlCol="0">
            <a:spAutoFit/>
          </a:bodyPr>
          <a:lstStyle/>
          <a:p>
            <a:pPr algn="ctr"/>
            <a:r>
              <a:rPr lang="zh-CN" altLang="en-US" sz="1400" dirty="0">
                <a:solidFill>
                  <a:srgbClr val="DBB879"/>
                </a:solidFill>
                <a:latin typeface="方正幼线简体" panose="03000509000000000000" pitchFamily="65" charset="-122"/>
                <a:ea typeface="方正幼线简体" panose="03000509000000000000" pitchFamily="65" charset="-122"/>
              </a:rPr>
              <a:t>输入信息</a:t>
            </a:r>
            <a:endParaRPr lang="en-US" altLang="zh-CN" sz="1400" dirty="0">
              <a:solidFill>
                <a:srgbClr val="DBB879"/>
              </a:solidFill>
              <a:latin typeface="方正幼线简体" panose="03000509000000000000" pitchFamily="65" charset="-122"/>
              <a:ea typeface="方正幼线简体" panose="03000509000000000000" pitchFamily="65" charset="-122"/>
            </a:endParaRPr>
          </a:p>
          <a:p>
            <a:pPr algn="ctr"/>
            <a:r>
              <a:rPr lang="zh-CN" altLang="en-US" sz="1400" dirty="0">
                <a:solidFill>
                  <a:srgbClr val="DBB879"/>
                </a:solidFill>
                <a:latin typeface="方正幼线简体" panose="03000509000000000000" pitchFamily="65" charset="-122"/>
                <a:ea typeface="方正幼线简体" panose="03000509000000000000" pitchFamily="65" charset="-122"/>
              </a:rPr>
              <a:t>输入信息</a:t>
            </a:r>
            <a:endParaRPr lang="zh-CN" altLang="en-US" sz="1400" dirty="0">
              <a:solidFill>
                <a:srgbClr val="DBB879"/>
              </a:solidFill>
              <a:latin typeface="方正幼线简体" panose="03000509000000000000" pitchFamily="65" charset="-122"/>
              <a:ea typeface="方正幼线简体" panose="03000509000000000000" pitchFamily="65" charset="-122"/>
            </a:endParaRPr>
          </a:p>
        </p:txBody>
      </p:sp>
      <p:sp>
        <p:nvSpPr>
          <p:cNvPr id="22" name="文本框 21"/>
          <p:cNvSpPr txBox="1"/>
          <p:nvPr/>
        </p:nvSpPr>
        <p:spPr>
          <a:xfrm>
            <a:off x="2353624" y="5532827"/>
            <a:ext cx="1571198" cy="523220"/>
          </a:xfrm>
          <a:prstGeom prst="rect">
            <a:avLst/>
          </a:prstGeom>
          <a:noFill/>
        </p:spPr>
        <p:txBody>
          <a:bodyPr vert="horz" wrap="square" rtlCol="0">
            <a:spAutoFit/>
          </a:bodyPr>
          <a:lstStyle/>
          <a:p>
            <a:pPr algn="ctr"/>
            <a:r>
              <a:rPr lang="zh-CN" altLang="en-US" sz="1400" dirty="0">
                <a:solidFill>
                  <a:srgbClr val="DBB879"/>
                </a:solidFill>
                <a:latin typeface="方正幼线简体" panose="03000509000000000000" pitchFamily="65" charset="-122"/>
                <a:ea typeface="方正幼线简体" panose="03000509000000000000" pitchFamily="65" charset="-122"/>
              </a:rPr>
              <a:t>输入信息</a:t>
            </a:r>
            <a:endParaRPr lang="en-US" altLang="zh-CN" sz="1400" dirty="0">
              <a:solidFill>
                <a:srgbClr val="DBB879"/>
              </a:solidFill>
              <a:latin typeface="方正幼线简体" panose="03000509000000000000" pitchFamily="65" charset="-122"/>
              <a:ea typeface="方正幼线简体" panose="03000509000000000000" pitchFamily="65" charset="-122"/>
            </a:endParaRPr>
          </a:p>
          <a:p>
            <a:pPr algn="ctr"/>
            <a:r>
              <a:rPr lang="zh-CN" altLang="en-US" sz="1400" dirty="0">
                <a:solidFill>
                  <a:srgbClr val="DBB879"/>
                </a:solidFill>
                <a:latin typeface="方正幼线简体" panose="03000509000000000000" pitchFamily="65" charset="-122"/>
                <a:ea typeface="方正幼线简体" panose="03000509000000000000" pitchFamily="65" charset="-122"/>
              </a:rPr>
              <a:t>输入信息</a:t>
            </a:r>
            <a:endParaRPr lang="zh-CN" altLang="en-US" sz="1400" dirty="0">
              <a:solidFill>
                <a:srgbClr val="DBB879"/>
              </a:solidFill>
              <a:latin typeface="方正幼线简体" panose="03000509000000000000" pitchFamily="65" charset="-122"/>
              <a:ea typeface="方正幼线简体" panose="03000509000000000000" pitchFamily="65" charset="-122"/>
            </a:endParaRPr>
          </a:p>
        </p:txBody>
      </p:sp>
      <p:sp>
        <p:nvSpPr>
          <p:cNvPr id="23" name="文本框 22"/>
          <p:cNvSpPr txBox="1"/>
          <p:nvPr/>
        </p:nvSpPr>
        <p:spPr>
          <a:xfrm>
            <a:off x="3772080" y="5532827"/>
            <a:ext cx="1571198" cy="523220"/>
          </a:xfrm>
          <a:prstGeom prst="rect">
            <a:avLst/>
          </a:prstGeom>
          <a:noFill/>
        </p:spPr>
        <p:txBody>
          <a:bodyPr vert="horz" wrap="square" rtlCol="0">
            <a:spAutoFit/>
          </a:bodyPr>
          <a:lstStyle/>
          <a:p>
            <a:pPr algn="ctr"/>
            <a:r>
              <a:rPr lang="zh-CN" altLang="en-US" sz="1400" dirty="0">
                <a:solidFill>
                  <a:srgbClr val="DBB879"/>
                </a:solidFill>
                <a:latin typeface="方正幼线简体" panose="03000509000000000000" pitchFamily="65" charset="-122"/>
                <a:ea typeface="方正幼线简体" panose="03000509000000000000" pitchFamily="65" charset="-122"/>
              </a:rPr>
              <a:t>输入信息</a:t>
            </a:r>
            <a:endParaRPr lang="en-US" altLang="zh-CN" sz="1400" dirty="0">
              <a:solidFill>
                <a:srgbClr val="DBB879"/>
              </a:solidFill>
              <a:latin typeface="方正幼线简体" panose="03000509000000000000" pitchFamily="65" charset="-122"/>
              <a:ea typeface="方正幼线简体" panose="03000509000000000000" pitchFamily="65" charset="-122"/>
            </a:endParaRPr>
          </a:p>
          <a:p>
            <a:pPr algn="ctr"/>
            <a:r>
              <a:rPr lang="zh-CN" altLang="en-US" sz="1400" dirty="0">
                <a:solidFill>
                  <a:srgbClr val="DBB879"/>
                </a:solidFill>
                <a:latin typeface="方正幼线简体" panose="03000509000000000000" pitchFamily="65" charset="-122"/>
                <a:ea typeface="方正幼线简体" panose="03000509000000000000" pitchFamily="65" charset="-122"/>
              </a:rPr>
              <a:t>输入信息</a:t>
            </a:r>
            <a:endParaRPr lang="zh-CN" altLang="en-US" sz="1400" dirty="0">
              <a:solidFill>
                <a:srgbClr val="DBB879"/>
              </a:solidFill>
              <a:latin typeface="方正幼线简体" panose="03000509000000000000" pitchFamily="65" charset="-122"/>
              <a:ea typeface="方正幼线简体" panose="03000509000000000000" pitchFamily="65" charset="-122"/>
            </a:endParaRPr>
          </a:p>
        </p:txBody>
      </p:sp>
      <p:sp>
        <p:nvSpPr>
          <p:cNvPr id="24" name="文本框 23"/>
          <p:cNvSpPr txBox="1"/>
          <p:nvPr/>
        </p:nvSpPr>
        <p:spPr>
          <a:xfrm>
            <a:off x="7263410" y="3633624"/>
            <a:ext cx="4121184" cy="523220"/>
          </a:xfrm>
          <a:prstGeom prst="rect">
            <a:avLst/>
          </a:prstGeom>
          <a:noFill/>
        </p:spPr>
        <p:txBody>
          <a:bodyPr vert="horz" wrap="square" rtlCol="0">
            <a:spAutoFit/>
          </a:bodyPr>
          <a:lstStyle/>
          <a:p>
            <a:r>
              <a:rPr lang="zh-CN" altLang="en-US" sz="1400" dirty="0">
                <a:solidFill>
                  <a:srgbClr val="A38D5F"/>
                </a:solidFill>
                <a:latin typeface="方正幼线简体" panose="03000509000000000000" pitchFamily="65" charset="-122"/>
                <a:ea typeface="方正幼线简体" panose="03000509000000000000" pitchFamily="65" charset="-122"/>
              </a:rPr>
              <a:t>点击输入内容；无可奈何花落去，似曾相识燕归来；</a:t>
            </a:r>
            <a:r>
              <a:rPr lang="en-US" altLang="zh-CN" sz="1400" dirty="0">
                <a:solidFill>
                  <a:srgbClr val="A38D5F"/>
                </a:solidFill>
                <a:latin typeface="方正幼线简体" panose="03000509000000000000" pitchFamily="65" charset="-122"/>
                <a:ea typeface="方正幼线简体" panose="03000509000000000000" pitchFamily="65" charset="-122"/>
              </a:rPr>
              <a:t>……</a:t>
            </a:r>
            <a:endParaRPr lang="zh-CN" altLang="en-US" sz="1400" dirty="0">
              <a:solidFill>
                <a:srgbClr val="A38D5F"/>
              </a:solidFill>
              <a:latin typeface="方正幼线简体" panose="03000509000000000000" pitchFamily="65" charset="-122"/>
              <a:ea typeface="方正幼线简体" panose="03000509000000000000" pitchFamily="65" charset="-122"/>
            </a:endParaRPr>
          </a:p>
        </p:txBody>
      </p:sp>
      <p:grpSp>
        <p:nvGrpSpPr>
          <p:cNvPr id="36" name="组合 35"/>
          <p:cNvGrpSpPr/>
          <p:nvPr/>
        </p:nvGrpSpPr>
        <p:grpSpPr>
          <a:xfrm>
            <a:off x="1608881" y="3938809"/>
            <a:ext cx="243069" cy="1462709"/>
            <a:chOff x="1608881" y="3718891"/>
            <a:chExt cx="243069" cy="1462709"/>
          </a:xfrm>
        </p:grpSpPr>
        <p:grpSp>
          <p:nvGrpSpPr>
            <p:cNvPr id="28" name="组合 27"/>
            <p:cNvGrpSpPr/>
            <p:nvPr/>
          </p:nvGrpSpPr>
          <p:grpSpPr>
            <a:xfrm>
              <a:off x="1608881" y="3718891"/>
              <a:ext cx="243069" cy="1462709"/>
              <a:chOff x="1608881" y="3718891"/>
              <a:chExt cx="243069" cy="1462709"/>
            </a:xfrm>
          </p:grpSpPr>
          <p:sp>
            <p:nvSpPr>
              <p:cNvPr id="9" name="椭圆 8"/>
              <p:cNvSpPr/>
              <p:nvPr/>
            </p:nvSpPr>
            <p:spPr>
              <a:xfrm>
                <a:off x="1608881" y="3718891"/>
                <a:ext cx="243069" cy="243069"/>
              </a:xfrm>
              <a:prstGeom prst="ellipse">
                <a:avLst/>
              </a:prstGeom>
              <a:solidFill>
                <a:srgbClr val="17171C"/>
              </a:solidFill>
              <a:ln>
                <a:solidFill>
                  <a:srgbClr val="BB9E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幼线简体" panose="03000509000000000000" pitchFamily="65" charset="-122"/>
                  <a:ea typeface="方正幼线简体" panose="03000509000000000000" pitchFamily="65" charset="-122"/>
                </a:endParaRPr>
              </a:p>
            </p:txBody>
          </p:sp>
          <p:cxnSp>
            <p:nvCxnSpPr>
              <p:cNvPr id="17" name="直接连接符 16"/>
              <p:cNvCxnSpPr>
                <a:stCxn id="9" idx="4"/>
              </p:cNvCxnSpPr>
              <p:nvPr/>
            </p:nvCxnSpPr>
            <p:spPr>
              <a:xfrm flipH="1">
                <a:off x="1727200" y="3961960"/>
                <a:ext cx="3216" cy="1219640"/>
              </a:xfrm>
              <a:prstGeom prst="line">
                <a:avLst/>
              </a:prstGeom>
              <a:ln>
                <a:solidFill>
                  <a:srgbClr val="BB9E73"/>
                </a:solidFill>
              </a:ln>
            </p:spPr>
            <p:style>
              <a:lnRef idx="1">
                <a:schemeClr val="accent1"/>
              </a:lnRef>
              <a:fillRef idx="0">
                <a:schemeClr val="accent1"/>
              </a:fillRef>
              <a:effectRef idx="0">
                <a:schemeClr val="accent1"/>
              </a:effectRef>
              <a:fontRef idx="minor">
                <a:schemeClr val="tx1"/>
              </a:fontRef>
            </p:style>
          </p:cxnSp>
        </p:grpSp>
        <p:sp>
          <p:nvSpPr>
            <p:cNvPr id="33" name="椭圆 32"/>
            <p:cNvSpPr/>
            <p:nvPr/>
          </p:nvSpPr>
          <p:spPr>
            <a:xfrm>
              <a:off x="1658968" y="3768979"/>
              <a:ext cx="142894" cy="142894"/>
            </a:xfrm>
            <a:prstGeom prst="ellipse">
              <a:avLst/>
            </a:prstGeom>
            <a:solidFill>
              <a:srgbClr val="F1F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幼线简体" panose="03000509000000000000" pitchFamily="65" charset="-122"/>
                <a:ea typeface="方正幼线简体" panose="03000509000000000000" pitchFamily="65" charset="-122"/>
              </a:endParaRPr>
            </a:p>
          </p:txBody>
        </p:sp>
      </p:grpSp>
      <p:grpSp>
        <p:nvGrpSpPr>
          <p:cNvPr id="37" name="组合 36"/>
          <p:cNvGrpSpPr/>
          <p:nvPr/>
        </p:nvGrpSpPr>
        <p:grpSpPr>
          <a:xfrm>
            <a:off x="3022513" y="3938809"/>
            <a:ext cx="243069" cy="1462709"/>
            <a:chOff x="3022513" y="3718891"/>
            <a:chExt cx="243069" cy="1462709"/>
          </a:xfrm>
        </p:grpSpPr>
        <p:grpSp>
          <p:nvGrpSpPr>
            <p:cNvPr id="29" name="组合 28"/>
            <p:cNvGrpSpPr/>
            <p:nvPr/>
          </p:nvGrpSpPr>
          <p:grpSpPr>
            <a:xfrm>
              <a:off x="3022513" y="3718891"/>
              <a:ext cx="243069" cy="1462709"/>
              <a:chOff x="3022513" y="3718891"/>
              <a:chExt cx="243069" cy="1462709"/>
            </a:xfrm>
          </p:grpSpPr>
          <p:sp>
            <p:nvSpPr>
              <p:cNvPr id="10" name="椭圆 9"/>
              <p:cNvSpPr/>
              <p:nvPr/>
            </p:nvSpPr>
            <p:spPr>
              <a:xfrm>
                <a:off x="3022513" y="3718891"/>
                <a:ext cx="243069" cy="243069"/>
              </a:xfrm>
              <a:prstGeom prst="ellipse">
                <a:avLst/>
              </a:prstGeom>
              <a:solidFill>
                <a:srgbClr val="17171C"/>
              </a:solidFill>
              <a:ln>
                <a:solidFill>
                  <a:srgbClr val="BB9E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幼线简体" panose="03000509000000000000" pitchFamily="65" charset="-122"/>
                  <a:ea typeface="方正幼线简体" panose="03000509000000000000" pitchFamily="65" charset="-122"/>
                </a:endParaRPr>
              </a:p>
            </p:txBody>
          </p:sp>
          <p:cxnSp>
            <p:nvCxnSpPr>
              <p:cNvPr id="19" name="直接连接符 18"/>
              <p:cNvCxnSpPr/>
              <p:nvPr/>
            </p:nvCxnSpPr>
            <p:spPr>
              <a:xfrm flipH="1">
                <a:off x="3139223" y="3961960"/>
                <a:ext cx="3216" cy="1219640"/>
              </a:xfrm>
              <a:prstGeom prst="line">
                <a:avLst/>
              </a:prstGeom>
              <a:ln>
                <a:solidFill>
                  <a:srgbClr val="BB9E73"/>
                </a:solidFill>
              </a:ln>
            </p:spPr>
            <p:style>
              <a:lnRef idx="1">
                <a:schemeClr val="accent1"/>
              </a:lnRef>
              <a:fillRef idx="0">
                <a:schemeClr val="accent1"/>
              </a:fillRef>
              <a:effectRef idx="0">
                <a:schemeClr val="accent1"/>
              </a:effectRef>
              <a:fontRef idx="minor">
                <a:schemeClr val="tx1"/>
              </a:fontRef>
            </p:style>
          </p:cxnSp>
        </p:grpSp>
        <p:sp>
          <p:nvSpPr>
            <p:cNvPr id="34" name="椭圆 33"/>
            <p:cNvSpPr/>
            <p:nvPr/>
          </p:nvSpPr>
          <p:spPr>
            <a:xfrm>
              <a:off x="3072600" y="3768979"/>
              <a:ext cx="142894" cy="142894"/>
            </a:xfrm>
            <a:prstGeom prst="ellipse">
              <a:avLst/>
            </a:prstGeom>
            <a:solidFill>
              <a:srgbClr val="F1F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幼线简体" panose="03000509000000000000" pitchFamily="65" charset="-122"/>
                <a:ea typeface="方正幼线简体" panose="03000509000000000000" pitchFamily="65" charset="-122"/>
              </a:endParaRPr>
            </a:p>
          </p:txBody>
        </p:sp>
      </p:grpSp>
      <p:grpSp>
        <p:nvGrpSpPr>
          <p:cNvPr id="38" name="组合 37"/>
          <p:cNvGrpSpPr/>
          <p:nvPr/>
        </p:nvGrpSpPr>
        <p:grpSpPr>
          <a:xfrm>
            <a:off x="4436145" y="3938809"/>
            <a:ext cx="243069" cy="1462709"/>
            <a:chOff x="4436145" y="3718891"/>
            <a:chExt cx="243069" cy="1462709"/>
          </a:xfrm>
        </p:grpSpPr>
        <p:grpSp>
          <p:nvGrpSpPr>
            <p:cNvPr id="30" name="组合 29"/>
            <p:cNvGrpSpPr/>
            <p:nvPr/>
          </p:nvGrpSpPr>
          <p:grpSpPr>
            <a:xfrm>
              <a:off x="4436145" y="3718891"/>
              <a:ext cx="243069" cy="1462709"/>
              <a:chOff x="4436145" y="3718891"/>
              <a:chExt cx="243069" cy="1462709"/>
            </a:xfrm>
          </p:grpSpPr>
          <p:sp>
            <p:nvSpPr>
              <p:cNvPr id="11" name="椭圆 10"/>
              <p:cNvSpPr/>
              <p:nvPr/>
            </p:nvSpPr>
            <p:spPr>
              <a:xfrm>
                <a:off x="4436145" y="3718891"/>
                <a:ext cx="243069" cy="243069"/>
              </a:xfrm>
              <a:prstGeom prst="ellipse">
                <a:avLst/>
              </a:prstGeom>
              <a:solidFill>
                <a:srgbClr val="17171C"/>
              </a:solidFill>
              <a:ln>
                <a:solidFill>
                  <a:srgbClr val="BB9E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幼线简体" panose="03000509000000000000" pitchFamily="65" charset="-122"/>
                  <a:ea typeface="方正幼线简体" panose="03000509000000000000" pitchFamily="65" charset="-122"/>
                </a:endParaRPr>
              </a:p>
            </p:txBody>
          </p:sp>
          <p:cxnSp>
            <p:nvCxnSpPr>
              <p:cNvPr id="20" name="直接连接符 19"/>
              <p:cNvCxnSpPr/>
              <p:nvPr/>
            </p:nvCxnSpPr>
            <p:spPr>
              <a:xfrm flipH="1">
                <a:off x="4557679" y="3961960"/>
                <a:ext cx="3216" cy="1219640"/>
              </a:xfrm>
              <a:prstGeom prst="line">
                <a:avLst/>
              </a:prstGeom>
              <a:ln>
                <a:solidFill>
                  <a:srgbClr val="BB9E73"/>
                </a:solidFill>
              </a:ln>
            </p:spPr>
            <p:style>
              <a:lnRef idx="1">
                <a:schemeClr val="accent1"/>
              </a:lnRef>
              <a:fillRef idx="0">
                <a:schemeClr val="accent1"/>
              </a:fillRef>
              <a:effectRef idx="0">
                <a:schemeClr val="accent1"/>
              </a:effectRef>
              <a:fontRef idx="minor">
                <a:schemeClr val="tx1"/>
              </a:fontRef>
            </p:style>
          </p:cxnSp>
        </p:grpSp>
        <p:sp>
          <p:nvSpPr>
            <p:cNvPr id="35" name="椭圆 34"/>
            <p:cNvSpPr/>
            <p:nvPr/>
          </p:nvSpPr>
          <p:spPr>
            <a:xfrm>
              <a:off x="4486233" y="3768979"/>
              <a:ext cx="142894" cy="142894"/>
            </a:xfrm>
            <a:prstGeom prst="ellipse">
              <a:avLst/>
            </a:prstGeom>
            <a:solidFill>
              <a:srgbClr val="F1F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幼线简体" panose="03000509000000000000" pitchFamily="65" charset="-122"/>
                <a:ea typeface="方正幼线简体" panose="03000509000000000000" pitchFamily="65" charset="-122"/>
              </a:endParaRPr>
            </a:p>
          </p:txBody>
        </p:sp>
      </p:grpSp>
      <p:pic>
        <p:nvPicPr>
          <p:cNvPr id="40"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3573" y="1232033"/>
            <a:ext cx="2281577" cy="3306432"/>
          </a:xfrm>
          <a:prstGeom prst="rect">
            <a:avLst/>
          </a:prstGeom>
        </p:spPr>
      </p:pic>
      <p:sp>
        <p:nvSpPr>
          <p:cNvPr id="43" name="任意多边形: 形状 42"/>
          <p:cNvSpPr/>
          <p:nvPr/>
        </p:nvSpPr>
        <p:spPr>
          <a:xfrm>
            <a:off x="2627453" y="2453833"/>
            <a:ext cx="7268901" cy="1690476"/>
          </a:xfrm>
          <a:custGeom>
            <a:avLst/>
            <a:gdLst>
              <a:gd name="connsiteX0" fmla="*/ 7268901 w 7268901"/>
              <a:gd name="connsiteY0" fmla="*/ 0 h 1655180"/>
              <a:gd name="connsiteX1" fmla="*/ 5937813 w 7268901"/>
              <a:gd name="connsiteY1" fmla="*/ 1655180 h 1655180"/>
              <a:gd name="connsiteX2" fmla="*/ 4352081 w 7268901"/>
              <a:gd name="connsiteY2" fmla="*/ 1331089 h 1655180"/>
              <a:gd name="connsiteX3" fmla="*/ 0 w 7268901"/>
              <a:gd name="connsiteY3" fmla="*/ 1608881 h 1655180"/>
              <a:gd name="connsiteX0-1" fmla="*/ 7268901 w 7268901"/>
              <a:gd name="connsiteY0-2" fmla="*/ 0 h 1708765"/>
              <a:gd name="connsiteX1-3" fmla="*/ 5937813 w 7268901"/>
              <a:gd name="connsiteY1-4" fmla="*/ 1655180 h 1708765"/>
              <a:gd name="connsiteX2-5" fmla="*/ 4352081 w 7268901"/>
              <a:gd name="connsiteY2-6" fmla="*/ 1331089 h 1708765"/>
              <a:gd name="connsiteX3-7" fmla="*/ 0 w 7268901"/>
              <a:gd name="connsiteY3-8" fmla="*/ 1608881 h 1708765"/>
              <a:gd name="connsiteX0-9" fmla="*/ 7268901 w 7268901"/>
              <a:gd name="connsiteY0-10" fmla="*/ 0 h 1708765"/>
              <a:gd name="connsiteX1-11" fmla="*/ 5937813 w 7268901"/>
              <a:gd name="connsiteY1-12" fmla="*/ 1655180 h 1708765"/>
              <a:gd name="connsiteX2-13" fmla="*/ 4352081 w 7268901"/>
              <a:gd name="connsiteY2-14" fmla="*/ 1331089 h 1708765"/>
              <a:gd name="connsiteX3-15" fmla="*/ 0 w 7268901"/>
              <a:gd name="connsiteY3-16" fmla="*/ 1608881 h 1708765"/>
              <a:gd name="connsiteX0-17" fmla="*/ 7268901 w 7268901"/>
              <a:gd name="connsiteY0-18" fmla="*/ 0 h 1708765"/>
              <a:gd name="connsiteX1-19" fmla="*/ 5937813 w 7268901"/>
              <a:gd name="connsiteY1-20" fmla="*/ 1655180 h 1708765"/>
              <a:gd name="connsiteX2-21" fmla="*/ 4352081 w 7268901"/>
              <a:gd name="connsiteY2-22" fmla="*/ 1331089 h 1708765"/>
              <a:gd name="connsiteX3-23" fmla="*/ 0 w 7268901"/>
              <a:gd name="connsiteY3-24" fmla="*/ 1608881 h 1708765"/>
              <a:gd name="connsiteX0-25" fmla="*/ 7268901 w 7268901"/>
              <a:gd name="connsiteY0-26" fmla="*/ 0 h 1708765"/>
              <a:gd name="connsiteX1-27" fmla="*/ 5937813 w 7268901"/>
              <a:gd name="connsiteY1-28" fmla="*/ 1655180 h 1708765"/>
              <a:gd name="connsiteX2-29" fmla="*/ 4352081 w 7268901"/>
              <a:gd name="connsiteY2-30" fmla="*/ 1331089 h 1708765"/>
              <a:gd name="connsiteX3-31" fmla="*/ 0 w 7268901"/>
              <a:gd name="connsiteY3-32" fmla="*/ 1608881 h 1708765"/>
              <a:gd name="connsiteX0-33" fmla="*/ 7268901 w 7268901"/>
              <a:gd name="connsiteY0-34" fmla="*/ 0 h 1697959"/>
              <a:gd name="connsiteX1-35" fmla="*/ 5891514 w 7268901"/>
              <a:gd name="connsiteY1-36" fmla="*/ 1643606 h 1697959"/>
              <a:gd name="connsiteX2-37" fmla="*/ 4352081 w 7268901"/>
              <a:gd name="connsiteY2-38" fmla="*/ 1331089 h 1697959"/>
              <a:gd name="connsiteX3-39" fmla="*/ 0 w 7268901"/>
              <a:gd name="connsiteY3-40" fmla="*/ 1608881 h 1697959"/>
              <a:gd name="connsiteX0-41" fmla="*/ 7268901 w 7268901"/>
              <a:gd name="connsiteY0-42" fmla="*/ 0 h 1690476"/>
              <a:gd name="connsiteX1-43" fmla="*/ 5891514 w 7268901"/>
              <a:gd name="connsiteY1-44" fmla="*/ 1643606 h 1690476"/>
              <a:gd name="connsiteX2-45" fmla="*/ 3761772 w 7268901"/>
              <a:gd name="connsiteY2-46" fmla="*/ 1273215 h 1690476"/>
              <a:gd name="connsiteX3-47" fmla="*/ 0 w 7268901"/>
              <a:gd name="connsiteY3-48" fmla="*/ 1608881 h 1690476"/>
              <a:gd name="connsiteX0-49" fmla="*/ 7268901 w 7268901"/>
              <a:gd name="connsiteY0-50" fmla="*/ 0 h 1690476"/>
              <a:gd name="connsiteX1-51" fmla="*/ 5891514 w 7268901"/>
              <a:gd name="connsiteY1-52" fmla="*/ 1643606 h 1690476"/>
              <a:gd name="connsiteX2-53" fmla="*/ 3761772 w 7268901"/>
              <a:gd name="connsiteY2-54" fmla="*/ 1273215 h 1690476"/>
              <a:gd name="connsiteX3-55" fmla="*/ 0 w 7268901"/>
              <a:gd name="connsiteY3-56" fmla="*/ 1608881 h 1690476"/>
            </a:gdLst>
            <a:ahLst/>
            <a:cxnLst>
              <a:cxn ang="0">
                <a:pos x="connsiteX0-1" y="connsiteY0-2"/>
              </a:cxn>
              <a:cxn ang="0">
                <a:pos x="connsiteX1-3" y="connsiteY1-4"/>
              </a:cxn>
              <a:cxn ang="0">
                <a:pos x="connsiteX2-5" y="connsiteY2-6"/>
              </a:cxn>
              <a:cxn ang="0">
                <a:pos x="connsiteX3-7" y="connsiteY3-8"/>
              </a:cxn>
            </a:cxnLst>
            <a:rect l="l" t="t" r="r" b="b"/>
            <a:pathLst>
              <a:path w="7268901" h="1690476">
                <a:moveTo>
                  <a:pt x="7268901" y="0"/>
                </a:moveTo>
                <a:cubicBezTo>
                  <a:pt x="6929377" y="655899"/>
                  <a:pt x="6476035" y="1431404"/>
                  <a:pt x="5891514" y="1643606"/>
                </a:cubicBezTo>
                <a:cubicBezTo>
                  <a:pt x="5306993" y="1855808"/>
                  <a:pt x="4743691" y="1279003"/>
                  <a:pt x="3761772" y="1273215"/>
                </a:cubicBezTo>
                <a:cubicBezTo>
                  <a:pt x="2779853" y="1267428"/>
                  <a:pt x="1404395" y="1365813"/>
                  <a:pt x="0" y="1608881"/>
                </a:cubicBezTo>
              </a:path>
            </a:pathLst>
          </a:custGeom>
          <a:noFill/>
          <a:ln>
            <a:gradFill>
              <a:gsLst>
                <a:gs pos="0">
                  <a:srgbClr val="BD9C6A">
                    <a:alpha val="12000"/>
                  </a:srgbClr>
                </a:gs>
                <a:gs pos="100000">
                  <a:srgbClr val="BD9C6A">
                    <a:alpha val="1000"/>
                  </a:srgbClr>
                </a:gs>
                <a:gs pos="46000">
                  <a:srgbClr val="BD9C6A">
                    <a:alpha val="1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幼线简体" panose="03000509000000000000" pitchFamily="65" charset="-122"/>
              <a:ea typeface="方正幼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1000"/>
                                        <p:tgtEl>
                                          <p:spTgt spid="38"/>
                                        </p:tgtEl>
                                      </p:cBhvr>
                                    </p:animEffect>
                                    <p:anim calcmode="lin" valueType="num">
                                      <p:cBhvr>
                                        <p:cTn id="32" dur="1000" fill="hold"/>
                                        <p:tgtEl>
                                          <p:spTgt spid="38"/>
                                        </p:tgtEl>
                                        <p:attrNameLst>
                                          <p:attrName>ppt_x</p:attrName>
                                        </p:attrNameLst>
                                      </p:cBhvr>
                                      <p:tavLst>
                                        <p:tav tm="0">
                                          <p:val>
                                            <p:strVal val="#ppt_x"/>
                                          </p:val>
                                        </p:tav>
                                        <p:tav tm="100000">
                                          <p:val>
                                            <p:strVal val="#ppt_x"/>
                                          </p:val>
                                        </p:tav>
                                      </p:tavLst>
                                    </p:anim>
                                    <p:anim calcmode="lin" valueType="num">
                                      <p:cBhvr>
                                        <p:cTn id="33" dur="1000" fill="hold"/>
                                        <p:tgtEl>
                                          <p:spTgt spid="3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iterate type="lt">
                                    <p:tmPct val="15000"/>
                                  </p:iterate>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1208330" y="4314515"/>
            <a:ext cx="1465422" cy="400110"/>
          </a:xfrm>
          <a:prstGeom prst="rect">
            <a:avLst/>
          </a:prstGeom>
          <a:noFill/>
          <a:effectLst/>
        </p:spPr>
        <p:txBody>
          <a:bodyPr vert="horz" wrap="square" rtlCol="0">
            <a:spAutoFit/>
          </a:bodyPr>
          <a:lstStyle/>
          <a:p>
            <a:r>
              <a:rPr lang="zh-CN" altLang="en-US" sz="2000" i="1" spc="300"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rPr>
              <a:t>输入标题</a:t>
            </a:r>
            <a:endParaRPr lang="zh-CN" altLang="en-US" sz="2000" i="1" spc="300"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endParaRPr>
          </a:p>
        </p:txBody>
      </p:sp>
      <p:sp>
        <p:nvSpPr>
          <p:cNvPr id="35" name="矩形 34"/>
          <p:cNvSpPr/>
          <p:nvPr/>
        </p:nvSpPr>
        <p:spPr>
          <a:xfrm>
            <a:off x="7303625" y="876782"/>
            <a:ext cx="3518703" cy="5104436"/>
          </a:xfrm>
          <a:prstGeom prst="rect">
            <a:avLst/>
          </a:prstGeom>
          <a:solidFill>
            <a:schemeClr val="tx1">
              <a:lumMod val="85000"/>
              <a:lumOff val="15000"/>
              <a:alpha val="2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1208330" y="4714625"/>
            <a:ext cx="3271073" cy="738664"/>
          </a:xfrm>
          <a:prstGeom prst="rect">
            <a:avLst/>
          </a:prstGeom>
          <a:noFill/>
        </p:spPr>
        <p:txBody>
          <a:bodyPr vert="horz" wrap="square" rtlCol="0">
            <a:spAutoFit/>
          </a:bodyPr>
          <a:lstStyle/>
          <a:p>
            <a:pPr indent="360045"/>
            <a:r>
              <a:rPr lang="zh-CN" altLang="en-US" sz="1400" i="1" dirty="0">
                <a:solidFill>
                  <a:srgbClr val="DBB879"/>
                </a:solidFill>
                <a:latin typeface="方正幼线简体" panose="03000509000000000000" pitchFamily="65" charset="-122"/>
                <a:ea typeface="方正幼线简体" panose="03000509000000000000" pitchFamily="65" charset="-122"/>
              </a:rPr>
              <a:t>小城梦南窗岁暮迟迟江边柳叶条条枝信纸沾透泪眼婆娑山重重水流流此生难留</a:t>
            </a:r>
            <a:endParaRPr lang="zh-CN" altLang="en-US" sz="1400" i="1" dirty="0">
              <a:solidFill>
                <a:srgbClr val="DBB879"/>
              </a:solidFill>
              <a:latin typeface="方正幼线简体" panose="03000509000000000000" pitchFamily="65" charset="-122"/>
              <a:ea typeface="方正幼线简体" panose="03000509000000000000" pitchFamily="65" charset="-122"/>
            </a:endParaRPr>
          </a:p>
        </p:txBody>
      </p:sp>
      <p:pic>
        <p:nvPicPr>
          <p:cNvPr id="45" name="图片 44"/>
          <p:cNvPicPr>
            <a:picLocks noChangeAspect="1"/>
          </p:cNvPicPr>
          <p:nvPr/>
        </p:nvPicPr>
        <p:blipFill>
          <a:blip r:embed="rId1" cstate="print">
            <a:extLst>
              <a:ext uri="{28A0092B-C50C-407E-A947-70E740481C1C}">
                <a14:useLocalDpi xmlns:a14="http://schemas.microsoft.com/office/drawing/2010/main" val="0"/>
              </a:ext>
            </a:extLst>
          </a:blip>
          <a:srcRect l="1392" t="7468" r="12706" b="52584"/>
          <a:stretch>
            <a:fillRect/>
          </a:stretch>
        </p:blipFill>
        <p:spPr>
          <a:xfrm>
            <a:off x="4780344" y="1423686"/>
            <a:ext cx="4745620" cy="1655180"/>
          </a:xfrm>
          <a:custGeom>
            <a:avLst/>
            <a:gdLst>
              <a:gd name="connsiteX0" fmla="*/ 0 w 4745620"/>
              <a:gd name="connsiteY0" fmla="*/ 0 h 1655180"/>
              <a:gd name="connsiteX1" fmla="*/ 4745620 w 4745620"/>
              <a:gd name="connsiteY1" fmla="*/ 0 h 1655180"/>
              <a:gd name="connsiteX2" fmla="*/ 4745620 w 4745620"/>
              <a:gd name="connsiteY2" fmla="*/ 1655180 h 1655180"/>
              <a:gd name="connsiteX3" fmla="*/ 0 w 4745620"/>
              <a:gd name="connsiteY3" fmla="*/ 1655180 h 1655180"/>
            </a:gdLst>
            <a:ahLst/>
            <a:cxnLst>
              <a:cxn ang="0">
                <a:pos x="connsiteX0" y="connsiteY0"/>
              </a:cxn>
              <a:cxn ang="0">
                <a:pos x="connsiteX1" y="connsiteY1"/>
              </a:cxn>
              <a:cxn ang="0">
                <a:pos x="connsiteX2" y="connsiteY2"/>
              </a:cxn>
              <a:cxn ang="0">
                <a:pos x="connsiteX3" y="connsiteY3"/>
              </a:cxn>
            </a:cxnLst>
            <a:rect l="l" t="t" r="r" b="b"/>
            <a:pathLst>
              <a:path w="4745620" h="1655180">
                <a:moveTo>
                  <a:pt x="0" y="0"/>
                </a:moveTo>
                <a:lnTo>
                  <a:pt x="4745620" y="0"/>
                </a:lnTo>
                <a:lnTo>
                  <a:pt x="4745620" y="1655180"/>
                </a:lnTo>
                <a:lnTo>
                  <a:pt x="0" y="1655180"/>
                </a:lnTo>
                <a:close/>
              </a:path>
            </a:pathLst>
          </a:custGeom>
        </p:spPr>
      </p:pic>
      <p:pic>
        <p:nvPicPr>
          <p:cNvPr id="44" name="图片 43"/>
          <p:cNvPicPr>
            <a:picLocks noChangeAspect="1"/>
          </p:cNvPicPr>
          <p:nvPr/>
        </p:nvPicPr>
        <p:blipFill>
          <a:blip r:embed="rId1" cstate="print">
            <a:extLst>
              <a:ext uri="{28A0092B-C50C-407E-A947-70E740481C1C}">
                <a14:useLocalDpi xmlns:a14="http://schemas.microsoft.com/office/drawing/2010/main" val="0"/>
              </a:ext>
            </a:extLst>
          </a:blip>
          <a:srcRect l="1392" t="50000" r="12706" b="10052"/>
          <a:stretch>
            <a:fillRect/>
          </a:stretch>
        </p:blipFill>
        <p:spPr>
          <a:xfrm>
            <a:off x="4780344" y="3185932"/>
            <a:ext cx="4745620" cy="1655180"/>
          </a:xfrm>
          <a:custGeom>
            <a:avLst/>
            <a:gdLst>
              <a:gd name="connsiteX0" fmla="*/ 0 w 4745620"/>
              <a:gd name="connsiteY0" fmla="*/ 0 h 1655180"/>
              <a:gd name="connsiteX1" fmla="*/ 4745620 w 4745620"/>
              <a:gd name="connsiteY1" fmla="*/ 0 h 1655180"/>
              <a:gd name="connsiteX2" fmla="*/ 4745620 w 4745620"/>
              <a:gd name="connsiteY2" fmla="*/ 1655180 h 1655180"/>
              <a:gd name="connsiteX3" fmla="*/ 0 w 4745620"/>
              <a:gd name="connsiteY3" fmla="*/ 1655180 h 1655180"/>
            </a:gdLst>
            <a:ahLst/>
            <a:cxnLst>
              <a:cxn ang="0">
                <a:pos x="connsiteX0" y="connsiteY0"/>
              </a:cxn>
              <a:cxn ang="0">
                <a:pos x="connsiteX1" y="connsiteY1"/>
              </a:cxn>
              <a:cxn ang="0">
                <a:pos x="connsiteX2" y="connsiteY2"/>
              </a:cxn>
              <a:cxn ang="0">
                <a:pos x="connsiteX3" y="connsiteY3"/>
              </a:cxn>
            </a:cxnLst>
            <a:rect l="l" t="t" r="r" b="b"/>
            <a:pathLst>
              <a:path w="4745620" h="1655180">
                <a:moveTo>
                  <a:pt x="0" y="0"/>
                </a:moveTo>
                <a:lnTo>
                  <a:pt x="4745620" y="0"/>
                </a:lnTo>
                <a:lnTo>
                  <a:pt x="4745620" y="1655180"/>
                </a:lnTo>
                <a:lnTo>
                  <a:pt x="0" y="1655180"/>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iterate type="lt">
                                    <p:tmPct val="10000"/>
                                  </p:iterate>
                                  <p:childTnLst>
                                    <p:set>
                                      <p:cBhvr>
                                        <p:cTn id="18" dur="1" fill="hold">
                                          <p:stCondLst>
                                            <p:cond delay="0"/>
                                          </p:stCondLst>
                                        </p:cTn>
                                        <p:tgtEl>
                                          <p:spTgt spid="32"/>
                                        </p:tgtEl>
                                        <p:attrNameLst>
                                          <p:attrName>style.visibility</p:attrName>
                                        </p:attrNameLst>
                                      </p:cBhvr>
                                      <p:to>
                                        <p:strVal val="visible"/>
                                      </p:to>
                                    </p:set>
                                    <p:animEffect transition="in" filter="fade">
                                      <p:cBhvr>
                                        <p:cTn id="19" dur="20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iterate type="lt">
                                    <p:tmPct val="10000"/>
                                  </p:iterate>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_图片 6"/>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3349257" y="-262369"/>
            <a:ext cx="7598592" cy="10639746"/>
          </a:xfrm>
          <a:prstGeom prst="rect">
            <a:avLst/>
          </a:prstGeom>
        </p:spPr>
      </p:pic>
      <p:pic>
        <p:nvPicPr>
          <p:cNvPr id="11" name="PA_图片 10"/>
          <p:cNvPicPr>
            <a:picLocks noChangeAspect="1"/>
          </p:cNvPicPr>
          <p:nvPr>
            <p:custDataLst>
              <p:tags r:id="rId3"/>
            </p:custDataLst>
          </p:nvPr>
        </p:nvPicPr>
        <p:blipFill rotWithShape="1">
          <a:blip r:embed="rId4" cstate="print">
            <a:extLst>
              <a:ext uri="{28A0092B-C50C-407E-A947-70E740481C1C}">
                <a14:useLocalDpi xmlns:a14="http://schemas.microsoft.com/office/drawing/2010/main" val="0"/>
              </a:ext>
            </a:extLst>
          </a:blip>
          <a:srcRect b="15271"/>
          <a:stretch>
            <a:fillRect/>
          </a:stretch>
        </p:blipFill>
        <p:spPr>
          <a:xfrm>
            <a:off x="3585339" y="430620"/>
            <a:ext cx="4897781" cy="5810694"/>
          </a:xfrm>
          <a:prstGeom prst="rect">
            <a:avLst/>
          </a:prstGeom>
        </p:spPr>
      </p:pic>
      <p:pic>
        <p:nvPicPr>
          <p:cNvPr id="4" name="PA_图片 3"/>
          <p:cNvPicPr>
            <a:picLocks noChangeAspect="1"/>
          </p:cNvPicPr>
          <p:nvPr>
            <p:custDataLst>
              <p:tags r:id="rId5"/>
            </p:custDataLst>
          </p:nvPr>
        </p:nvPicPr>
        <p:blipFill>
          <a:blip r:embed="rId6" cstate="print">
            <a:extLst>
              <a:ext uri="{BEBA8EAE-BF5A-486C-A8C5-ECC9F3942E4B}">
                <a14:imgProps xmlns:a14="http://schemas.microsoft.com/office/drawing/2010/main">
                  <a14:imgLayer r:embed="rId7">
                    <a14:imgEffect>
                      <a14:backgroundRemoval t="2302" b="100000" l="0" r="100000">
                        <a14:foregroundMark x1="61747" y1="11145" x2="75827" y2="16596"/>
                        <a14:foregroundMark x1="4241" y1="47547" x2="14419" y2="50091"/>
                        <a14:foregroundMark x1="11705" y1="97274" x2="24003" y2="97698"/>
                        <a14:foregroundMark x1="77099" y1="97880" x2="87447" y2="99213"/>
                        <a14:backgroundMark x1="79389" y1="58631" x2="94911" y2="63477"/>
                      </a14:backgroundRemoval>
                    </a14:imgEffect>
                  </a14:imgLayer>
                </a14:imgProps>
              </a:ext>
              <a:ext uri="{28A0092B-C50C-407E-A947-70E740481C1C}">
                <a14:useLocalDpi xmlns:a14="http://schemas.microsoft.com/office/drawing/2010/main" val="0"/>
              </a:ext>
            </a:extLst>
          </a:blip>
          <a:stretch>
            <a:fillRect/>
          </a:stretch>
        </p:blipFill>
        <p:spPr>
          <a:xfrm>
            <a:off x="0" y="-154240"/>
            <a:ext cx="5007935" cy="7012240"/>
          </a:xfrm>
          <a:prstGeom prst="rect">
            <a:avLst/>
          </a:prstGeom>
        </p:spPr>
      </p:pic>
      <p:pic>
        <p:nvPicPr>
          <p:cNvPr id="5" name="PA_图片 4"/>
          <p:cNvPicPr>
            <a:picLocks noChangeAspect="1"/>
          </p:cNvPicPr>
          <p:nvPr>
            <p:custDataLst>
              <p:tags r:id="rId8"/>
            </p:custDataLst>
          </p:nvPr>
        </p:nvPicPr>
        <p:blipFill>
          <a:blip r:embed="rId9" cstate="print">
            <a:extLst>
              <a:ext uri="{BEBA8EAE-BF5A-486C-A8C5-ECC9F3942E4B}">
                <a14:imgProps xmlns:a14="http://schemas.microsoft.com/office/drawing/2010/main">
                  <a14:imgLayer r:embed="rId10">
                    <a14:imgEffect>
                      <a14:backgroundRemoval t="485" b="99213" l="0" r="99406">
                        <a14:foregroundMark x1="63359" y1="11145" x2="77099" y2="16596"/>
                        <a14:foregroundMark x1="81170" y1="60933" x2="95759" y2="64204"/>
                        <a14:foregroundMark x1="74470" y1="54755" x2="76845" y2="54876"/>
                        <a14:foregroundMark x1="65140" y1="68686" x2="59457" y2="80012"/>
                        <a14:foregroundMark x1="50975" y1="80315" x2="54453" y2="80800"/>
                      </a14:backgroundRemoval>
                    </a14:imgEffect>
                  </a14:imgLayer>
                </a14:imgProps>
              </a:ext>
              <a:ext uri="{28A0092B-C50C-407E-A947-70E740481C1C}">
                <a14:useLocalDpi xmlns:a14="http://schemas.microsoft.com/office/drawing/2010/main" val="0"/>
              </a:ext>
            </a:extLst>
          </a:blip>
          <a:stretch>
            <a:fillRect/>
          </a:stretch>
        </p:blipFill>
        <p:spPr>
          <a:xfrm>
            <a:off x="7294219" y="1371600"/>
            <a:ext cx="4897781" cy="6858000"/>
          </a:xfrm>
          <a:prstGeom prst="rect">
            <a:avLst/>
          </a:prstGeom>
        </p:spPr>
      </p:pic>
      <p:pic>
        <p:nvPicPr>
          <p:cNvPr id="6" name="PA_图片 5"/>
          <p:cNvPicPr>
            <a:picLocks noChangeAspect="1"/>
          </p:cNvPicPr>
          <p:nvPr>
            <p:custDataLst>
              <p:tags r:id="rId11"/>
            </p:custDataLst>
          </p:nvPr>
        </p:nvPicPr>
        <p:blipFill rotWithShape="1">
          <a:blip r:embed="rId12" cstate="print">
            <a:extLst>
              <a:ext uri="{28A0092B-C50C-407E-A947-70E740481C1C}">
                <a14:useLocalDpi xmlns:a14="http://schemas.microsoft.com/office/drawing/2010/main" val="0"/>
              </a:ext>
            </a:extLst>
          </a:blip>
          <a:srcRect l="1" r="-2032" b="-465"/>
          <a:stretch>
            <a:fillRect/>
          </a:stretch>
        </p:blipFill>
        <p:spPr>
          <a:xfrm>
            <a:off x="0" y="0"/>
            <a:ext cx="4997302" cy="6889898"/>
          </a:xfrm>
          <a:prstGeom prst="rect">
            <a:avLst/>
          </a:prstGeom>
        </p:spPr>
      </p:pic>
      <p:pic>
        <p:nvPicPr>
          <p:cNvPr id="8" name="PA_图片 7"/>
          <p:cNvPicPr>
            <a:picLocks noChangeAspect="1"/>
          </p:cNvPicPr>
          <p:nvPr>
            <p:custDataLst>
              <p:tags r:id="rId13"/>
            </p:custDataLst>
          </p:nvPr>
        </p:nvPicPr>
        <p:blipFill rotWithShape="1">
          <a:blip r:embed="rId12" cstate="print">
            <a:extLst>
              <a:ext uri="{28A0092B-C50C-407E-A947-70E740481C1C}">
                <a14:useLocalDpi xmlns:a14="http://schemas.microsoft.com/office/drawing/2010/main" val="0"/>
              </a:ext>
            </a:extLst>
          </a:blip>
          <a:srcRect l="26413" r="-2032" b="-465"/>
          <a:stretch>
            <a:fillRect/>
          </a:stretch>
        </p:blipFill>
        <p:spPr>
          <a:xfrm>
            <a:off x="7581014" y="-93069"/>
            <a:ext cx="3703674" cy="6889898"/>
          </a:xfrm>
          <a:prstGeom prst="rect">
            <a:avLst/>
          </a:prstGeom>
        </p:spPr>
      </p:pic>
      <p:sp>
        <p:nvSpPr>
          <p:cNvPr id="10" name="PA_库_文本框 9"/>
          <p:cNvSpPr txBox="1"/>
          <p:nvPr>
            <p:custDataLst>
              <p:tags r:id="rId14"/>
            </p:custDataLst>
          </p:nvPr>
        </p:nvSpPr>
        <p:spPr>
          <a:xfrm>
            <a:off x="4290600" y="1756658"/>
            <a:ext cx="3147015" cy="3631763"/>
          </a:xfrm>
          <a:prstGeom prst="rect">
            <a:avLst/>
          </a:prstGeom>
          <a:noFill/>
        </p:spPr>
        <p:txBody>
          <a:bodyPr wrap="none" rtlCol="0">
            <a:spAutoFit/>
          </a:bodyPr>
          <a:lstStyle/>
          <a:p>
            <a:pPr algn="ctr"/>
            <a:r>
              <a:rPr lang="zh-CN" altLang="en-US" sz="11500" b="1" i="1" dirty="0">
                <a:blipFill dpi="0" rotWithShape="1">
                  <a:blip r:embed="rId15"/>
                  <a:srcRect/>
                  <a:stretch>
                    <a:fillRect/>
                  </a:stretch>
                </a:blipFill>
                <a:latin typeface="方正幼线简体" panose="03000509000000000000" pitchFamily="65" charset="-122"/>
                <a:ea typeface="方正幼线简体" panose="03000509000000000000" pitchFamily="65" charset="-122"/>
              </a:rPr>
              <a:t>后会</a:t>
            </a:r>
            <a:endParaRPr lang="en-US" altLang="zh-CN" sz="11500" b="1" i="1" dirty="0">
              <a:blipFill dpi="0" rotWithShape="1">
                <a:blip r:embed="rId15"/>
                <a:srcRect/>
                <a:stretch>
                  <a:fillRect/>
                </a:stretch>
              </a:blipFill>
              <a:latin typeface="方正幼线简体" panose="03000509000000000000" pitchFamily="65" charset="-122"/>
              <a:ea typeface="方正幼线简体" panose="03000509000000000000" pitchFamily="65" charset="-122"/>
            </a:endParaRPr>
          </a:p>
          <a:p>
            <a:pPr algn="ctr"/>
            <a:r>
              <a:rPr lang="zh-CN" altLang="en-US" sz="11500" b="1" i="1" dirty="0">
                <a:blipFill dpi="0" rotWithShape="1">
                  <a:blip r:embed="rId15"/>
                  <a:srcRect/>
                  <a:stretch>
                    <a:fillRect/>
                  </a:stretch>
                </a:blipFill>
                <a:latin typeface="方正幼线简体" panose="03000509000000000000" pitchFamily="65" charset="-122"/>
                <a:ea typeface="方正幼线简体" panose="03000509000000000000" pitchFamily="65" charset="-122"/>
              </a:rPr>
              <a:t>有期</a:t>
            </a:r>
            <a:endParaRPr lang="zh-CN" altLang="en-US" sz="11500" b="1" i="1" dirty="0">
              <a:blipFill dpi="0" rotWithShape="1">
                <a:blip r:embed="rId15"/>
                <a:srcRect/>
                <a:stretch>
                  <a:fillRect/>
                </a:stretch>
              </a:blipFill>
              <a:latin typeface="方正幼线简体" panose="03000509000000000000" pitchFamily="65" charset="-122"/>
              <a:ea typeface="方正幼线简体" panose="03000509000000000000" pitchFamily="65" charset="-122"/>
            </a:endParaRPr>
          </a:p>
        </p:txBody>
      </p:sp>
      <p:sp>
        <p:nvSpPr>
          <p:cNvPr id="15" name="PA_库_文本框 14"/>
          <p:cNvSpPr txBox="1"/>
          <p:nvPr>
            <p:custDataLst>
              <p:tags r:id="rId16"/>
            </p:custDataLst>
          </p:nvPr>
        </p:nvSpPr>
        <p:spPr>
          <a:xfrm>
            <a:off x="1980963" y="2009273"/>
            <a:ext cx="1015663" cy="3583132"/>
          </a:xfrm>
          <a:prstGeom prst="rect">
            <a:avLst/>
          </a:prstGeom>
          <a:noFill/>
        </p:spPr>
        <p:txBody>
          <a:bodyPr vert="eaVert" wrap="square" rtlCol="0">
            <a:spAutoFit/>
          </a:bodyPr>
          <a:lstStyle/>
          <a:p>
            <a:pPr>
              <a:lnSpc>
                <a:spcPct val="150000"/>
              </a:lnSpc>
            </a:pPr>
            <a:r>
              <a:rPr lang="zh-CN" altLang="en-US" sz="1200" i="1" dirty="0">
                <a:solidFill>
                  <a:srgbClr val="A38D5F"/>
                </a:solidFill>
                <a:latin typeface="方正幼线简体" panose="03000509000000000000" pitchFamily="65" charset="-122"/>
                <a:ea typeface="方正幼线简体" panose="03000509000000000000" pitchFamily="65" charset="-122"/>
              </a:rPr>
              <a:t>上巳风光好放怀。忆君犹未看花回。茂林映带谁家竹，曲水流传第几杯。摛锦绣，写玫瑰。长年富贵属多才。要知此日生男好，曾有周公祓禊来。</a:t>
            </a:r>
            <a:endParaRPr lang="zh-CN" altLang="en-US" sz="1200" i="1" dirty="0">
              <a:solidFill>
                <a:srgbClr val="A38D5F"/>
              </a:solidFill>
              <a:latin typeface="方正幼线简体" panose="03000509000000000000" pitchFamily="65" charset="-122"/>
              <a:ea typeface="方正幼线简体" panose="03000509000000000000" pitchFamily="65" charset="-122"/>
            </a:endParaRPr>
          </a:p>
        </p:txBody>
      </p:sp>
      <p:cxnSp>
        <p:nvCxnSpPr>
          <p:cNvPr id="18" name="PA_库_直接连接符 17"/>
          <p:cNvCxnSpPr/>
          <p:nvPr>
            <p:custDataLst>
              <p:tags r:id="rId17"/>
            </p:custDataLst>
          </p:nvPr>
        </p:nvCxnSpPr>
        <p:spPr>
          <a:xfrm>
            <a:off x="8939463" y="1852863"/>
            <a:ext cx="0" cy="3535558"/>
          </a:xfrm>
          <a:prstGeom prst="line">
            <a:avLst/>
          </a:prstGeom>
          <a:ln>
            <a:solidFill>
              <a:srgbClr val="A38D5F"/>
            </a:solidFill>
          </a:ln>
        </p:spPr>
        <p:style>
          <a:lnRef idx="1">
            <a:schemeClr val="accent1"/>
          </a:lnRef>
          <a:fillRef idx="0">
            <a:schemeClr val="accent1"/>
          </a:fillRef>
          <a:effectRef idx="0">
            <a:schemeClr val="accent1"/>
          </a:effectRef>
          <a:fontRef idx="minor">
            <a:schemeClr val="tx1"/>
          </a:fontRef>
        </p:style>
      </p:cxnSp>
      <p:cxnSp>
        <p:nvCxnSpPr>
          <p:cNvPr id="19" name="PA_库_直接连接符 18"/>
          <p:cNvCxnSpPr/>
          <p:nvPr>
            <p:custDataLst>
              <p:tags r:id="rId18"/>
            </p:custDataLst>
          </p:nvPr>
        </p:nvCxnSpPr>
        <p:spPr>
          <a:xfrm>
            <a:off x="9553167" y="2056847"/>
            <a:ext cx="0" cy="3535558"/>
          </a:xfrm>
          <a:prstGeom prst="line">
            <a:avLst/>
          </a:prstGeom>
          <a:ln>
            <a:solidFill>
              <a:srgbClr val="A38D5F"/>
            </a:solidFill>
          </a:ln>
        </p:spPr>
        <p:style>
          <a:lnRef idx="1">
            <a:schemeClr val="accent1"/>
          </a:lnRef>
          <a:fillRef idx="0">
            <a:schemeClr val="accent1"/>
          </a:fillRef>
          <a:effectRef idx="0">
            <a:schemeClr val="accent1"/>
          </a:effectRef>
          <a:fontRef idx="minor">
            <a:schemeClr val="tx1"/>
          </a:fontRef>
        </p:style>
      </p:cxnSp>
      <p:sp>
        <p:nvSpPr>
          <p:cNvPr id="20" name="PA_库_文本框 19"/>
          <p:cNvSpPr txBox="1"/>
          <p:nvPr>
            <p:custDataLst>
              <p:tags r:id="rId19"/>
            </p:custDataLst>
          </p:nvPr>
        </p:nvSpPr>
        <p:spPr>
          <a:xfrm>
            <a:off x="8862126" y="1852863"/>
            <a:ext cx="861774" cy="3535558"/>
          </a:xfrm>
          <a:prstGeom prst="rect">
            <a:avLst/>
          </a:prstGeom>
          <a:noFill/>
        </p:spPr>
        <p:txBody>
          <a:bodyPr vert="eaVert" wrap="square" rtlCol="0">
            <a:spAutoFit/>
          </a:bodyPr>
          <a:lstStyle/>
          <a:p>
            <a:pPr algn="dist"/>
            <a:r>
              <a:rPr lang="zh-CN" altLang="en-US" sz="4400" i="1" dirty="0">
                <a:blipFill dpi="0" rotWithShape="1">
                  <a:blip r:embed="rId15"/>
                  <a:srcRect/>
                  <a:stretch>
                    <a:fillRect/>
                  </a:stretch>
                </a:blipFill>
                <a:latin typeface="方正幼线简体" panose="03000509000000000000" pitchFamily="65" charset="-122"/>
                <a:ea typeface="方正幼线简体" panose="03000509000000000000" pitchFamily="65" charset="-122"/>
              </a:rPr>
              <a:t>中国风</a:t>
            </a:r>
            <a:endParaRPr lang="zh-CN" altLang="en-US" sz="4400" i="1" dirty="0">
              <a:blipFill dpi="0" rotWithShape="1">
                <a:blip r:embed="rId15"/>
                <a:srcRect/>
                <a:stretch>
                  <a:fillRect/>
                </a:stretch>
              </a:blipFill>
              <a:latin typeface="方正幼线简体" panose="03000509000000000000" pitchFamily="65" charset="-122"/>
              <a:ea typeface="方正幼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53" presetClass="entr" presetSubtype="16" fill="hold" grpId="1" nodeType="withEffect">
                                  <p:stCondLst>
                                    <p:cond delay="150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strVal val="0-#ppt_w/2"/>
                                          </p:val>
                                        </p:tav>
                                        <p:tav tm="100000">
                                          <p:val>
                                            <p:strVal val="#ppt_x"/>
                                          </p:val>
                                        </p:tav>
                                      </p:tavLst>
                                    </p:anim>
                                    <p:anim calcmode="lin" valueType="num">
                                      <p:cBhvr>
                                        <p:cTn id="11" dur="500" fill="hold"/>
                                        <p:tgtEl>
                                          <p:spTgt spid="10"/>
                                        </p:tgtEl>
                                        <p:attrNameLst>
                                          <p:attrName>ppt_h</p:attrName>
                                        </p:attrNameLst>
                                      </p:cBhvr>
                                      <p:tavLst>
                                        <p:tav tm="0">
                                          <p:val>
                                            <p:strVal val="#ppt_y"/>
                                          </p:val>
                                        </p:tav>
                                        <p:tav tm="100000">
                                          <p:val>
                                            <p:strVal val="#ppt_y"/>
                                          </p:val>
                                        </p:tav>
                                      </p:tavLst>
                                    </p:anim>
                                    <p:animEffect transition="in" filter="fade">
                                      <p:cBhvr>
                                        <p:cTn id="12" dur="500"/>
                                        <p:tgtEl>
                                          <p:spTgt spid="10"/>
                                        </p:tgtEl>
                                      </p:cBhvr>
                                    </p:animEffect>
                                  </p:childTnLst>
                                </p:cTn>
                              </p:par>
                              <p:par>
                                <p:cTn id="13" presetID="6" presetClass="emph" presetSubtype="0" accel="30000" decel="26000" autoRev="1" fill="hold" grpId="2" nodeType="withEffect">
                                  <p:stCondLst>
                                    <p:cond delay="1900"/>
                                  </p:stCondLst>
                                  <p:childTnLst>
                                    <p:animScale>
                                      <p:cBhvr>
                                        <p:cTn id="14" dur="500" fill="hold"/>
                                        <p:tgtEl>
                                          <p:spTgt spid="10"/>
                                        </p:tgtEl>
                                      </p:cBhvr>
                                      <p:by x="110000" y="110000"/>
                                    </p:animScale>
                                  </p:childTnLst>
                                </p:cTn>
                              </p:par>
                              <p:par>
                                <p:cTn id="15" presetID="2" presetClass="entr" presetSubtype="4" decel="100000" fill="hold" grpId="0" nodeType="withEffect">
                                  <p:stCondLst>
                                    <p:cond delay="25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500" fill="hold"/>
                                        <p:tgtEl>
                                          <p:spTgt spid="15"/>
                                        </p:tgtEl>
                                        <p:attrNameLst>
                                          <p:attrName>ppt_x</p:attrName>
                                        </p:attrNameLst>
                                      </p:cBhvr>
                                      <p:tavLst>
                                        <p:tav tm="0">
                                          <p:val>
                                            <p:strVal val="#ppt_x"/>
                                          </p:val>
                                        </p:tav>
                                        <p:tav tm="100000">
                                          <p:val>
                                            <p:strVal val="#ppt_x"/>
                                          </p:val>
                                        </p:tav>
                                      </p:tavLst>
                                    </p:anim>
                                    <p:anim calcmode="lin" valueType="num">
                                      <p:cBhvr additive="base">
                                        <p:cTn id="18" dur="1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1" decel="100000" fill="hold" nodeType="withEffect">
                                  <p:stCondLst>
                                    <p:cond delay="25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1500" fill="hold"/>
                                        <p:tgtEl>
                                          <p:spTgt spid="18"/>
                                        </p:tgtEl>
                                        <p:attrNameLst>
                                          <p:attrName>ppt_x</p:attrName>
                                        </p:attrNameLst>
                                      </p:cBhvr>
                                      <p:tavLst>
                                        <p:tav tm="0">
                                          <p:val>
                                            <p:strVal val="#ppt_x"/>
                                          </p:val>
                                        </p:tav>
                                        <p:tav tm="100000">
                                          <p:val>
                                            <p:strVal val="#ppt_x"/>
                                          </p:val>
                                        </p:tav>
                                      </p:tavLst>
                                    </p:anim>
                                    <p:anim calcmode="lin" valueType="num">
                                      <p:cBhvr additive="base">
                                        <p:cTn id="22" dur="1500" fill="hold"/>
                                        <p:tgtEl>
                                          <p:spTgt spid="18"/>
                                        </p:tgtEl>
                                        <p:attrNameLst>
                                          <p:attrName>ppt_y</p:attrName>
                                        </p:attrNameLst>
                                      </p:cBhvr>
                                      <p:tavLst>
                                        <p:tav tm="0">
                                          <p:val>
                                            <p:strVal val="0-#ppt_h/2"/>
                                          </p:val>
                                        </p:tav>
                                        <p:tav tm="100000">
                                          <p:val>
                                            <p:strVal val="#ppt_y"/>
                                          </p:val>
                                        </p:tav>
                                      </p:tavLst>
                                    </p:anim>
                                  </p:childTnLst>
                                </p:cTn>
                              </p:par>
                              <p:par>
                                <p:cTn id="23" presetID="2" presetClass="entr" presetSubtype="1" decel="100000" fill="hold" nodeType="withEffect">
                                  <p:stCondLst>
                                    <p:cond delay="25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500" fill="hold"/>
                                        <p:tgtEl>
                                          <p:spTgt spid="19"/>
                                        </p:tgtEl>
                                        <p:attrNameLst>
                                          <p:attrName>ppt_x</p:attrName>
                                        </p:attrNameLst>
                                      </p:cBhvr>
                                      <p:tavLst>
                                        <p:tav tm="0">
                                          <p:val>
                                            <p:strVal val="#ppt_x"/>
                                          </p:val>
                                        </p:tav>
                                        <p:tav tm="100000">
                                          <p:val>
                                            <p:strVal val="#ppt_x"/>
                                          </p:val>
                                        </p:tav>
                                      </p:tavLst>
                                    </p:anim>
                                    <p:anim calcmode="lin" valueType="num">
                                      <p:cBhvr additive="base">
                                        <p:cTn id="26" dur="1500" fill="hold"/>
                                        <p:tgtEl>
                                          <p:spTgt spid="19"/>
                                        </p:tgtEl>
                                        <p:attrNameLst>
                                          <p:attrName>ppt_y</p:attrName>
                                        </p:attrNameLst>
                                      </p:cBhvr>
                                      <p:tavLst>
                                        <p:tav tm="0">
                                          <p:val>
                                            <p:strVal val="0-#ppt_h/2"/>
                                          </p:val>
                                        </p:tav>
                                        <p:tav tm="100000">
                                          <p:val>
                                            <p:strVal val="#ppt_y"/>
                                          </p:val>
                                        </p:tav>
                                      </p:tavLst>
                                    </p:anim>
                                  </p:childTnLst>
                                </p:cTn>
                              </p:par>
                              <p:par>
                                <p:cTn id="27" presetID="2" presetClass="entr" presetSubtype="1" decel="100000" fill="hold" grpId="0" nodeType="withEffect">
                                  <p:stCondLst>
                                    <p:cond delay="25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1500" fill="hold"/>
                                        <p:tgtEl>
                                          <p:spTgt spid="20"/>
                                        </p:tgtEl>
                                        <p:attrNameLst>
                                          <p:attrName>ppt_x</p:attrName>
                                        </p:attrNameLst>
                                      </p:cBhvr>
                                      <p:tavLst>
                                        <p:tav tm="0">
                                          <p:val>
                                            <p:strVal val="#ppt_x"/>
                                          </p:val>
                                        </p:tav>
                                        <p:tav tm="100000">
                                          <p:val>
                                            <p:strVal val="#ppt_x"/>
                                          </p:val>
                                        </p:tav>
                                      </p:tavLst>
                                    </p:anim>
                                    <p:anim calcmode="lin" valueType="num">
                                      <p:cBhvr additive="base">
                                        <p:cTn id="30" dur="1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10" grpId="1" autoUpdateAnimBg="0"/>
      <p:bldP spid="10" grpId="2" autoUpdateAnimBg="0"/>
      <p:bldP spid="15" grpId="0" autoUpdateAnimBg="0"/>
      <p:bldP spid="20"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cstate="print">
            <a:extLst>
              <a:ext uri="{28A0092B-C50C-407E-A947-70E740481C1C}">
                <a14:useLocalDpi xmlns:a14="http://schemas.microsoft.com/office/drawing/2010/main" val="0"/>
              </a:ext>
            </a:extLst>
          </a:blip>
          <a:srcRect b="15271"/>
          <a:stretch>
            <a:fillRect/>
          </a:stretch>
        </p:blipFill>
        <p:spPr>
          <a:xfrm flipH="1">
            <a:off x="3585339" y="430620"/>
            <a:ext cx="4897781" cy="5810694"/>
          </a:xfrm>
          <a:prstGeom prst="rect">
            <a:avLst/>
          </a:prstGeom>
        </p:spPr>
      </p:pic>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backgroundRemoval t="2302" b="100000" l="0" r="100000">
                        <a14:foregroundMark x1="61747" y1="11145" x2="75827" y2="16596"/>
                        <a14:foregroundMark x1="4241" y1="47547" x2="14419" y2="50091"/>
                        <a14:foregroundMark x1="11705" y1="97274" x2="24003" y2="97698"/>
                        <a14:foregroundMark x1="77099" y1="97880" x2="87447" y2="99213"/>
                        <a14:backgroundMark x1="79389" y1="58631" x2="94911" y2="63477"/>
                      </a14:backgroundRemoval>
                    </a14:imgEffect>
                  </a14:imgLayer>
                </a14:imgProps>
              </a:ext>
              <a:ext uri="{28A0092B-C50C-407E-A947-70E740481C1C}">
                <a14:useLocalDpi xmlns:a14="http://schemas.microsoft.com/office/drawing/2010/main" val="0"/>
              </a:ext>
            </a:extLst>
          </a:blip>
          <a:stretch>
            <a:fillRect/>
          </a:stretch>
        </p:blipFill>
        <p:spPr>
          <a:xfrm>
            <a:off x="0" y="-154240"/>
            <a:ext cx="5007935" cy="7012240"/>
          </a:xfrm>
          <a:prstGeom prst="rect">
            <a:avLst/>
          </a:prstGeom>
        </p:spPr>
      </p:pic>
      <p:pic>
        <p:nvPicPr>
          <p:cNvPr id="5" name="图片 4"/>
          <p:cNvPicPr>
            <a:picLocks noChangeAspect="1"/>
          </p:cNvPicPr>
          <p:nvPr/>
        </p:nvPicPr>
        <p:blipFill>
          <a:blip r:embed="rId4" cstate="print">
            <a:extLst>
              <a:ext uri="{BEBA8EAE-BF5A-486C-A8C5-ECC9F3942E4B}">
                <a14:imgProps xmlns:a14="http://schemas.microsoft.com/office/drawing/2010/main">
                  <a14:imgLayer r:embed="rId5">
                    <a14:imgEffect>
                      <a14:backgroundRemoval t="485" b="99213" l="0" r="99406">
                        <a14:foregroundMark x1="63359" y1="11145" x2="77099" y2="16596"/>
                        <a14:foregroundMark x1="81170" y1="60933" x2="95759" y2="64204"/>
                        <a14:foregroundMark x1="74470" y1="54755" x2="76845" y2="54876"/>
                        <a14:foregroundMark x1="65140" y1="68686" x2="59457" y2="80012"/>
                        <a14:foregroundMark x1="50975" y1="80315" x2="54453" y2="80800"/>
                      </a14:backgroundRemoval>
                    </a14:imgEffect>
                  </a14:imgLayer>
                </a14:imgProps>
              </a:ext>
              <a:ext uri="{28A0092B-C50C-407E-A947-70E740481C1C}">
                <a14:useLocalDpi xmlns:a14="http://schemas.microsoft.com/office/drawing/2010/main" val="0"/>
              </a:ext>
            </a:extLst>
          </a:blip>
          <a:stretch>
            <a:fillRect/>
          </a:stretch>
        </p:blipFill>
        <p:spPr>
          <a:xfrm>
            <a:off x="7294219" y="1371600"/>
            <a:ext cx="4897781" cy="6858000"/>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l="1" r="-2032" b="-465"/>
          <a:stretch>
            <a:fillRect/>
          </a:stretch>
        </p:blipFill>
        <p:spPr>
          <a:xfrm>
            <a:off x="0" y="0"/>
            <a:ext cx="4997302" cy="6889898"/>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9257" y="-262369"/>
            <a:ext cx="7598592" cy="10639746"/>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13" r="-2032" b="-465"/>
          <a:stretch>
            <a:fillRect/>
          </a:stretch>
        </p:blipFill>
        <p:spPr>
          <a:xfrm>
            <a:off x="7581014" y="-93069"/>
            <a:ext cx="3703674" cy="6889898"/>
          </a:xfrm>
          <a:prstGeom prst="rect">
            <a:avLst/>
          </a:prstGeom>
        </p:spPr>
      </p:pic>
      <p:sp>
        <p:nvSpPr>
          <p:cNvPr id="10" name="PA_库_文本框 9"/>
          <p:cNvSpPr txBox="1"/>
          <p:nvPr>
            <p:custDataLst>
              <p:tags r:id="rId8"/>
            </p:custDataLst>
          </p:nvPr>
        </p:nvSpPr>
        <p:spPr>
          <a:xfrm>
            <a:off x="4419582" y="1743942"/>
            <a:ext cx="3147015" cy="3631763"/>
          </a:xfrm>
          <a:prstGeom prst="rect">
            <a:avLst/>
          </a:prstGeom>
          <a:noFill/>
        </p:spPr>
        <p:txBody>
          <a:bodyPr wrap="none" rtlCol="0">
            <a:spAutoFit/>
          </a:bodyPr>
          <a:lstStyle/>
          <a:p>
            <a:pPr algn="ctr"/>
            <a:r>
              <a:rPr lang="zh-CN" altLang="en-US" sz="11500" b="1" i="1" dirty="0">
                <a:blipFill dpi="0" rotWithShape="1">
                  <a:blip r:embed="rId9"/>
                  <a:srcRect/>
                  <a:stretch>
                    <a:fillRect/>
                  </a:stretch>
                </a:blipFill>
                <a:latin typeface="方正幼线简体" panose="03000509000000000000" pitchFamily="65" charset="-122"/>
                <a:ea typeface="方正幼线简体" panose="03000509000000000000" pitchFamily="65" charset="-122"/>
              </a:rPr>
              <a:t>第壹</a:t>
            </a:r>
            <a:endParaRPr lang="en-US" altLang="zh-CN" sz="11500" b="1" i="1" dirty="0">
              <a:blipFill dpi="0" rotWithShape="1">
                <a:blip r:embed="rId9"/>
                <a:srcRect/>
                <a:stretch>
                  <a:fillRect/>
                </a:stretch>
              </a:blipFill>
              <a:latin typeface="方正幼线简体" panose="03000509000000000000" pitchFamily="65" charset="-122"/>
              <a:ea typeface="方正幼线简体" panose="03000509000000000000" pitchFamily="65" charset="-122"/>
            </a:endParaRPr>
          </a:p>
          <a:p>
            <a:pPr algn="ctr"/>
            <a:r>
              <a:rPr lang="zh-CN" altLang="en-US" sz="11500" b="1" i="1" dirty="0">
                <a:blipFill dpi="0" rotWithShape="1">
                  <a:blip r:embed="rId9"/>
                  <a:srcRect/>
                  <a:stretch>
                    <a:fillRect/>
                  </a:stretch>
                </a:blipFill>
                <a:latin typeface="方正幼线简体" panose="03000509000000000000" pitchFamily="65" charset="-122"/>
                <a:ea typeface="方正幼线简体" panose="03000509000000000000" pitchFamily="65" charset="-122"/>
              </a:rPr>
              <a:t>部分</a:t>
            </a:r>
            <a:endParaRPr lang="zh-CN" altLang="en-US" sz="11500" b="1" i="1" dirty="0">
              <a:blipFill dpi="0" rotWithShape="1">
                <a:blip r:embed="rId9"/>
                <a:srcRect/>
                <a:stretch>
                  <a:fillRect/>
                </a:stretch>
              </a:blipFill>
              <a:latin typeface="方正幼线简体" panose="03000509000000000000" pitchFamily="65" charset="-122"/>
              <a:ea typeface="方正幼线简体" panose="03000509000000000000" pitchFamily="65" charset="-122"/>
            </a:endParaRPr>
          </a:p>
        </p:txBody>
      </p:sp>
      <p:sp>
        <p:nvSpPr>
          <p:cNvPr id="15" name="PA_库_文本框 14"/>
          <p:cNvSpPr txBox="1"/>
          <p:nvPr>
            <p:custDataLst>
              <p:tags r:id="rId10"/>
            </p:custDataLst>
          </p:nvPr>
        </p:nvSpPr>
        <p:spPr>
          <a:xfrm>
            <a:off x="7455643" y="2069038"/>
            <a:ext cx="1015663" cy="3583132"/>
          </a:xfrm>
          <a:prstGeom prst="rect">
            <a:avLst/>
          </a:prstGeom>
          <a:noFill/>
        </p:spPr>
        <p:txBody>
          <a:bodyPr vert="eaVert" wrap="square" rtlCol="0">
            <a:spAutoFit/>
          </a:bodyPr>
          <a:lstStyle/>
          <a:p>
            <a:pPr>
              <a:lnSpc>
                <a:spcPct val="150000"/>
              </a:lnSpc>
            </a:pPr>
            <a:r>
              <a:rPr lang="zh-CN" altLang="en-US" sz="1200" i="1" dirty="0">
                <a:solidFill>
                  <a:srgbClr val="A38D5F"/>
                </a:solidFill>
                <a:latin typeface="方正幼线简体" panose="03000509000000000000" pitchFamily="65" charset="-122"/>
                <a:ea typeface="方正幼线简体" panose="03000509000000000000" pitchFamily="65" charset="-122"/>
              </a:rPr>
              <a:t>上巳风光好放怀。忆君犹未看花回。茂林映带谁家竹，曲水流传第几杯。摛锦绣，写玫瑰。长年富贵属多才。要知此日生男好，曾有周公祓禊来。</a:t>
            </a:r>
            <a:endParaRPr lang="zh-CN" altLang="en-US" sz="1200" i="1" dirty="0">
              <a:solidFill>
                <a:srgbClr val="A38D5F"/>
              </a:solidFill>
              <a:latin typeface="方正幼线简体" panose="03000509000000000000" pitchFamily="65" charset="-122"/>
              <a:ea typeface="方正幼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500" fill="hold"/>
                                        <p:tgtEl>
                                          <p:spTgt spid="10"/>
                                        </p:tgtEl>
                                        <p:attrNameLst>
                                          <p:attrName>ppt_x</p:attrName>
                                        </p:attrNameLst>
                                      </p:cBhvr>
                                      <p:tavLst>
                                        <p:tav tm="0">
                                          <p:val>
                                            <p:strVal val="#ppt_x"/>
                                          </p:val>
                                        </p:tav>
                                        <p:tav tm="100000">
                                          <p:val>
                                            <p:strVal val="#ppt_x"/>
                                          </p:val>
                                        </p:tav>
                                      </p:tavLst>
                                    </p:anim>
                                    <p:anim calcmode="lin" valueType="num">
                                      <p:cBhvr additive="base">
                                        <p:cTn id="8" dur="1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ppt_x"/>
                                          </p:val>
                                        </p:tav>
                                        <p:tav tm="100000">
                                          <p:val>
                                            <p:strVal val="#ppt_x"/>
                                          </p:val>
                                        </p:tav>
                                      </p:tavLst>
                                    </p:anim>
                                    <p:anim calcmode="lin" valueType="num">
                                      <p:cBhvr additive="base">
                                        <p:cTn id="12"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1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885950" y="-952179"/>
            <a:ext cx="7598592" cy="10639746"/>
          </a:xfrm>
          <a:prstGeom prst="rect">
            <a:avLst/>
          </a:prstGeom>
        </p:spPr>
      </p:pic>
      <p:sp>
        <p:nvSpPr>
          <p:cNvPr id="3" name="矩形 2"/>
          <p:cNvSpPr/>
          <p:nvPr/>
        </p:nvSpPr>
        <p:spPr>
          <a:xfrm>
            <a:off x="986258" y="1968952"/>
            <a:ext cx="10098837" cy="3659723"/>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052913" y="2503616"/>
            <a:ext cx="4439677" cy="2590392"/>
          </a:xfrm>
          <a:prstGeom prst="rect">
            <a:avLst/>
          </a:prstGeom>
          <a:noFill/>
        </p:spPr>
        <p:txBody>
          <a:bodyPr vert="eaVert" wrap="square" rtlCol="0">
            <a:spAutoFit/>
          </a:bodyPr>
          <a:lstStyle/>
          <a:p>
            <a:pPr>
              <a:lnSpc>
                <a:spcPct val="200000"/>
              </a:lnSpc>
            </a:pPr>
            <a:r>
              <a:rPr lang="zh-CN" altLang="en-US" sz="1400" i="1" dirty="0">
                <a:latin typeface="方正幼线简体" panose="03000509000000000000" pitchFamily="65" charset="-122"/>
                <a:ea typeface="方正幼线简体" panose="03000509000000000000" pitchFamily="65" charset="-122"/>
              </a:rPr>
              <a:t>单击此处输入文本内容，单击此处输入文本内容，单击此处输入文本内容，单击此处输入文本内容，单击此处输入文本内容，单击此处输入文本内容，单击此处输入文本内容，单击此处输入文本内容，单击此处输入文本内容，单击此处输入文本内容，单击此处输入文本内容</a:t>
            </a:r>
            <a:endParaRPr lang="zh-CN" altLang="en-US" sz="1400" i="1" dirty="0">
              <a:latin typeface="方正幼线简体" panose="03000509000000000000" pitchFamily="65" charset="-122"/>
              <a:ea typeface="方正幼线简体" panose="03000509000000000000" pitchFamily="65" charset="-122"/>
            </a:endParaRPr>
          </a:p>
          <a:p>
            <a:pPr>
              <a:lnSpc>
                <a:spcPct val="200000"/>
              </a:lnSpc>
            </a:pPr>
            <a:endParaRPr lang="zh-CN" altLang="en-US" sz="1400" i="1" dirty="0">
              <a:latin typeface="方正幼线简体" panose="03000509000000000000" pitchFamily="65" charset="-122"/>
              <a:ea typeface="方正幼线简体" panose="03000509000000000000" pitchFamily="65" charset="-122"/>
            </a:endParaRPr>
          </a:p>
        </p:txBody>
      </p:sp>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6978" t="16435" r="11123"/>
          <a:stretch>
            <a:fillRect/>
          </a:stretch>
        </p:blipFill>
        <p:spPr>
          <a:xfrm>
            <a:off x="1593131" y="2065454"/>
            <a:ext cx="2341790" cy="3350482"/>
          </a:xfrm>
          <a:prstGeom prst="rect">
            <a:avLst/>
          </a:prstGeom>
        </p:spPr>
      </p:pic>
      <p:sp>
        <p:nvSpPr>
          <p:cNvPr id="9" name="文本框 8"/>
          <p:cNvSpPr txBox="1"/>
          <p:nvPr/>
        </p:nvSpPr>
        <p:spPr>
          <a:xfrm>
            <a:off x="9810412" y="2503616"/>
            <a:ext cx="677108" cy="2453395"/>
          </a:xfrm>
          <a:prstGeom prst="rect">
            <a:avLst/>
          </a:prstGeom>
          <a:noFill/>
        </p:spPr>
        <p:txBody>
          <a:bodyPr vert="eaVert" wrap="square" rtlCol="0">
            <a:spAutoFit/>
          </a:bodyPr>
          <a:lstStyle/>
          <a:p>
            <a:pPr algn="dist"/>
            <a:r>
              <a:rPr lang="zh-CN" altLang="en-US" sz="3200" i="1" dirty="0">
                <a:latin typeface="方正幼线简体" panose="03000509000000000000" pitchFamily="65" charset="-122"/>
                <a:ea typeface="方正幼线简体" panose="03000509000000000000" pitchFamily="65" charset="-122"/>
              </a:rPr>
              <a:t>输入标题</a:t>
            </a:r>
            <a:endParaRPr lang="zh-CN" altLang="en-US" sz="3200" i="1" dirty="0">
              <a:latin typeface="方正幼线简体" panose="03000509000000000000" pitchFamily="65" charset="-122"/>
              <a:ea typeface="方正幼线简体" panose="03000509000000000000" pitchFamily="65" charset="-122"/>
            </a:endParaRPr>
          </a:p>
        </p:txBody>
      </p:sp>
      <p:pic>
        <p:nvPicPr>
          <p:cNvPr id="10" name="图片 9"/>
          <p:cNvPicPr>
            <a:picLocks noChangeAspect="1"/>
          </p:cNvPicPr>
          <p:nvPr/>
        </p:nvPicPr>
        <p:blipFill>
          <a:blip r:embed="rId4" cstate="print">
            <a:extLst>
              <a:ext uri="{BEBA8EAE-BF5A-486C-A8C5-ECC9F3942E4B}">
                <a14:imgProps xmlns:a14="http://schemas.microsoft.com/office/drawing/2010/main">
                  <a14:imgLayer r:embed="rId5">
                    <a14:imgEffect>
                      <a14:backgroundRemoval t="2302" b="100000" l="0" r="100000">
                        <a14:foregroundMark x1="61747" y1="11145" x2="75827" y2="16596"/>
                        <a14:foregroundMark x1="4241" y1="47547" x2="14419" y2="50091"/>
                        <a14:foregroundMark x1="11705" y1="97274" x2="24003" y2="97698"/>
                        <a14:foregroundMark x1="77099" y1="97880" x2="87447" y2="99213"/>
                        <a14:backgroundMark x1="79389" y1="58631" x2="94911" y2="63477"/>
                      </a14:backgroundRemoval>
                    </a14:imgEffect>
                  </a14:imgLayer>
                </a14:imgProps>
              </a:ext>
              <a:ext uri="{28A0092B-C50C-407E-A947-70E740481C1C}">
                <a14:useLocalDpi xmlns:a14="http://schemas.microsoft.com/office/drawing/2010/main" val="0"/>
              </a:ext>
            </a:extLst>
          </a:blip>
          <a:stretch>
            <a:fillRect/>
          </a:stretch>
        </p:blipFill>
        <p:spPr>
          <a:xfrm>
            <a:off x="0" y="-154240"/>
            <a:ext cx="5007935" cy="7012240"/>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l="1" r="28433" b="-465"/>
          <a:stretch>
            <a:fillRect/>
          </a:stretch>
        </p:blipFill>
        <p:spPr>
          <a:xfrm>
            <a:off x="0" y="0"/>
            <a:ext cx="3505200" cy="6889898"/>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26413" r="-2032" b="-465"/>
          <a:stretch>
            <a:fillRect/>
          </a:stretch>
        </p:blipFill>
        <p:spPr>
          <a:xfrm>
            <a:off x="8632705" y="-93069"/>
            <a:ext cx="3703674" cy="6889898"/>
          </a:xfrm>
          <a:prstGeom prst="rect">
            <a:avLst/>
          </a:prstGeom>
        </p:spPr>
      </p:pic>
      <p:pic>
        <p:nvPicPr>
          <p:cNvPr id="13" name="图片 12"/>
          <p:cNvPicPr>
            <a:picLocks noChangeAspect="1"/>
          </p:cNvPicPr>
          <p:nvPr/>
        </p:nvPicPr>
        <p:blipFill>
          <a:blip r:embed="rId7" cstate="print">
            <a:extLst>
              <a:ext uri="{BEBA8EAE-BF5A-486C-A8C5-ECC9F3942E4B}">
                <a14:imgProps xmlns:a14="http://schemas.microsoft.com/office/drawing/2010/main">
                  <a14:imgLayer r:embed="rId8">
                    <a14:imgEffect>
                      <a14:backgroundRemoval t="485" b="99213" l="0" r="99406">
                        <a14:foregroundMark x1="63359" y1="11145" x2="77099" y2="16596"/>
                        <a14:foregroundMark x1="81170" y1="60933" x2="95759" y2="64204"/>
                        <a14:foregroundMark x1="74470" y1="54755" x2="76845" y2="54876"/>
                        <a14:foregroundMark x1="65140" y1="68686" x2="59457" y2="80012"/>
                        <a14:foregroundMark x1="50975" y1="80315" x2="54453" y2="80800"/>
                      </a14:backgroundRemoval>
                    </a14:imgEffect>
                  </a14:imgLayer>
                </a14:imgProps>
              </a:ext>
              <a:ext uri="{28A0092B-C50C-407E-A947-70E740481C1C}">
                <a14:useLocalDpi xmlns:a14="http://schemas.microsoft.com/office/drawing/2010/main" val="0"/>
              </a:ext>
            </a:extLst>
          </a:blip>
          <a:stretch>
            <a:fillRect/>
          </a:stretch>
        </p:blipFill>
        <p:spPr>
          <a:xfrm>
            <a:off x="7438598" y="1371600"/>
            <a:ext cx="4897781"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3076834"/>
            <a:ext cx="12261578" cy="3781166"/>
          </a:xfrm>
          <a:prstGeom prst="rect">
            <a:avLst/>
          </a:prstGeom>
        </p:spPr>
      </p:pic>
      <p:sp>
        <p:nvSpPr>
          <p:cNvPr id="4" name="文本框 3"/>
          <p:cNvSpPr txBox="1"/>
          <p:nvPr/>
        </p:nvSpPr>
        <p:spPr>
          <a:xfrm>
            <a:off x="3327194" y="798263"/>
            <a:ext cx="5537611" cy="1015663"/>
          </a:xfrm>
          <a:prstGeom prst="rect">
            <a:avLst/>
          </a:prstGeom>
          <a:noFill/>
        </p:spPr>
        <p:txBody>
          <a:bodyPr wrap="square" rtlCol="0">
            <a:spAutoFit/>
          </a:bodyPr>
          <a:lstStyle/>
          <a:p>
            <a:pPr algn="dist"/>
            <a:r>
              <a:rPr lang="zh-CN" altLang="en-US" sz="6000" b="1" dirty="0">
                <a:solidFill>
                  <a:schemeClr val="accent4">
                    <a:lumMod val="75000"/>
                  </a:schemeClr>
                </a:solidFill>
                <a:latin typeface="文悦古典明朝体 (非商业使用) W5" pitchFamily="50" charset="-122"/>
                <a:ea typeface="文悦古典明朝体 (非商业使用) W5" pitchFamily="50" charset="-122"/>
              </a:rPr>
              <a:t>标题在此</a:t>
            </a:r>
            <a:endParaRPr lang="zh-CN" altLang="en-US" sz="6000" b="1" dirty="0">
              <a:solidFill>
                <a:schemeClr val="accent4">
                  <a:lumMod val="75000"/>
                </a:schemeClr>
              </a:solidFill>
              <a:latin typeface="文悦古典明朝体 (非商业使用) W5" pitchFamily="50" charset="-122"/>
              <a:ea typeface="文悦古典明朝体 (非商业使用) W5" pitchFamily="50" charset="-122"/>
            </a:endParaRPr>
          </a:p>
        </p:txBody>
      </p:sp>
      <p:sp>
        <p:nvSpPr>
          <p:cNvPr id="5" name="文本框 4"/>
          <p:cNvSpPr txBox="1"/>
          <p:nvPr/>
        </p:nvSpPr>
        <p:spPr>
          <a:xfrm>
            <a:off x="3760015" y="1685805"/>
            <a:ext cx="4518219" cy="369332"/>
          </a:xfrm>
          <a:prstGeom prst="rect">
            <a:avLst/>
          </a:prstGeom>
          <a:noFill/>
        </p:spPr>
        <p:txBody>
          <a:bodyPr wrap="square" rtlCol="0">
            <a:spAutoFit/>
          </a:bodyPr>
          <a:lstStyle/>
          <a:p>
            <a:pPr algn="dist"/>
            <a:r>
              <a:rPr lang="zh-CN" altLang="en-US" dirty="0">
                <a:solidFill>
                  <a:schemeClr val="accent4">
                    <a:lumMod val="75000"/>
                  </a:schemeClr>
                </a:solidFill>
                <a:latin typeface="楷体" panose="02010609060101010101" pitchFamily="49" charset="-122"/>
                <a:ea typeface="楷体" panose="02010609060101010101" pitchFamily="49" charset="-122"/>
              </a:rPr>
              <a:t>简约中国风工作汇报总结通用版</a:t>
            </a:r>
            <a:endParaRPr lang="zh-CN" altLang="en-US" dirty="0">
              <a:solidFill>
                <a:schemeClr val="accent4">
                  <a:lumMod val="75000"/>
                </a:schemeClr>
              </a:solidFill>
              <a:latin typeface="楷体" panose="02010609060101010101" pitchFamily="49" charset="-122"/>
              <a:ea typeface="楷体" panose="02010609060101010101" pitchFamily="49" charset="-122"/>
            </a:endParaRPr>
          </a:p>
        </p:txBody>
      </p:sp>
      <p:sp>
        <p:nvSpPr>
          <p:cNvPr id="6" name="矩形 5"/>
          <p:cNvSpPr/>
          <p:nvPr/>
        </p:nvSpPr>
        <p:spPr>
          <a:xfrm>
            <a:off x="1686295" y="2383984"/>
            <a:ext cx="8899618" cy="1385700"/>
          </a:xfrm>
          <a:prstGeom prst="rect">
            <a:avLst/>
          </a:prstGeom>
        </p:spPr>
        <p:txBody>
          <a:bodyPr wrap="square">
            <a:spAutoFit/>
          </a:bodyPr>
          <a:lstStyle/>
          <a:p>
            <a:pPr algn="ctr">
              <a:lnSpc>
                <a:spcPct val="200000"/>
              </a:lnSpc>
            </a:pPr>
            <a:r>
              <a:rPr lang="zh-CN" altLang="en-US" sz="1100" i="1" dirty="0">
                <a:solidFill>
                  <a:schemeClr val="accent4">
                    <a:lumMod val="75000"/>
                  </a:schemeClr>
                </a:solidFill>
                <a:latin typeface="方正幼线简体" panose="03000509000000000000" pitchFamily="65" charset="-122"/>
                <a:ea typeface="方正幼线简体" panose="03000509000000000000" pitchFamily="65" charset="-122"/>
                <a:cs typeface="+mn-ea"/>
                <a:sym typeface="+mn-lt"/>
              </a:rPr>
              <a:t>单击此处输入文本内容，单击此处输入文本内容，单击此处输入文本内容，单击此处输入文本内容，单击此处输入文本内容，单击此处输入文本内容，单击此处输入文本内容，单击此处输入文本内容，单击此处输入文本内容，单击此处输入文本内容，单击此处输入文本内容，单击此处输入文本内容</a:t>
            </a:r>
            <a:endParaRPr lang="zh-CN" altLang="en-US" sz="1100" i="1" dirty="0">
              <a:solidFill>
                <a:schemeClr val="accent4">
                  <a:lumMod val="75000"/>
                </a:schemeClr>
              </a:solidFill>
              <a:latin typeface="方正幼线简体" panose="03000509000000000000" pitchFamily="65" charset="-122"/>
              <a:ea typeface="方正幼线简体" panose="03000509000000000000" pitchFamily="65" charset="-122"/>
              <a:cs typeface="+mn-ea"/>
              <a:sym typeface="+mn-lt"/>
            </a:endParaRPr>
          </a:p>
          <a:p>
            <a:pPr algn="ctr">
              <a:lnSpc>
                <a:spcPct val="200000"/>
              </a:lnSpc>
            </a:pPr>
            <a:endParaRPr lang="zh-CN" altLang="en-US" sz="1100" i="1" dirty="0">
              <a:solidFill>
                <a:schemeClr val="accent4">
                  <a:lumMod val="75000"/>
                </a:schemeClr>
              </a:solidFill>
              <a:latin typeface="方正幼线简体" panose="03000509000000000000" pitchFamily="65" charset="-122"/>
              <a:ea typeface="方正幼线简体" panose="03000509000000000000" pitchFamily="65"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1821084" y="972273"/>
            <a:ext cx="1630873" cy="1630873"/>
          </a:xfrm>
          <a:prstGeom prst="ellipse">
            <a:avLst/>
          </a:prstGeom>
          <a:blipFill>
            <a:blip r:embed="rId1" cstate="print"/>
            <a:stretch>
              <a:fillRect/>
            </a:stretch>
          </a:blipFill>
          <a:ln w="254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幼线简体" panose="03000509000000000000" pitchFamily="65" charset="-122"/>
              <a:ea typeface="方正幼线简体" panose="03000509000000000000" pitchFamily="65" charset="-122"/>
            </a:endParaRPr>
          </a:p>
        </p:txBody>
      </p:sp>
      <p:sp>
        <p:nvSpPr>
          <p:cNvPr id="5" name="椭圆 4"/>
          <p:cNvSpPr/>
          <p:nvPr/>
        </p:nvSpPr>
        <p:spPr>
          <a:xfrm>
            <a:off x="5280564" y="972273"/>
            <a:ext cx="1630873" cy="1630873"/>
          </a:xfrm>
          <a:prstGeom prst="ellipse">
            <a:avLst/>
          </a:prstGeom>
          <a:blipFill>
            <a:blip r:embed="rId2" cstate="print"/>
            <a:stretch>
              <a:fillRect/>
            </a:stretch>
          </a:blipFill>
          <a:ln w="254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幼线简体" panose="03000509000000000000" pitchFamily="65" charset="-122"/>
              <a:ea typeface="方正幼线简体" panose="03000509000000000000" pitchFamily="65" charset="-122"/>
            </a:endParaRPr>
          </a:p>
        </p:txBody>
      </p:sp>
      <p:sp>
        <p:nvSpPr>
          <p:cNvPr id="8" name="椭圆 7"/>
          <p:cNvSpPr/>
          <p:nvPr/>
        </p:nvSpPr>
        <p:spPr>
          <a:xfrm>
            <a:off x="8740044" y="972273"/>
            <a:ext cx="1630873" cy="1630873"/>
          </a:xfrm>
          <a:prstGeom prst="ellipse">
            <a:avLst/>
          </a:prstGeom>
          <a:blipFill>
            <a:blip r:embed="rId3" cstate="print"/>
            <a:stretch>
              <a:fillRect/>
            </a:stretch>
          </a:blipFill>
          <a:ln w="254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幼线简体" panose="03000509000000000000" pitchFamily="65" charset="-122"/>
              <a:ea typeface="方正幼线简体" panose="03000509000000000000" pitchFamily="65" charset="-122"/>
            </a:endParaRPr>
          </a:p>
        </p:txBody>
      </p:sp>
      <p:sp>
        <p:nvSpPr>
          <p:cNvPr id="15" name="矩形 14"/>
          <p:cNvSpPr/>
          <p:nvPr/>
        </p:nvSpPr>
        <p:spPr>
          <a:xfrm>
            <a:off x="1" y="3136739"/>
            <a:ext cx="3552270" cy="2870522"/>
          </a:xfrm>
          <a:prstGeom prst="rect">
            <a:avLst/>
          </a:prstGeom>
          <a:noFill/>
          <a:ln w="25400">
            <a:gradFill flip="none" rotWithShape="1">
              <a:gsLst>
                <a:gs pos="0">
                  <a:srgbClr val="A38D5F"/>
                </a:gs>
                <a:gs pos="100000">
                  <a:srgbClr val="181B24">
                    <a:alpha val="0"/>
                  </a:srgb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幼线简体" panose="03000509000000000000" pitchFamily="65" charset="-122"/>
              <a:ea typeface="方正幼线简体" panose="03000509000000000000" pitchFamily="65" charset="-122"/>
            </a:endParaRPr>
          </a:p>
        </p:txBody>
      </p:sp>
      <p:sp>
        <p:nvSpPr>
          <p:cNvPr id="16" name="矩形 15"/>
          <p:cNvSpPr/>
          <p:nvPr/>
        </p:nvSpPr>
        <p:spPr>
          <a:xfrm>
            <a:off x="4315010" y="3136739"/>
            <a:ext cx="3561981" cy="2870522"/>
          </a:xfrm>
          <a:prstGeom prst="rect">
            <a:avLst/>
          </a:prstGeom>
          <a:noFill/>
          <a:ln w="25400">
            <a:gradFill flip="none" rotWithShape="1">
              <a:gsLst>
                <a:gs pos="0">
                  <a:srgbClr val="A38D5F"/>
                </a:gs>
                <a:gs pos="100000">
                  <a:srgbClr val="181B24">
                    <a:alpha val="0"/>
                  </a:srgb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幼线简体" panose="03000509000000000000" pitchFamily="65" charset="-122"/>
              <a:ea typeface="方正幼线简体" panose="03000509000000000000" pitchFamily="65" charset="-122"/>
            </a:endParaRPr>
          </a:p>
        </p:txBody>
      </p:sp>
      <p:sp>
        <p:nvSpPr>
          <p:cNvPr id="17" name="矩形 16"/>
          <p:cNvSpPr/>
          <p:nvPr/>
        </p:nvSpPr>
        <p:spPr>
          <a:xfrm>
            <a:off x="8639729" y="3136739"/>
            <a:ext cx="3552271" cy="2870522"/>
          </a:xfrm>
          <a:prstGeom prst="rect">
            <a:avLst/>
          </a:prstGeom>
          <a:noFill/>
          <a:ln w="25400">
            <a:gradFill flip="none" rotWithShape="1">
              <a:gsLst>
                <a:gs pos="0">
                  <a:srgbClr val="A38D5F"/>
                </a:gs>
                <a:gs pos="100000">
                  <a:srgbClr val="181B24">
                    <a:alpha val="0"/>
                  </a:srgb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幼线简体" panose="03000509000000000000" pitchFamily="65" charset="-122"/>
              <a:ea typeface="方正幼线简体" panose="03000509000000000000" pitchFamily="65" charset="-122"/>
            </a:endParaRPr>
          </a:p>
        </p:txBody>
      </p:sp>
      <p:sp>
        <p:nvSpPr>
          <p:cNvPr id="18" name="文本框 17"/>
          <p:cNvSpPr txBox="1"/>
          <p:nvPr/>
        </p:nvSpPr>
        <p:spPr>
          <a:xfrm>
            <a:off x="1504709" y="3575419"/>
            <a:ext cx="1947247" cy="1600438"/>
          </a:xfrm>
          <a:prstGeom prst="rect">
            <a:avLst/>
          </a:prstGeom>
          <a:noFill/>
        </p:spPr>
        <p:txBody>
          <a:bodyPr vert="horz" wrap="square" rtlCol="0">
            <a:spAutoFit/>
          </a:bodyPr>
          <a:lstStyle/>
          <a:p>
            <a:pPr algn="r"/>
            <a:r>
              <a:rPr lang="zh-CN" altLang="en-US" sz="1400" dirty="0">
                <a:solidFill>
                  <a:srgbClr val="DBB879"/>
                </a:solidFill>
                <a:latin typeface="方正幼线简体" panose="03000509000000000000" pitchFamily="65" charset="-122"/>
                <a:ea typeface="方正幼线简体" panose="03000509000000000000" pitchFamily="65" charset="-122"/>
              </a:rPr>
              <a:t>小城梦南窗</a:t>
            </a:r>
            <a:endParaRPr lang="en-US" altLang="zh-CN" sz="1400" dirty="0">
              <a:solidFill>
                <a:srgbClr val="DBB879"/>
              </a:solidFill>
              <a:latin typeface="方正幼线简体" panose="03000509000000000000" pitchFamily="65" charset="-122"/>
              <a:ea typeface="方正幼线简体" panose="03000509000000000000" pitchFamily="65" charset="-122"/>
            </a:endParaRPr>
          </a:p>
          <a:p>
            <a:pPr algn="r"/>
            <a:r>
              <a:rPr lang="zh-CN" altLang="en-US" sz="1400" dirty="0">
                <a:solidFill>
                  <a:srgbClr val="DBB879"/>
                </a:solidFill>
                <a:latin typeface="方正幼线简体" panose="03000509000000000000" pitchFamily="65" charset="-122"/>
                <a:ea typeface="方正幼线简体" panose="03000509000000000000" pitchFamily="65" charset="-122"/>
              </a:rPr>
              <a:t>岁暮迟迟</a:t>
            </a:r>
            <a:endParaRPr lang="en-US" altLang="zh-CN" sz="1400" dirty="0">
              <a:solidFill>
                <a:srgbClr val="DBB879"/>
              </a:solidFill>
              <a:latin typeface="方正幼线简体" panose="03000509000000000000" pitchFamily="65" charset="-122"/>
              <a:ea typeface="方正幼线简体" panose="03000509000000000000" pitchFamily="65" charset="-122"/>
            </a:endParaRPr>
          </a:p>
          <a:p>
            <a:pPr algn="r"/>
            <a:r>
              <a:rPr lang="zh-CN" altLang="en-US" sz="1400" dirty="0">
                <a:solidFill>
                  <a:srgbClr val="DBB879"/>
                </a:solidFill>
                <a:latin typeface="方正幼线简体" panose="03000509000000000000" pitchFamily="65" charset="-122"/>
                <a:ea typeface="方正幼线简体" panose="03000509000000000000" pitchFamily="65" charset="-122"/>
              </a:rPr>
              <a:t>江边柳叶条条枝</a:t>
            </a:r>
            <a:endParaRPr lang="en-US" altLang="zh-CN" sz="1400" dirty="0">
              <a:solidFill>
                <a:srgbClr val="DBB879"/>
              </a:solidFill>
              <a:latin typeface="方正幼线简体" panose="03000509000000000000" pitchFamily="65" charset="-122"/>
              <a:ea typeface="方正幼线简体" panose="03000509000000000000" pitchFamily="65" charset="-122"/>
            </a:endParaRPr>
          </a:p>
          <a:p>
            <a:pPr algn="r"/>
            <a:r>
              <a:rPr lang="zh-CN" altLang="en-US" sz="1400" dirty="0">
                <a:solidFill>
                  <a:srgbClr val="DBB879"/>
                </a:solidFill>
                <a:latin typeface="方正幼线简体" panose="03000509000000000000" pitchFamily="65" charset="-122"/>
                <a:ea typeface="方正幼线简体" panose="03000509000000000000" pitchFamily="65" charset="-122"/>
              </a:rPr>
              <a:t>信纸沾透</a:t>
            </a:r>
            <a:endParaRPr lang="en-US" altLang="zh-CN" sz="1400" dirty="0">
              <a:solidFill>
                <a:srgbClr val="DBB879"/>
              </a:solidFill>
              <a:latin typeface="方正幼线简体" panose="03000509000000000000" pitchFamily="65" charset="-122"/>
              <a:ea typeface="方正幼线简体" panose="03000509000000000000" pitchFamily="65" charset="-122"/>
            </a:endParaRPr>
          </a:p>
          <a:p>
            <a:pPr algn="r"/>
            <a:r>
              <a:rPr lang="zh-CN" altLang="en-US" sz="1400" dirty="0">
                <a:solidFill>
                  <a:srgbClr val="DBB879"/>
                </a:solidFill>
                <a:latin typeface="方正幼线简体" panose="03000509000000000000" pitchFamily="65" charset="-122"/>
                <a:ea typeface="方正幼线简体" panose="03000509000000000000" pitchFamily="65" charset="-122"/>
              </a:rPr>
              <a:t>泪眼婆娑</a:t>
            </a:r>
            <a:endParaRPr lang="en-US" altLang="zh-CN" sz="1400" dirty="0">
              <a:solidFill>
                <a:srgbClr val="DBB879"/>
              </a:solidFill>
              <a:latin typeface="方正幼线简体" panose="03000509000000000000" pitchFamily="65" charset="-122"/>
              <a:ea typeface="方正幼线简体" panose="03000509000000000000" pitchFamily="65" charset="-122"/>
            </a:endParaRPr>
          </a:p>
          <a:p>
            <a:pPr algn="r"/>
            <a:r>
              <a:rPr lang="zh-CN" altLang="en-US" sz="1400" dirty="0">
                <a:solidFill>
                  <a:srgbClr val="DBB879"/>
                </a:solidFill>
                <a:latin typeface="方正幼线简体" panose="03000509000000000000" pitchFamily="65" charset="-122"/>
                <a:ea typeface="方正幼线简体" panose="03000509000000000000" pitchFamily="65" charset="-122"/>
              </a:rPr>
              <a:t>山重重水流流</a:t>
            </a:r>
            <a:endParaRPr lang="en-US" altLang="zh-CN" sz="1400" dirty="0">
              <a:solidFill>
                <a:srgbClr val="DBB879"/>
              </a:solidFill>
              <a:latin typeface="方正幼线简体" panose="03000509000000000000" pitchFamily="65" charset="-122"/>
              <a:ea typeface="方正幼线简体" panose="03000509000000000000" pitchFamily="65" charset="-122"/>
            </a:endParaRPr>
          </a:p>
          <a:p>
            <a:pPr algn="r"/>
            <a:r>
              <a:rPr lang="zh-CN" altLang="en-US" sz="1400" dirty="0">
                <a:solidFill>
                  <a:srgbClr val="DBB879"/>
                </a:solidFill>
                <a:latin typeface="方正幼线简体" panose="03000509000000000000" pitchFamily="65" charset="-122"/>
                <a:ea typeface="方正幼线简体" panose="03000509000000000000" pitchFamily="65" charset="-122"/>
              </a:rPr>
              <a:t>此生难留</a:t>
            </a:r>
            <a:endParaRPr lang="zh-CN" altLang="en-US" sz="1400" dirty="0">
              <a:solidFill>
                <a:srgbClr val="DBB879"/>
              </a:solidFill>
              <a:latin typeface="方正幼线简体" panose="03000509000000000000" pitchFamily="65" charset="-122"/>
              <a:ea typeface="方正幼线简体" panose="03000509000000000000" pitchFamily="65" charset="-122"/>
            </a:endParaRPr>
          </a:p>
        </p:txBody>
      </p:sp>
      <p:sp>
        <p:nvSpPr>
          <p:cNvPr id="19" name="矩形 18"/>
          <p:cNvSpPr/>
          <p:nvPr/>
        </p:nvSpPr>
        <p:spPr>
          <a:xfrm>
            <a:off x="3078868" y="0"/>
            <a:ext cx="472136" cy="16436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幼线简体" panose="03000509000000000000" pitchFamily="65" charset="-122"/>
              <a:ea typeface="方正幼线简体" panose="03000509000000000000" pitchFamily="65" charset="-122"/>
            </a:endParaRPr>
          </a:p>
        </p:txBody>
      </p:sp>
      <p:sp>
        <p:nvSpPr>
          <p:cNvPr id="22" name="文本框 21"/>
          <p:cNvSpPr txBox="1"/>
          <p:nvPr/>
        </p:nvSpPr>
        <p:spPr>
          <a:xfrm>
            <a:off x="3110388" y="-83039"/>
            <a:ext cx="459740" cy="1809681"/>
          </a:xfrm>
          <a:prstGeom prst="rect">
            <a:avLst/>
          </a:prstGeom>
          <a:noFill/>
          <a:effectLst/>
        </p:spPr>
        <p:txBody>
          <a:bodyPr vert="eaVert" wrap="square" rtlCol="0">
            <a:spAutoFit/>
          </a:bodyPr>
          <a:lstStyle/>
          <a:p>
            <a:pPr algn="ctr"/>
            <a:r>
              <a:rPr lang="en-US" altLang="zh-CN" spc="300"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rPr>
              <a:t> </a:t>
            </a:r>
            <a:r>
              <a:rPr lang="zh-CN" altLang="en-US" spc="300"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rPr>
              <a:t>输入标题</a:t>
            </a:r>
            <a:endParaRPr lang="zh-CN" altLang="en-US" spc="300"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endParaRPr>
          </a:p>
        </p:txBody>
      </p:sp>
      <p:sp>
        <p:nvSpPr>
          <p:cNvPr id="27" name="文本框 26"/>
          <p:cNvSpPr txBox="1"/>
          <p:nvPr/>
        </p:nvSpPr>
        <p:spPr>
          <a:xfrm>
            <a:off x="5122377" y="3575419"/>
            <a:ext cx="1947247" cy="1600438"/>
          </a:xfrm>
          <a:prstGeom prst="rect">
            <a:avLst/>
          </a:prstGeom>
          <a:noFill/>
        </p:spPr>
        <p:txBody>
          <a:bodyPr vert="horz" wrap="square" rtlCol="0">
            <a:spAutoFit/>
          </a:bodyPr>
          <a:lstStyle/>
          <a:p>
            <a:pPr algn="ctr"/>
            <a:r>
              <a:rPr lang="zh-CN" altLang="en-US" sz="1400" dirty="0">
                <a:solidFill>
                  <a:srgbClr val="DBB879"/>
                </a:solidFill>
                <a:latin typeface="方正幼线简体" panose="03000509000000000000" pitchFamily="65" charset="-122"/>
                <a:ea typeface="方正幼线简体" panose="03000509000000000000" pitchFamily="65" charset="-122"/>
              </a:rPr>
              <a:t>小城梦南窗</a:t>
            </a:r>
            <a:endParaRPr lang="en-US" altLang="zh-CN" sz="1400" dirty="0">
              <a:solidFill>
                <a:srgbClr val="DBB879"/>
              </a:solidFill>
              <a:latin typeface="方正幼线简体" panose="03000509000000000000" pitchFamily="65" charset="-122"/>
              <a:ea typeface="方正幼线简体" panose="03000509000000000000" pitchFamily="65" charset="-122"/>
            </a:endParaRPr>
          </a:p>
          <a:p>
            <a:pPr algn="ctr"/>
            <a:r>
              <a:rPr lang="zh-CN" altLang="en-US" sz="1400" dirty="0">
                <a:solidFill>
                  <a:srgbClr val="DBB879"/>
                </a:solidFill>
                <a:latin typeface="方正幼线简体" panose="03000509000000000000" pitchFamily="65" charset="-122"/>
                <a:ea typeface="方正幼线简体" panose="03000509000000000000" pitchFamily="65" charset="-122"/>
              </a:rPr>
              <a:t>岁暮迟迟</a:t>
            </a:r>
            <a:endParaRPr lang="en-US" altLang="zh-CN" sz="1400" dirty="0">
              <a:solidFill>
                <a:srgbClr val="DBB879"/>
              </a:solidFill>
              <a:latin typeface="方正幼线简体" panose="03000509000000000000" pitchFamily="65" charset="-122"/>
              <a:ea typeface="方正幼线简体" panose="03000509000000000000" pitchFamily="65" charset="-122"/>
            </a:endParaRPr>
          </a:p>
          <a:p>
            <a:pPr algn="ctr"/>
            <a:r>
              <a:rPr lang="zh-CN" altLang="en-US" sz="1400" dirty="0">
                <a:solidFill>
                  <a:srgbClr val="DBB879"/>
                </a:solidFill>
                <a:latin typeface="方正幼线简体" panose="03000509000000000000" pitchFamily="65" charset="-122"/>
                <a:ea typeface="方正幼线简体" panose="03000509000000000000" pitchFamily="65" charset="-122"/>
              </a:rPr>
              <a:t>江边柳叶条条枝</a:t>
            </a:r>
            <a:endParaRPr lang="en-US" altLang="zh-CN" sz="1400" dirty="0">
              <a:solidFill>
                <a:srgbClr val="DBB879"/>
              </a:solidFill>
              <a:latin typeface="方正幼线简体" panose="03000509000000000000" pitchFamily="65" charset="-122"/>
              <a:ea typeface="方正幼线简体" panose="03000509000000000000" pitchFamily="65" charset="-122"/>
            </a:endParaRPr>
          </a:p>
          <a:p>
            <a:pPr algn="ctr"/>
            <a:r>
              <a:rPr lang="zh-CN" altLang="en-US" sz="1400" dirty="0">
                <a:solidFill>
                  <a:srgbClr val="DBB879"/>
                </a:solidFill>
                <a:latin typeface="方正幼线简体" panose="03000509000000000000" pitchFamily="65" charset="-122"/>
                <a:ea typeface="方正幼线简体" panose="03000509000000000000" pitchFamily="65" charset="-122"/>
              </a:rPr>
              <a:t>信纸沾透</a:t>
            </a:r>
            <a:endParaRPr lang="en-US" altLang="zh-CN" sz="1400" dirty="0">
              <a:solidFill>
                <a:srgbClr val="DBB879"/>
              </a:solidFill>
              <a:latin typeface="方正幼线简体" panose="03000509000000000000" pitchFamily="65" charset="-122"/>
              <a:ea typeface="方正幼线简体" panose="03000509000000000000" pitchFamily="65" charset="-122"/>
            </a:endParaRPr>
          </a:p>
          <a:p>
            <a:pPr algn="ctr"/>
            <a:r>
              <a:rPr lang="zh-CN" altLang="en-US" sz="1400" dirty="0">
                <a:solidFill>
                  <a:srgbClr val="DBB879"/>
                </a:solidFill>
                <a:latin typeface="方正幼线简体" panose="03000509000000000000" pitchFamily="65" charset="-122"/>
                <a:ea typeface="方正幼线简体" panose="03000509000000000000" pitchFamily="65" charset="-122"/>
              </a:rPr>
              <a:t>泪眼婆娑</a:t>
            </a:r>
            <a:endParaRPr lang="en-US" altLang="zh-CN" sz="1400" dirty="0">
              <a:solidFill>
                <a:srgbClr val="DBB879"/>
              </a:solidFill>
              <a:latin typeface="方正幼线简体" panose="03000509000000000000" pitchFamily="65" charset="-122"/>
              <a:ea typeface="方正幼线简体" panose="03000509000000000000" pitchFamily="65" charset="-122"/>
            </a:endParaRPr>
          </a:p>
          <a:p>
            <a:pPr algn="ctr"/>
            <a:r>
              <a:rPr lang="zh-CN" altLang="en-US" sz="1400" dirty="0">
                <a:solidFill>
                  <a:srgbClr val="DBB879"/>
                </a:solidFill>
                <a:latin typeface="方正幼线简体" panose="03000509000000000000" pitchFamily="65" charset="-122"/>
                <a:ea typeface="方正幼线简体" panose="03000509000000000000" pitchFamily="65" charset="-122"/>
              </a:rPr>
              <a:t>山重重水流流</a:t>
            </a:r>
            <a:endParaRPr lang="en-US" altLang="zh-CN" sz="1400" dirty="0">
              <a:solidFill>
                <a:srgbClr val="DBB879"/>
              </a:solidFill>
              <a:latin typeface="方正幼线简体" panose="03000509000000000000" pitchFamily="65" charset="-122"/>
              <a:ea typeface="方正幼线简体" panose="03000509000000000000" pitchFamily="65" charset="-122"/>
            </a:endParaRPr>
          </a:p>
          <a:p>
            <a:pPr algn="ctr"/>
            <a:r>
              <a:rPr lang="zh-CN" altLang="en-US" sz="1400" dirty="0">
                <a:solidFill>
                  <a:srgbClr val="DBB879"/>
                </a:solidFill>
                <a:latin typeface="方正幼线简体" panose="03000509000000000000" pitchFamily="65" charset="-122"/>
                <a:ea typeface="方正幼线简体" panose="03000509000000000000" pitchFamily="65" charset="-122"/>
              </a:rPr>
              <a:t>此生难留</a:t>
            </a:r>
            <a:endParaRPr lang="zh-CN" altLang="en-US" sz="1400" dirty="0">
              <a:solidFill>
                <a:srgbClr val="DBB879"/>
              </a:solidFill>
              <a:latin typeface="方正幼线简体" panose="03000509000000000000" pitchFamily="65" charset="-122"/>
              <a:ea typeface="方正幼线简体" panose="03000509000000000000" pitchFamily="65" charset="-122"/>
            </a:endParaRPr>
          </a:p>
        </p:txBody>
      </p:sp>
      <p:sp>
        <p:nvSpPr>
          <p:cNvPr id="28" name="文本框 27"/>
          <p:cNvSpPr txBox="1"/>
          <p:nvPr/>
        </p:nvSpPr>
        <p:spPr>
          <a:xfrm>
            <a:off x="8740044" y="3575419"/>
            <a:ext cx="1947247" cy="1600438"/>
          </a:xfrm>
          <a:prstGeom prst="rect">
            <a:avLst/>
          </a:prstGeom>
          <a:noFill/>
        </p:spPr>
        <p:txBody>
          <a:bodyPr vert="horz" wrap="square" rtlCol="0">
            <a:spAutoFit/>
          </a:bodyPr>
          <a:lstStyle/>
          <a:p>
            <a:r>
              <a:rPr lang="zh-CN" altLang="en-US" sz="1400" dirty="0">
                <a:solidFill>
                  <a:srgbClr val="DBB879"/>
                </a:solidFill>
                <a:latin typeface="方正幼线简体" panose="03000509000000000000" pitchFamily="65" charset="-122"/>
                <a:ea typeface="方正幼线简体" panose="03000509000000000000" pitchFamily="65" charset="-122"/>
              </a:rPr>
              <a:t>小城梦南窗</a:t>
            </a:r>
            <a:endParaRPr lang="en-US" altLang="zh-CN" sz="1400" dirty="0">
              <a:solidFill>
                <a:srgbClr val="DBB879"/>
              </a:solidFill>
              <a:latin typeface="方正幼线简体" panose="03000509000000000000" pitchFamily="65" charset="-122"/>
              <a:ea typeface="方正幼线简体" panose="03000509000000000000" pitchFamily="65" charset="-122"/>
            </a:endParaRPr>
          </a:p>
          <a:p>
            <a:r>
              <a:rPr lang="zh-CN" altLang="en-US" sz="1400" dirty="0">
                <a:solidFill>
                  <a:srgbClr val="DBB879"/>
                </a:solidFill>
                <a:latin typeface="方正幼线简体" panose="03000509000000000000" pitchFamily="65" charset="-122"/>
                <a:ea typeface="方正幼线简体" panose="03000509000000000000" pitchFamily="65" charset="-122"/>
              </a:rPr>
              <a:t>岁暮迟迟</a:t>
            </a:r>
            <a:endParaRPr lang="en-US" altLang="zh-CN" sz="1400" dirty="0">
              <a:solidFill>
                <a:srgbClr val="DBB879"/>
              </a:solidFill>
              <a:latin typeface="方正幼线简体" panose="03000509000000000000" pitchFamily="65" charset="-122"/>
              <a:ea typeface="方正幼线简体" panose="03000509000000000000" pitchFamily="65" charset="-122"/>
            </a:endParaRPr>
          </a:p>
          <a:p>
            <a:r>
              <a:rPr lang="zh-CN" altLang="en-US" sz="1400" dirty="0">
                <a:solidFill>
                  <a:srgbClr val="DBB879"/>
                </a:solidFill>
                <a:latin typeface="方正幼线简体" panose="03000509000000000000" pitchFamily="65" charset="-122"/>
                <a:ea typeface="方正幼线简体" panose="03000509000000000000" pitchFamily="65" charset="-122"/>
              </a:rPr>
              <a:t>江边柳叶条条枝</a:t>
            </a:r>
            <a:endParaRPr lang="en-US" altLang="zh-CN" sz="1400" dirty="0">
              <a:solidFill>
                <a:srgbClr val="DBB879"/>
              </a:solidFill>
              <a:latin typeface="方正幼线简体" panose="03000509000000000000" pitchFamily="65" charset="-122"/>
              <a:ea typeface="方正幼线简体" panose="03000509000000000000" pitchFamily="65" charset="-122"/>
            </a:endParaRPr>
          </a:p>
          <a:p>
            <a:r>
              <a:rPr lang="zh-CN" altLang="en-US" sz="1400" dirty="0">
                <a:solidFill>
                  <a:srgbClr val="DBB879"/>
                </a:solidFill>
                <a:latin typeface="方正幼线简体" panose="03000509000000000000" pitchFamily="65" charset="-122"/>
                <a:ea typeface="方正幼线简体" panose="03000509000000000000" pitchFamily="65" charset="-122"/>
              </a:rPr>
              <a:t>信纸沾透</a:t>
            </a:r>
            <a:endParaRPr lang="en-US" altLang="zh-CN" sz="1400" dirty="0">
              <a:solidFill>
                <a:srgbClr val="DBB879"/>
              </a:solidFill>
              <a:latin typeface="方正幼线简体" panose="03000509000000000000" pitchFamily="65" charset="-122"/>
              <a:ea typeface="方正幼线简体" panose="03000509000000000000" pitchFamily="65" charset="-122"/>
            </a:endParaRPr>
          </a:p>
          <a:p>
            <a:r>
              <a:rPr lang="zh-CN" altLang="en-US" sz="1400" dirty="0">
                <a:solidFill>
                  <a:srgbClr val="DBB879"/>
                </a:solidFill>
                <a:latin typeface="方正幼线简体" panose="03000509000000000000" pitchFamily="65" charset="-122"/>
                <a:ea typeface="方正幼线简体" panose="03000509000000000000" pitchFamily="65" charset="-122"/>
              </a:rPr>
              <a:t>泪眼婆娑</a:t>
            </a:r>
            <a:endParaRPr lang="en-US" altLang="zh-CN" sz="1400" dirty="0">
              <a:solidFill>
                <a:srgbClr val="DBB879"/>
              </a:solidFill>
              <a:latin typeface="方正幼线简体" panose="03000509000000000000" pitchFamily="65" charset="-122"/>
              <a:ea typeface="方正幼线简体" panose="03000509000000000000" pitchFamily="65" charset="-122"/>
            </a:endParaRPr>
          </a:p>
          <a:p>
            <a:r>
              <a:rPr lang="zh-CN" altLang="en-US" sz="1400" dirty="0">
                <a:solidFill>
                  <a:srgbClr val="DBB879"/>
                </a:solidFill>
                <a:latin typeface="方正幼线简体" panose="03000509000000000000" pitchFamily="65" charset="-122"/>
                <a:ea typeface="方正幼线简体" panose="03000509000000000000" pitchFamily="65" charset="-122"/>
              </a:rPr>
              <a:t>山重重水流流</a:t>
            </a:r>
            <a:endParaRPr lang="en-US" altLang="zh-CN" sz="1400" dirty="0">
              <a:solidFill>
                <a:srgbClr val="DBB879"/>
              </a:solidFill>
              <a:latin typeface="方正幼线简体" panose="03000509000000000000" pitchFamily="65" charset="-122"/>
              <a:ea typeface="方正幼线简体" panose="03000509000000000000" pitchFamily="65" charset="-122"/>
            </a:endParaRPr>
          </a:p>
          <a:p>
            <a:r>
              <a:rPr lang="zh-CN" altLang="en-US" sz="1400" dirty="0">
                <a:solidFill>
                  <a:srgbClr val="DBB879"/>
                </a:solidFill>
                <a:latin typeface="方正幼线简体" panose="03000509000000000000" pitchFamily="65" charset="-122"/>
                <a:ea typeface="方正幼线简体" panose="03000509000000000000" pitchFamily="65" charset="-122"/>
              </a:rPr>
              <a:t>此生难留</a:t>
            </a:r>
            <a:endParaRPr lang="zh-CN" altLang="en-US" sz="1400" dirty="0">
              <a:solidFill>
                <a:srgbClr val="DBB879"/>
              </a:solidFill>
              <a:latin typeface="方正幼线简体" panose="03000509000000000000" pitchFamily="65" charset="-122"/>
              <a:ea typeface="方正幼线简体" panose="03000509000000000000" pitchFamily="65" charset="-122"/>
            </a:endParaRPr>
          </a:p>
        </p:txBody>
      </p:sp>
      <p:sp>
        <p:nvSpPr>
          <p:cNvPr id="29" name="文本框 28"/>
          <p:cNvSpPr txBox="1"/>
          <p:nvPr/>
        </p:nvSpPr>
        <p:spPr>
          <a:xfrm>
            <a:off x="4631779" y="5912779"/>
            <a:ext cx="2928394" cy="260350"/>
          </a:xfrm>
          <a:prstGeom prst="rect">
            <a:avLst/>
          </a:prstGeom>
          <a:noFill/>
          <a:effectLst/>
        </p:spPr>
        <p:txBody>
          <a:bodyPr vert="horz" wrap="square" rtlCol="0">
            <a:spAutoFit/>
          </a:bodyPr>
          <a:lstStyle/>
          <a:p>
            <a:pPr algn="ctr"/>
            <a:r>
              <a:rPr lang="zh-CN" altLang="en-US" sz="1100" spc="300"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rPr>
              <a:t>点击输入内容；</a:t>
            </a:r>
            <a:endParaRPr lang="zh-CN" altLang="en-US" sz="1100" spc="300"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endParaRPr>
          </a:p>
        </p:txBody>
      </p:sp>
      <p:cxnSp>
        <p:nvCxnSpPr>
          <p:cNvPr id="30" name="直接连接符 29"/>
          <p:cNvCxnSpPr/>
          <p:nvPr/>
        </p:nvCxnSpPr>
        <p:spPr>
          <a:xfrm flipH="1">
            <a:off x="3611564" y="6042849"/>
            <a:ext cx="1510813" cy="0"/>
          </a:xfrm>
          <a:prstGeom prst="line">
            <a:avLst/>
          </a:prstGeom>
          <a:ln>
            <a:gradFill flip="none" rotWithShape="1">
              <a:gsLst>
                <a:gs pos="0">
                  <a:srgbClr val="BB9E73"/>
                </a:gs>
                <a:gs pos="100000">
                  <a:srgbClr val="BB9E73">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7106856" y="6042849"/>
            <a:ext cx="1570299" cy="0"/>
          </a:xfrm>
          <a:prstGeom prst="line">
            <a:avLst/>
          </a:prstGeom>
          <a:ln>
            <a:gradFill flip="none" rotWithShape="1">
              <a:gsLst>
                <a:gs pos="0">
                  <a:srgbClr val="BB9E73"/>
                </a:gs>
                <a:gs pos="100000">
                  <a:srgbClr val="BB9E73">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6595353" y="0"/>
            <a:ext cx="472136" cy="16436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幼线简体" panose="03000509000000000000" pitchFamily="65" charset="-122"/>
              <a:ea typeface="方正幼线简体" panose="03000509000000000000" pitchFamily="65" charset="-122"/>
            </a:endParaRPr>
          </a:p>
        </p:txBody>
      </p:sp>
      <p:sp>
        <p:nvSpPr>
          <p:cNvPr id="36" name="文本框 35"/>
          <p:cNvSpPr txBox="1"/>
          <p:nvPr/>
        </p:nvSpPr>
        <p:spPr>
          <a:xfrm>
            <a:off x="6626873" y="-83039"/>
            <a:ext cx="459740" cy="1809681"/>
          </a:xfrm>
          <a:prstGeom prst="rect">
            <a:avLst/>
          </a:prstGeom>
          <a:noFill/>
          <a:effectLst/>
        </p:spPr>
        <p:txBody>
          <a:bodyPr vert="eaVert" wrap="square" rtlCol="0">
            <a:spAutoFit/>
          </a:bodyPr>
          <a:lstStyle/>
          <a:p>
            <a:pPr algn="ctr"/>
            <a:r>
              <a:rPr lang="en-US" altLang="zh-CN" spc="300"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rPr>
              <a:t> </a:t>
            </a:r>
            <a:r>
              <a:rPr lang="zh-CN" altLang="en-US" spc="300"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rPr>
              <a:t>输入标题</a:t>
            </a:r>
            <a:endParaRPr lang="zh-CN" altLang="en-US" spc="300"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endParaRPr>
          </a:p>
        </p:txBody>
      </p:sp>
      <p:sp>
        <p:nvSpPr>
          <p:cNvPr id="37" name="矩形 36"/>
          <p:cNvSpPr/>
          <p:nvPr/>
        </p:nvSpPr>
        <p:spPr>
          <a:xfrm>
            <a:off x="10111839" y="0"/>
            <a:ext cx="472136" cy="16436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幼线简体" panose="03000509000000000000" pitchFamily="65" charset="-122"/>
              <a:ea typeface="方正幼线简体" panose="03000509000000000000" pitchFamily="65" charset="-122"/>
            </a:endParaRPr>
          </a:p>
        </p:txBody>
      </p:sp>
      <p:sp>
        <p:nvSpPr>
          <p:cNvPr id="38" name="文本框 37"/>
          <p:cNvSpPr txBox="1"/>
          <p:nvPr/>
        </p:nvSpPr>
        <p:spPr>
          <a:xfrm>
            <a:off x="10143359" y="-83039"/>
            <a:ext cx="459740" cy="1809681"/>
          </a:xfrm>
          <a:prstGeom prst="rect">
            <a:avLst/>
          </a:prstGeom>
          <a:noFill/>
          <a:effectLst/>
        </p:spPr>
        <p:txBody>
          <a:bodyPr vert="eaVert" wrap="square" rtlCol="0">
            <a:spAutoFit/>
          </a:bodyPr>
          <a:lstStyle/>
          <a:p>
            <a:pPr algn="ctr"/>
            <a:r>
              <a:rPr lang="en-US" altLang="zh-CN" spc="300"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rPr>
              <a:t> </a:t>
            </a:r>
            <a:r>
              <a:rPr lang="zh-CN" altLang="en-US" spc="300"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rPr>
              <a:t>输入标题</a:t>
            </a:r>
            <a:endParaRPr lang="zh-CN" altLang="en-US" spc="300" dirty="0">
              <a:gradFill>
                <a:gsLst>
                  <a:gs pos="0">
                    <a:srgbClr val="1E212A"/>
                  </a:gs>
                  <a:gs pos="0">
                    <a:srgbClr val="DBB879"/>
                  </a:gs>
                  <a:gs pos="100000">
                    <a:srgbClr val="BD9C6A"/>
                  </a:gs>
                </a:gsLst>
                <a:path path="circle">
                  <a:fillToRect l="50000" t="50000" r="50000" b="50000"/>
                </a:path>
              </a:gradFill>
              <a:latin typeface="方正幼线简体" panose="03000509000000000000" pitchFamily="65" charset="-122"/>
              <a:ea typeface="方正幼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占位符 39"/>
          <p:cNvPicPr>
            <a:picLocks noGrp="1" noChangeAspect="1"/>
          </p:cNvPicPr>
          <p:nvPr>
            <p:ph type="pic" sz="quarter" idx="11"/>
          </p:nvPr>
        </p:nvPicPr>
        <p:blipFill>
          <a:blip r:embed="rId1" cstate="print">
            <a:duotone>
              <a:prstClr val="black"/>
              <a:schemeClr val="accent2">
                <a:tint val="45000"/>
                <a:satMod val="400000"/>
              </a:schemeClr>
            </a:duotone>
            <a:extLst>
              <a:ext uri="{28A0092B-C50C-407E-A947-70E740481C1C}">
                <a14:useLocalDpi xmlns:a14="http://schemas.microsoft.com/office/drawing/2010/main" val="0"/>
              </a:ext>
            </a:extLst>
          </a:blip>
          <a:srcRect l="24978" r="24978"/>
          <a:stretch>
            <a:fillRect/>
          </a:stretch>
        </p:blipFill>
        <p:spPr/>
      </p:pic>
      <p:pic>
        <p:nvPicPr>
          <p:cNvPr id="38" name="图片占位符 37"/>
          <p:cNvPicPr>
            <a:picLocks noGrp="1" noChangeAspect="1"/>
          </p:cNvPicPr>
          <p:nvPr>
            <p:ph type="pic" sz="quarter" idx="12"/>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rcRect l="16667" r="16667"/>
          <a:stretch>
            <a:fillRect/>
          </a:stretch>
        </p:blipFill>
        <p:spPr/>
      </p:pic>
      <p:pic>
        <p:nvPicPr>
          <p:cNvPr id="39" name="图片占位符 38"/>
          <p:cNvPicPr>
            <a:picLocks noGrp="1" noChangeAspect="1"/>
          </p:cNvPicPr>
          <p:nvPr>
            <p:ph type="pic" sz="quarter" idx="13"/>
          </p:nvPr>
        </p:nvPicPr>
        <p:blipFill>
          <a:blip r:embed="rId3" cstate="print">
            <a:duotone>
              <a:prstClr val="black"/>
              <a:schemeClr val="accent2">
                <a:tint val="45000"/>
                <a:satMod val="400000"/>
              </a:schemeClr>
            </a:duotone>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l="24978" r="24978"/>
          <a:stretch>
            <a:fillRect/>
          </a:stretch>
        </p:blipFill>
        <p:spPr/>
      </p:pic>
      <p:sp>
        <p:nvSpPr>
          <p:cNvPr id="7" name="矩形 6"/>
          <p:cNvSpPr/>
          <p:nvPr/>
        </p:nvSpPr>
        <p:spPr>
          <a:xfrm>
            <a:off x="1183011" y="912069"/>
            <a:ext cx="2249672" cy="3347415"/>
          </a:xfrm>
          <a:prstGeom prst="rect">
            <a:avLst/>
          </a:prstGeom>
          <a:noFill/>
          <a:ln>
            <a:solidFill>
              <a:srgbClr val="A38D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幼线简体" panose="03000509000000000000" pitchFamily="65" charset="-122"/>
              <a:ea typeface="方正幼线简体" panose="03000509000000000000" pitchFamily="65" charset="-122"/>
            </a:endParaRPr>
          </a:p>
        </p:txBody>
      </p:sp>
      <p:sp>
        <p:nvSpPr>
          <p:cNvPr id="8" name="矩形 7"/>
          <p:cNvSpPr/>
          <p:nvPr/>
        </p:nvSpPr>
        <p:spPr>
          <a:xfrm>
            <a:off x="5098486" y="912069"/>
            <a:ext cx="2249672" cy="3347415"/>
          </a:xfrm>
          <a:prstGeom prst="rect">
            <a:avLst/>
          </a:prstGeom>
          <a:noFill/>
          <a:ln>
            <a:solidFill>
              <a:srgbClr val="A38D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幼线简体" panose="03000509000000000000" pitchFamily="65" charset="-122"/>
              <a:ea typeface="方正幼线简体" panose="03000509000000000000" pitchFamily="65" charset="-122"/>
            </a:endParaRPr>
          </a:p>
        </p:txBody>
      </p:sp>
      <p:sp>
        <p:nvSpPr>
          <p:cNvPr id="9" name="矩形 8"/>
          <p:cNvSpPr/>
          <p:nvPr/>
        </p:nvSpPr>
        <p:spPr>
          <a:xfrm>
            <a:off x="9071681" y="912069"/>
            <a:ext cx="2272215" cy="3347415"/>
          </a:xfrm>
          <a:prstGeom prst="rect">
            <a:avLst/>
          </a:prstGeom>
          <a:noFill/>
          <a:ln>
            <a:solidFill>
              <a:srgbClr val="A38D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幼线简体" panose="03000509000000000000" pitchFamily="65" charset="-122"/>
              <a:ea typeface="方正幼线简体" panose="03000509000000000000" pitchFamily="65" charset="-122"/>
            </a:endParaRPr>
          </a:p>
        </p:txBody>
      </p:sp>
      <p:sp>
        <p:nvSpPr>
          <p:cNvPr id="13" name="矩形 12"/>
          <p:cNvSpPr/>
          <p:nvPr/>
        </p:nvSpPr>
        <p:spPr>
          <a:xfrm>
            <a:off x="1939794" y="912069"/>
            <a:ext cx="736106" cy="818429"/>
          </a:xfrm>
          <a:prstGeom prst="rect">
            <a:avLst/>
          </a:prstGeom>
          <a:solidFill>
            <a:srgbClr val="A38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幼线简体" panose="03000509000000000000" pitchFamily="65" charset="-122"/>
              <a:ea typeface="方正幼线简体" panose="03000509000000000000" pitchFamily="65" charset="-122"/>
            </a:endParaRPr>
          </a:p>
        </p:txBody>
      </p:sp>
      <p:sp>
        <p:nvSpPr>
          <p:cNvPr id="14" name="矩形 13"/>
          <p:cNvSpPr/>
          <p:nvPr/>
        </p:nvSpPr>
        <p:spPr>
          <a:xfrm>
            <a:off x="5855270" y="912069"/>
            <a:ext cx="736106" cy="818429"/>
          </a:xfrm>
          <a:prstGeom prst="rect">
            <a:avLst/>
          </a:prstGeom>
          <a:solidFill>
            <a:srgbClr val="A38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幼线简体" panose="03000509000000000000" pitchFamily="65" charset="-122"/>
              <a:ea typeface="方正幼线简体" panose="03000509000000000000" pitchFamily="65" charset="-122"/>
            </a:endParaRPr>
          </a:p>
        </p:txBody>
      </p:sp>
      <p:sp>
        <p:nvSpPr>
          <p:cNvPr id="15" name="矩形 14"/>
          <p:cNvSpPr/>
          <p:nvPr/>
        </p:nvSpPr>
        <p:spPr>
          <a:xfrm>
            <a:off x="9851007" y="912069"/>
            <a:ext cx="736106" cy="818429"/>
          </a:xfrm>
          <a:prstGeom prst="rect">
            <a:avLst/>
          </a:prstGeom>
          <a:solidFill>
            <a:srgbClr val="A38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幼线简体" panose="03000509000000000000" pitchFamily="65" charset="-122"/>
              <a:ea typeface="方正幼线简体" panose="03000509000000000000" pitchFamily="65" charset="-122"/>
            </a:endParaRPr>
          </a:p>
        </p:txBody>
      </p:sp>
      <p:sp>
        <p:nvSpPr>
          <p:cNvPr id="16" name="文本框 15"/>
          <p:cNvSpPr txBox="1"/>
          <p:nvPr/>
        </p:nvSpPr>
        <p:spPr>
          <a:xfrm>
            <a:off x="1989438" y="1070595"/>
            <a:ext cx="538843" cy="646331"/>
          </a:xfrm>
          <a:prstGeom prst="rect">
            <a:avLst/>
          </a:prstGeom>
          <a:noFill/>
        </p:spPr>
        <p:txBody>
          <a:bodyPr wrap="square" rtlCol="0">
            <a:spAutoFit/>
          </a:bodyPr>
          <a:lstStyle/>
          <a:p>
            <a:r>
              <a:rPr lang="zh-CN" altLang="en-US" sz="3600" dirty="0">
                <a:solidFill>
                  <a:schemeClr val="tx1">
                    <a:lumMod val="85000"/>
                    <a:lumOff val="15000"/>
                  </a:schemeClr>
                </a:solidFill>
                <a:latin typeface="方正幼线简体" panose="03000509000000000000" pitchFamily="65" charset="-122"/>
                <a:ea typeface="方正幼线简体" panose="03000509000000000000" pitchFamily="65" charset="-122"/>
              </a:rPr>
              <a:t>壹</a:t>
            </a:r>
            <a:endParaRPr lang="zh-CN" altLang="en-US" sz="3600" dirty="0">
              <a:solidFill>
                <a:schemeClr val="tx1">
                  <a:lumMod val="85000"/>
                  <a:lumOff val="15000"/>
                </a:schemeClr>
              </a:solidFill>
              <a:latin typeface="方正幼线简体" panose="03000509000000000000" pitchFamily="65" charset="-122"/>
              <a:ea typeface="方正幼线简体" panose="03000509000000000000" pitchFamily="65" charset="-122"/>
            </a:endParaRPr>
          </a:p>
        </p:txBody>
      </p:sp>
      <p:sp>
        <p:nvSpPr>
          <p:cNvPr id="17" name="文本框 16"/>
          <p:cNvSpPr txBox="1"/>
          <p:nvPr/>
        </p:nvSpPr>
        <p:spPr>
          <a:xfrm>
            <a:off x="5910506" y="1070595"/>
            <a:ext cx="538843" cy="646331"/>
          </a:xfrm>
          <a:prstGeom prst="rect">
            <a:avLst/>
          </a:prstGeom>
          <a:noFill/>
        </p:spPr>
        <p:txBody>
          <a:bodyPr wrap="square" rtlCol="0">
            <a:spAutoFit/>
          </a:bodyPr>
          <a:lstStyle/>
          <a:p>
            <a:r>
              <a:rPr lang="zh-CN" altLang="en-US" sz="3600" dirty="0">
                <a:solidFill>
                  <a:schemeClr val="tx1">
                    <a:lumMod val="85000"/>
                    <a:lumOff val="15000"/>
                  </a:schemeClr>
                </a:solidFill>
                <a:latin typeface="方正幼线简体" panose="03000509000000000000" pitchFamily="65" charset="-122"/>
                <a:ea typeface="方正幼线简体" panose="03000509000000000000" pitchFamily="65" charset="-122"/>
              </a:rPr>
              <a:t>贰</a:t>
            </a:r>
            <a:endParaRPr lang="zh-CN" altLang="en-US" sz="3600" dirty="0">
              <a:solidFill>
                <a:schemeClr val="tx1">
                  <a:lumMod val="85000"/>
                  <a:lumOff val="15000"/>
                </a:schemeClr>
              </a:solidFill>
              <a:latin typeface="方正幼线简体" panose="03000509000000000000" pitchFamily="65" charset="-122"/>
              <a:ea typeface="方正幼线简体" panose="03000509000000000000" pitchFamily="65" charset="-122"/>
            </a:endParaRPr>
          </a:p>
        </p:txBody>
      </p:sp>
      <p:sp>
        <p:nvSpPr>
          <p:cNvPr id="18" name="文本框 17"/>
          <p:cNvSpPr txBox="1"/>
          <p:nvPr/>
        </p:nvSpPr>
        <p:spPr>
          <a:xfrm>
            <a:off x="9904421" y="1070595"/>
            <a:ext cx="538843" cy="646331"/>
          </a:xfrm>
          <a:prstGeom prst="rect">
            <a:avLst/>
          </a:prstGeom>
          <a:noFill/>
        </p:spPr>
        <p:txBody>
          <a:bodyPr wrap="square" rtlCol="0">
            <a:spAutoFit/>
          </a:bodyPr>
          <a:lstStyle/>
          <a:p>
            <a:r>
              <a:rPr lang="zh-CN" altLang="en-US" sz="3600" dirty="0">
                <a:solidFill>
                  <a:schemeClr val="tx1">
                    <a:lumMod val="85000"/>
                    <a:lumOff val="15000"/>
                  </a:schemeClr>
                </a:solidFill>
                <a:latin typeface="方正幼线简体" panose="03000509000000000000" pitchFamily="65" charset="-122"/>
                <a:ea typeface="方正幼线简体" panose="03000509000000000000" pitchFamily="65" charset="-122"/>
              </a:rPr>
              <a:t>叁</a:t>
            </a:r>
            <a:endParaRPr lang="zh-CN" altLang="en-US" sz="3600" dirty="0">
              <a:solidFill>
                <a:schemeClr val="tx1">
                  <a:lumMod val="85000"/>
                  <a:lumOff val="15000"/>
                </a:schemeClr>
              </a:solidFill>
              <a:latin typeface="方正幼线简体" panose="03000509000000000000" pitchFamily="65" charset="-122"/>
              <a:ea typeface="方正幼线简体" panose="03000509000000000000" pitchFamily="65" charset="-122"/>
            </a:endParaRPr>
          </a:p>
        </p:txBody>
      </p:sp>
      <p:sp>
        <p:nvSpPr>
          <p:cNvPr id="20" name="文本框 19"/>
          <p:cNvSpPr txBox="1"/>
          <p:nvPr/>
        </p:nvSpPr>
        <p:spPr>
          <a:xfrm>
            <a:off x="1763484" y="3711420"/>
            <a:ext cx="824841" cy="2867932"/>
          </a:xfrm>
          <a:prstGeom prst="rect">
            <a:avLst/>
          </a:prstGeom>
          <a:noFill/>
        </p:spPr>
        <p:txBody>
          <a:bodyPr vert="eaVert" wrap="square" rtlCol="0">
            <a:spAutoFit/>
          </a:bodyPr>
          <a:lstStyle/>
          <a:p>
            <a:pPr>
              <a:lnSpc>
                <a:spcPct val="130000"/>
              </a:lnSpc>
            </a:pPr>
            <a:r>
              <a:rPr lang="zh-CN" altLang="en-US" sz="1600" spc="600" dirty="0">
                <a:solidFill>
                  <a:srgbClr val="E8FAFC"/>
                </a:solidFill>
                <a:latin typeface="方正幼线简体" panose="03000509000000000000" pitchFamily="65" charset="-122"/>
                <a:ea typeface="方正幼线简体" panose="03000509000000000000" pitchFamily="65" charset="-122"/>
              </a:rPr>
              <a:t>如果爱告诉我走下去</a:t>
            </a:r>
            <a:endParaRPr lang="zh-CN" altLang="en-US" sz="1600" spc="600" dirty="0">
              <a:solidFill>
                <a:srgbClr val="E8FAFC"/>
              </a:solidFill>
              <a:latin typeface="方正幼线简体" panose="03000509000000000000" pitchFamily="65" charset="-122"/>
              <a:ea typeface="方正幼线简体" panose="03000509000000000000" pitchFamily="65" charset="-122"/>
            </a:endParaRPr>
          </a:p>
          <a:p>
            <a:pPr>
              <a:lnSpc>
                <a:spcPct val="130000"/>
              </a:lnSpc>
            </a:pPr>
            <a:r>
              <a:rPr lang="zh-CN" altLang="en-US" sz="1600" spc="600" dirty="0">
                <a:solidFill>
                  <a:srgbClr val="E8FAFC"/>
                </a:solidFill>
                <a:latin typeface="方正幼线简体" panose="03000509000000000000" pitchFamily="65" charset="-122"/>
                <a:ea typeface="方正幼线简体" panose="03000509000000000000" pitchFamily="65" charset="-122"/>
              </a:rPr>
              <a:t>我会拼到爱尽头</a:t>
            </a:r>
            <a:endParaRPr lang="zh-CN" altLang="en-US" sz="1600" spc="600" dirty="0">
              <a:solidFill>
                <a:srgbClr val="E8FAFC"/>
              </a:solidFill>
              <a:latin typeface="方正幼线简体" panose="03000509000000000000" pitchFamily="65" charset="-122"/>
              <a:ea typeface="方正幼线简体" panose="03000509000000000000" pitchFamily="65" charset="-122"/>
            </a:endParaRPr>
          </a:p>
        </p:txBody>
      </p:sp>
      <p:sp>
        <p:nvSpPr>
          <p:cNvPr id="117" name="文本框 116"/>
          <p:cNvSpPr txBox="1"/>
          <p:nvPr/>
        </p:nvSpPr>
        <p:spPr>
          <a:xfrm>
            <a:off x="5913286" y="3711420"/>
            <a:ext cx="824841" cy="2867932"/>
          </a:xfrm>
          <a:prstGeom prst="rect">
            <a:avLst/>
          </a:prstGeom>
          <a:noFill/>
        </p:spPr>
        <p:txBody>
          <a:bodyPr vert="eaVert" wrap="square" rtlCol="0">
            <a:spAutoFit/>
          </a:bodyPr>
          <a:lstStyle/>
          <a:p>
            <a:pPr>
              <a:lnSpc>
                <a:spcPct val="130000"/>
              </a:lnSpc>
            </a:pPr>
            <a:r>
              <a:rPr lang="zh-CN" altLang="en-US" sz="1600" spc="600" dirty="0">
                <a:solidFill>
                  <a:srgbClr val="E8FAFC"/>
                </a:solidFill>
                <a:latin typeface="方正幼线简体" panose="03000509000000000000" pitchFamily="65" charset="-122"/>
                <a:ea typeface="方正幼线简体" panose="03000509000000000000" pitchFamily="65" charset="-122"/>
              </a:rPr>
              <a:t>如果爱告诉我走下去</a:t>
            </a:r>
            <a:endParaRPr lang="zh-CN" altLang="en-US" sz="1600" spc="600" dirty="0">
              <a:solidFill>
                <a:srgbClr val="E8FAFC"/>
              </a:solidFill>
              <a:latin typeface="方正幼线简体" panose="03000509000000000000" pitchFamily="65" charset="-122"/>
              <a:ea typeface="方正幼线简体" panose="03000509000000000000" pitchFamily="65" charset="-122"/>
            </a:endParaRPr>
          </a:p>
          <a:p>
            <a:pPr>
              <a:lnSpc>
                <a:spcPct val="130000"/>
              </a:lnSpc>
            </a:pPr>
            <a:r>
              <a:rPr lang="zh-CN" altLang="en-US" sz="1600" spc="600" dirty="0">
                <a:solidFill>
                  <a:srgbClr val="E8FAFC"/>
                </a:solidFill>
                <a:latin typeface="方正幼线简体" panose="03000509000000000000" pitchFamily="65" charset="-122"/>
                <a:ea typeface="方正幼线简体" panose="03000509000000000000" pitchFamily="65" charset="-122"/>
              </a:rPr>
              <a:t>我会拼到爱尽头</a:t>
            </a:r>
            <a:endParaRPr lang="zh-CN" altLang="en-US" sz="1600" spc="600" dirty="0">
              <a:solidFill>
                <a:srgbClr val="E8FAFC"/>
              </a:solidFill>
              <a:latin typeface="方正幼线简体" panose="03000509000000000000" pitchFamily="65" charset="-122"/>
              <a:ea typeface="方正幼线简体" panose="03000509000000000000" pitchFamily="65" charset="-122"/>
            </a:endParaRPr>
          </a:p>
        </p:txBody>
      </p:sp>
      <p:sp>
        <p:nvSpPr>
          <p:cNvPr id="118" name="文本框 117"/>
          <p:cNvSpPr txBox="1"/>
          <p:nvPr/>
        </p:nvSpPr>
        <p:spPr>
          <a:xfrm>
            <a:off x="9905417" y="3711420"/>
            <a:ext cx="824841" cy="2867932"/>
          </a:xfrm>
          <a:prstGeom prst="rect">
            <a:avLst/>
          </a:prstGeom>
          <a:noFill/>
        </p:spPr>
        <p:txBody>
          <a:bodyPr vert="eaVert" wrap="square" rtlCol="0">
            <a:spAutoFit/>
          </a:bodyPr>
          <a:lstStyle/>
          <a:p>
            <a:pPr>
              <a:lnSpc>
                <a:spcPct val="130000"/>
              </a:lnSpc>
            </a:pPr>
            <a:r>
              <a:rPr lang="zh-CN" altLang="en-US" sz="1600" spc="600" dirty="0">
                <a:solidFill>
                  <a:srgbClr val="E8FAFC"/>
                </a:solidFill>
                <a:latin typeface="方正幼线简体" panose="03000509000000000000" pitchFamily="65" charset="-122"/>
                <a:ea typeface="方正幼线简体" panose="03000509000000000000" pitchFamily="65" charset="-122"/>
              </a:rPr>
              <a:t>如果爱告诉我走下去</a:t>
            </a:r>
            <a:endParaRPr lang="zh-CN" altLang="en-US" sz="1600" spc="600" dirty="0">
              <a:solidFill>
                <a:srgbClr val="E8FAFC"/>
              </a:solidFill>
              <a:latin typeface="方正幼线简体" panose="03000509000000000000" pitchFamily="65" charset="-122"/>
              <a:ea typeface="方正幼线简体" panose="03000509000000000000" pitchFamily="65" charset="-122"/>
            </a:endParaRPr>
          </a:p>
          <a:p>
            <a:pPr>
              <a:lnSpc>
                <a:spcPct val="130000"/>
              </a:lnSpc>
            </a:pPr>
            <a:r>
              <a:rPr lang="zh-CN" altLang="en-US" sz="1600" spc="600" dirty="0">
                <a:solidFill>
                  <a:srgbClr val="E8FAFC"/>
                </a:solidFill>
                <a:latin typeface="方正幼线简体" panose="03000509000000000000" pitchFamily="65" charset="-122"/>
                <a:ea typeface="方正幼线简体" panose="03000509000000000000" pitchFamily="65" charset="-122"/>
              </a:rPr>
              <a:t>我会拼到爱尽头</a:t>
            </a:r>
            <a:endParaRPr lang="zh-CN" altLang="en-US" sz="1600" spc="600" dirty="0">
              <a:solidFill>
                <a:srgbClr val="E8FAFC"/>
              </a:solidFill>
              <a:latin typeface="方正幼线简体" panose="03000509000000000000" pitchFamily="65" charset="-122"/>
              <a:ea typeface="方正幼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500"/>
                                        <p:tgtEl>
                                          <p:spTgt spid="1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272" fill="hold" grpId="0" nodeType="clickEffect">
                                  <p:stCondLst>
                                    <p:cond delay="0"/>
                                  </p:stCondLst>
                                  <p:iterate type="lt">
                                    <p:tmPct val="10000"/>
                                  </p:iterate>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strVal val="2/3*#ppt_w"/>
                                          </p:val>
                                        </p:tav>
                                        <p:tav tm="100000">
                                          <p:val>
                                            <p:strVal val="#ppt_w"/>
                                          </p:val>
                                        </p:tav>
                                      </p:tavLst>
                                    </p:anim>
                                    <p:anim calcmode="lin" valueType="num">
                                      <p:cBhvr>
                                        <p:cTn id="22" dur="500" fill="hold"/>
                                        <p:tgtEl>
                                          <p:spTgt spid="20"/>
                                        </p:tgtEl>
                                        <p:attrNameLst>
                                          <p:attrName>ppt_h</p:attrName>
                                        </p:attrNameLst>
                                      </p:cBhvr>
                                      <p:tavLst>
                                        <p:tav tm="0">
                                          <p:val>
                                            <p:strVal val="2/3*#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up)">
                                      <p:cBhvr>
                                        <p:cTn id="27" dur="500"/>
                                        <p:tgtEl>
                                          <p:spTgt spid="38"/>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272" fill="hold" grpId="0" nodeType="clickEffect">
                                  <p:stCondLst>
                                    <p:cond delay="0"/>
                                  </p:stCondLst>
                                  <p:iterate type="lt">
                                    <p:tmPct val="10000"/>
                                  </p:iterate>
                                  <p:childTnLst>
                                    <p:set>
                                      <p:cBhvr>
                                        <p:cTn id="40" dur="1" fill="hold">
                                          <p:stCondLst>
                                            <p:cond delay="0"/>
                                          </p:stCondLst>
                                        </p:cTn>
                                        <p:tgtEl>
                                          <p:spTgt spid="117"/>
                                        </p:tgtEl>
                                        <p:attrNameLst>
                                          <p:attrName>style.visibility</p:attrName>
                                        </p:attrNameLst>
                                      </p:cBhvr>
                                      <p:to>
                                        <p:strVal val="visible"/>
                                      </p:to>
                                    </p:set>
                                    <p:anim calcmode="lin" valueType="num">
                                      <p:cBhvr>
                                        <p:cTn id="41" dur="500" fill="hold"/>
                                        <p:tgtEl>
                                          <p:spTgt spid="117"/>
                                        </p:tgtEl>
                                        <p:attrNameLst>
                                          <p:attrName>ppt_w</p:attrName>
                                        </p:attrNameLst>
                                      </p:cBhvr>
                                      <p:tavLst>
                                        <p:tav tm="0">
                                          <p:val>
                                            <p:strVal val="2/3*#ppt_w"/>
                                          </p:val>
                                        </p:tav>
                                        <p:tav tm="100000">
                                          <p:val>
                                            <p:strVal val="#ppt_w"/>
                                          </p:val>
                                        </p:tav>
                                      </p:tavLst>
                                    </p:anim>
                                    <p:anim calcmode="lin" valueType="num">
                                      <p:cBhvr>
                                        <p:cTn id="42" dur="500" fill="hold"/>
                                        <p:tgtEl>
                                          <p:spTgt spid="117"/>
                                        </p:tgtEl>
                                        <p:attrNameLst>
                                          <p:attrName>ppt_h</p:attrName>
                                        </p:attrNameLst>
                                      </p:cBhvr>
                                      <p:tavLst>
                                        <p:tav tm="0">
                                          <p:val>
                                            <p:strVal val="2/3*#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up)">
                                      <p:cBhvr>
                                        <p:cTn id="47" dur="500"/>
                                        <p:tgtEl>
                                          <p:spTgt spid="39"/>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up)">
                                      <p:cBhvr>
                                        <p:cTn id="50" dur="500"/>
                                        <p:tgtEl>
                                          <p:spTgt spid="9"/>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up)">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272" fill="hold" grpId="0" nodeType="clickEffect">
                                  <p:stCondLst>
                                    <p:cond delay="0"/>
                                  </p:stCondLst>
                                  <p:iterate type="lt">
                                    <p:tmPct val="10000"/>
                                  </p:iterate>
                                  <p:childTnLst>
                                    <p:set>
                                      <p:cBhvr>
                                        <p:cTn id="60" dur="1" fill="hold">
                                          <p:stCondLst>
                                            <p:cond delay="0"/>
                                          </p:stCondLst>
                                        </p:cTn>
                                        <p:tgtEl>
                                          <p:spTgt spid="118"/>
                                        </p:tgtEl>
                                        <p:attrNameLst>
                                          <p:attrName>style.visibility</p:attrName>
                                        </p:attrNameLst>
                                      </p:cBhvr>
                                      <p:to>
                                        <p:strVal val="visible"/>
                                      </p:to>
                                    </p:set>
                                    <p:anim calcmode="lin" valueType="num">
                                      <p:cBhvr>
                                        <p:cTn id="61" dur="500" fill="hold"/>
                                        <p:tgtEl>
                                          <p:spTgt spid="118"/>
                                        </p:tgtEl>
                                        <p:attrNameLst>
                                          <p:attrName>ppt_w</p:attrName>
                                        </p:attrNameLst>
                                      </p:cBhvr>
                                      <p:tavLst>
                                        <p:tav tm="0">
                                          <p:val>
                                            <p:strVal val="2/3*#ppt_w"/>
                                          </p:val>
                                        </p:tav>
                                        <p:tav tm="100000">
                                          <p:val>
                                            <p:strVal val="#ppt_w"/>
                                          </p:val>
                                        </p:tav>
                                      </p:tavLst>
                                    </p:anim>
                                    <p:anim calcmode="lin" valueType="num">
                                      <p:cBhvr>
                                        <p:cTn id="62" dur="500" fill="hold"/>
                                        <p:tgtEl>
                                          <p:spTgt spid="11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animBg="1"/>
      <p:bldP spid="14" grpId="0" animBg="1"/>
      <p:bldP spid="15" grpId="0" animBg="1"/>
      <p:bldP spid="16" grpId="0"/>
      <p:bldP spid="17" grpId="0"/>
      <p:bldP spid="18" grpId="0"/>
      <p:bldP spid="20" grpId="0"/>
      <p:bldP spid="117" grpId="0"/>
      <p:bldP spid="1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占位符 8"/>
          <p:cNvPicPr>
            <a:picLocks noGrp="1" noChangeAspect="1"/>
          </p:cNvPicPr>
          <p:nvPr>
            <p:ph type="pic" sz="quarter" idx="12"/>
          </p:nvPr>
        </p:nvPicPr>
        <p:blipFill>
          <a:blip r:embed="rId1" cstate="print">
            <a:duotone>
              <a:prstClr val="black"/>
              <a:schemeClr val="accent4">
                <a:tint val="45000"/>
                <a:satMod val="400000"/>
              </a:schemeClr>
            </a:duotone>
            <a:extLst>
              <a:ext uri="{28A0092B-C50C-407E-A947-70E740481C1C}">
                <a14:useLocalDpi xmlns:a14="http://schemas.microsoft.com/office/drawing/2010/main" val="0"/>
              </a:ext>
            </a:extLst>
          </a:blip>
          <a:srcRect l="16542" r="16542"/>
          <a:stretch>
            <a:fillRect/>
          </a:stretch>
        </p:blipFill>
        <p:spPr/>
      </p:pic>
      <p:sp>
        <p:nvSpPr>
          <p:cNvPr id="37" name="椭圆 36"/>
          <p:cNvSpPr/>
          <p:nvPr/>
        </p:nvSpPr>
        <p:spPr>
          <a:xfrm>
            <a:off x="1045528" y="1228634"/>
            <a:ext cx="4441372" cy="4441372"/>
          </a:xfrm>
          <a:prstGeom prst="ellipse">
            <a:avLst/>
          </a:prstGeom>
          <a:noFill/>
          <a:ln>
            <a:solidFill>
              <a:srgbClr val="A38D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62476">
            <a:off x="533742" y="2142003"/>
            <a:ext cx="6477000" cy="3922310"/>
          </a:xfrm>
          <a:prstGeom prst="rect">
            <a:avLst/>
          </a:prstGeom>
        </p:spPr>
      </p:pic>
      <p:sp>
        <p:nvSpPr>
          <p:cNvPr id="43" name="文本框 42"/>
          <p:cNvSpPr txBox="1"/>
          <p:nvPr/>
        </p:nvSpPr>
        <p:spPr>
          <a:xfrm>
            <a:off x="10422000" y="2033768"/>
            <a:ext cx="738664" cy="1705111"/>
          </a:xfrm>
          <a:prstGeom prst="rect">
            <a:avLst/>
          </a:prstGeom>
          <a:noFill/>
        </p:spPr>
        <p:txBody>
          <a:bodyPr vert="eaVert" wrap="square" rtlCol="0">
            <a:spAutoFit/>
          </a:bodyPr>
          <a:lstStyle/>
          <a:p>
            <a:r>
              <a:rPr lang="en-US" altLang="zh-CN" sz="3600" i="1" dirty="0">
                <a:solidFill>
                  <a:srgbClr val="A38D5F"/>
                </a:solidFill>
                <a:latin typeface="方正幼线简体" panose="03000509000000000000" pitchFamily="65" charset="-122"/>
                <a:ea typeface="方正幼线简体" panose="03000509000000000000" pitchFamily="65" charset="-122"/>
              </a:rPr>
              <a:t>【</a:t>
            </a:r>
            <a:r>
              <a:rPr lang="zh-CN" altLang="en-US" sz="3600" i="1" dirty="0">
                <a:solidFill>
                  <a:srgbClr val="A38D5F"/>
                </a:solidFill>
                <a:latin typeface="方正幼线简体" panose="03000509000000000000" pitchFamily="65" charset="-122"/>
                <a:ea typeface="方正幼线简体" panose="03000509000000000000" pitchFamily="65" charset="-122"/>
              </a:rPr>
              <a:t>梅</a:t>
            </a:r>
            <a:r>
              <a:rPr lang="en-US" altLang="zh-CN" sz="3600" i="1" dirty="0">
                <a:solidFill>
                  <a:srgbClr val="A38D5F"/>
                </a:solidFill>
                <a:latin typeface="方正幼线简体" panose="03000509000000000000" pitchFamily="65" charset="-122"/>
                <a:ea typeface="方正幼线简体" panose="03000509000000000000" pitchFamily="65" charset="-122"/>
              </a:rPr>
              <a:t>】</a:t>
            </a:r>
            <a:endParaRPr lang="zh-CN" altLang="en-US" sz="3600" i="1" dirty="0">
              <a:solidFill>
                <a:srgbClr val="A38D5F"/>
              </a:solidFill>
              <a:latin typeface="方正幼线简体" panose="03000509000000000000" pitchFamily="65" charset="-122"/>
              <a:ea typeface="方正幼线简体" panose="03000509000000000000" pitchFamily="65" charset="-122"/>
            </a:endParaRPr>
          </a:p>
        </p:txBody>
      </p:sp>
      <p:sp>
        <p:nvSpPr>
          <p:cNvPr id="44" name="Freeform 2082"/>
          <p:cNvSpPr>
            <a:spLocks noEditPoints="1"/>
          </p:cNvSpPr>
          <p:nvPr/>
        </p:nvSpPr>
        <p:spPr bwMode="auto">
          <a:xfrm>
            <a:off x="7186444" y="1919864"/>
            <a:ext cx="2414662" cy="783771"/>
          </a:xfrm>
          <a:custGeom>
            <a:avLst/>
            <a:gdLst>
              <a:gd name="T0" fmla="*/ 236 w 669"/>
              <a:gd name="T1" fmla="*/ 110 h 229"/>
              <a:gd name="T2" fmla="*/ 169 w 669"/>
              <a:gd name="T3" fmla="*/ 82 h 229"/>
              <a:gd name="T4" fmla="*/ 158 w 669"/>
              <a:gd name="T5" fmla="*/ 134 h 229"/>
              <a:gd name="T6" fmla="*/ 187 w 669"/>
              <a:gd name="T7" fmla="*/ 126 h 229"/>
              <a:gd name="T8" fmla="*/ 169 w 669"/>
              <a:gd name="T9" fmla="*/ 118 h 229"/>
              <a:gd name="T10" fmla="*/ 175 w 669"/>
              <a:gd name="T11" fmla="*/ 96 h 229"/>
              <a:gd name="T12" fmla="*/ 218 w 669"/>
              <a:gd name="T13" fmla="*/ 106 h 229"/>
              <a:gd name="T14" fmla="*/ 183 w 669"/>
              <a:gd name="T15" fmla="*/ 153 h 229"/>
              <a:gd name="T16" fmla="*/ 136 w 669"/>
              <a:gd name="T17" fmla="*/ 131 h 229"/>
              <a:gd name="T18" fmla="*/ 95 w 669"/>
              <a:gd name="T19" fmla="*/ 135 h 229"/>
              <a:gd name="T20" fmla="*/ 37 w 669"/>
              <a:gd name="T21" fmla="*/ 155 h 229"/>
              <a:gd name="T22" fmla="*/ 0 w 669"/>
              <a:gd name="T23" fmla="*/ 142 h 229"/>
              <a:gd name="T24" fmla="*/ 24 w 669"/>
              <a:gd name="T25" fmla="*/ 163 h 229"/>
              <a:gd name="T26" fmla="*/ 105 w 669"/>
              <a:gd name="T27" fmla="*/ 144 h 229"/>
              <a:gd name="T28" fmla="*/ 157 w 669"/>
              <a:gd name="T29" fmla="*/ 162 h 229"/>
              <a:gd name="T30" fmla="*/ 236 w 669"/>
              <a:gd name="T31" fmla="*/ 110 h 229"/>
              <a:gd name="T32" fmla="*/ 640 w 669"/>
              <a:gd name="T33" fmla="*/ 88 h 229"/>
              <a:gd name="T34" fmla="*/ 624 w 669"/>
              <a:gd name="T35" fmla="*/ 22 h 229"/>
              <a:gd name="T36" fmla="*/ 556 w 669"/>
              <a:gd name="T37" fmla="*/ 30 h 229"/>
              <a:gd name="T38" fmla="*/ 470 w 669"/>
              <a:gd name="T39" fmla="*/ 32 h 229"/>
              <a:gd name="T40" fmla="*/ 472 w 669"/>
              <a:gd name="T41" fmla="*/ 97 h 229"/>
              <a:gd name="T42" fmla="*/ 487 w 669"/>
              <a:gd name="T43" fmla="*/ 149 h 229"/>
              <a:gd name="T44" fmla="*/ 555 w 669"/>
              <a:gd name="T45" fmla="*/ 115 h 229"/>
              <a:gd name="T46" fmla="*/ 527 w 669"/>
              <a:gd name="T47" fmla="*/ 89 h 229"/>
              <a:gd name="T48" fmla="*/ 532 w 669"/>
              <a:gd name="T49" fmla="*/ 99 h 229"/>
              <a:gd name="T50" fmla="*/ 504 w 669"/>
              <a:gd name="T51" fmla="*/ 123 h 229"/>
              <a:gd name="T52" fmla="*/ 507 w 669"/>
              <a:gd name="T53" fmla="*/ 62 h 229"/>
              <a:gd name="T54" fmla="*/ 600 w 669"/>
              <a:gd name="T55" fmla="*/ 82 h 229"/>
              <a:gd name="T56" fmla="*/ 565 w 669"/>
              <a:gd name="T57" fmla="*/ 167 h 229"/>
              <a:gd name="T58" fmla="*/ 444 w 669"/>
              <a:gd name="T59" fmla="*/ 142 h 229"/>
              <a:gd name="T60" fmla="*/ 258 w 669"/>
              <a:gd name="T61" fmla="*/ 148 h 229"/>
              <a:gd name="T62" fmla="*/ 129 w 669"/>
              <a:gd name="T63" fmla="*/ 163 h 229"/>
              <a:gd name="T64" fmla="*/ 266 w 669"/>
              <a:gd name="T65" fmla="*/ 168 h 229"/>
              <a:gd name="T66" fmla="*/ 393 w 669"/>
              <a:gd name="T67" fmla="*/ 163 h 229"/>
              <a:gd name="T68" fmla="*/ 440 w 669"/>
              <a:gd name="T69" fmla="*/ 197 h 229"/>
              <a:gd name="T70" fmla="*/ 551 w 669"/>
              <a:gd name="T71" fmla="*/ 227 h 229"/>
              <a:gd name="T72" fmla="*/ 661 w 669"/>
              <a:gd name="T73" fmla="*/ 144 h 229"/>
              <a:gd name="T74" fmla="*/ 640 w 669"/>
              <a:gd name="T75" fmla="*/ 8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9" h="229">
                <a:moveTo>
                  <a:pt x="236" y="110"/>
                </a:moveTo>
                <a:cubicBezTo>
                  <a:pt x="232" y="84"/>
                  <a:pt x="195" y="63"/>
                  <a:pt x="169" y="82"/>
                </a:cubicBezTo>
                <a:cubicBezTo>
                  <a:pt x="142" y="100"/>
                  <a:pt x="152" y="129"/>
                  <a:pt x="158" y="134"/>
                </a:cubicBezTo>
                <a:cubicBezTo>
                  <a:pt x="167" y="142"/>
                  <a:pt x="187" y="142"/>
                  <a:pt x="187" y="126"/>
                </a:cubicBezTo>
                <a:cubicBezTo>
                  <a:pt x="184" y="112"/>
                  <a:pt x="169" y="118"/>
                  <a:pt x="169" y="118"/>
                </a:cubicBezTo>
                <a:cubicBezTo>
                  <a:pt x="169" y="118"/>
                  <a:pt x="159" y="110"/>
                  <a:pt x="175" y="96"/>
                </a:cubicBezTo>
                <a:cubicBezTo>
                  <a:pt x="192" y="83"/>
                  <a:pt x="213" y="94"/>
                  <a:pt x="218" y="106"/>
                </a:cubicBezTo>
                <a:cubicBezTo>
                  <a:pt x="223" y="121"/>
                  <a:pt x="223" y="145"/>
                  <a:pt x="183" y="153"/>
                </a:cubicBezTo>
                <a:cubicBezTo>
                  <a:pt x="141" y="154"/>
                  <a:pt x="136" y="131"/>
                  <a:pt x="136" y="131"/>
                </a:cubicBezTo>
                <a:cubicBezTo>
                  <a:pt x="125" y="143"/>
                  <a:pt x="114" y="133"/>
                  <a:pt x="95" y="135"/>
                </a:cubicBezTo>
                <a:cubicBezTo>
                  <a:pt x="79" y="135"/>
                  <a:pt x="53" y="150"/>
                  <a:pt x="37" y="155"/>
                </a:cubicBezTo>
                <a:cubicBezTo>
                  <a:pt x="20" y="160"/>
                  <a:pt x="0" y="142"/>
                  <a:pt x="0" y="142"/>
                </a:cubicBezTo>
                <a:cubicBezTo>
                  <a:pt x="0" y="142"/>
                  <a:pt x="5" y="158"/>
                  <a:pt x="24" y="163"/>
                </a:cubicBezTo>
                <a:cubicBezTo>
                  <a:pt x="47" y="170"/>
                  <a:pt x="87" y="145"/>
                  <a:pt x="105" y="144"/>
                </a:cubicBezTo>
                <a:cubicBezTo>
                  <a:pt x="123" y="144"/>
                  <a:pt x="157" y="162"/>
                  <a:pt x="157" y="162"/>
                </a:cubicBezTo>
                <a:cubicBezTo>
                  <a:pt x="215" y="180"/>
                  <a:pt x="241" y="139"/>
                  <a:pt x="236" y="110"/>
                </a:cubicBezTo>
                <a:close/>
                <a:moveTo>
                  <a:pt x="640" y="88"/>
                </a:moveTo>
                <a:cubicBezTo>
                  <a:pt x="640" y="88"/>
                  <a:pt x="658" y="49"/>
                  <a:pt x="624" y="22"/>
                </a:cubicBezTo>
                <a:cubicBezTo>
                  <a:pt x="582" y="0"/>
                  <a:pt x="555" y="30"/>
                  <a:pt x="556" y="30"/>
                </a:cubicBezTo>
                <a:cubicBezTo>
                  <a:pt x="542" y="23"/>
                  <a:pt x="503" y="3"/>
                  <a:pt x="470" y="32"/>
                </a:cubicBezTo>
                <a:cubicBezTo>
                  <a:pt x="441" y="63"/>
                  <a:pt x="472" y="97"/>
                  <a:pt x="472" y="97"/>
                </a:cubicBezTo>
                <a:cubicBezTo>
                  <a:pt x="472" y="97"/>
                  <a:pt x="456" y="130"/>
                  <a:pt x="487" y="149"/>
                </a:cubicBezTo>
                <a:cubicBezTo>
                  <a:pt x="522" y="169"/>
                  <a:pt x="553" y="147"/>
                  <a:pt x="555" y="115"/>
                </a:cubicBezTo>
                <a:cubicBezTo>
                  <a:pt x="556" y="98"/>
                  <a:pt x="528" y="89"/>
                  <a:pt x="527" y="89"/>
                </a:cubicBezTo>
                <a:cubicBezTo>
                  <a:pt x="528" y="89"/>
                  <a:pt x="532" y="99"/>
                  <a:pt x="532" y="99"/>
                </a:cubicBezTo>
                <a:cubicBezTo>
                  <a:pt x="541" y="118"/>
                  <a:pt x="522" y="138"/>
                  <a:pt x="504" y="123"/>
                </a:cubicBezTo>
                <a:cubicBezTo>
                  <a:pt x="487" y="108"/>
                  <a:pt x="489" y="83"/>
                  <a:pt x="507" y="62"/>
                </a:cubicBezTo>
                <a:cubicBezTo>
                  <a:pt x="524" y="42"/>
                  <a:pt x="582" y="39"/>
                  <a:pt x="600" y="82"/>
                </a:cubicBezTo>
                <a:cubicBezTo>
                  <a:pt x="619" y="124"/>
                  <a:pt x="594" y="159"/>
                  <a:pt x="565" y="167"/>
                </a:cubicBezTo>
                <a:cubicBezTo>
                  <a:pt x="535" y="174"/>
                  <a:pt x="514" y="181"/>
                  <a:pt x="444" y="142"/>
                </a:cubicBezTo>
                <a:cubicBezTo>
                  <a:pt x="375" y="103"/>
                  <a:pt x="336" y="93"/>
                  <a:pt x="258" y="148"/>
                </a:cubicBezTo>
                <a:cubicBezTo>
                  <a:pt x="186" y="200"/>
                  <a:pt x="129" y="163"/>
                  <a:pt x="129" y="163"/>
                </a:cubicBezTo>
                <a:cubicBezTo>
                  <a:pt x="142" y="171"/>
                  <a:pt x="188" y="209"/>
                  <a:pt x="266" y="168"/>
                </a:cubicBezTo>
                <a:cubicBezTo>
                  <a:pt x="345" y="127"/>
                  <a:pt x="393" y="163"/>
                  <a:pt x="393" y="163"/>
                </a:cubicBezTo>
                <a:cubicBezTo>
                  <a:pt x="440" y="197"/>
                  <a:pt x="440" y="197"/>
                  <a:pt x="440" y="197"/>
                </a:cubicBezTo>
                <a:cubicBezTo>
                  <a:pt x="459" y="213"/>
                  <a:pt x="499" y="228"/>
                  <a:pt x="551" y="227"/>
                </a:cubicBezTo>
                <a:cubicBezTo>
                  <a:pt x="606" y="229"/>
                  <a:pt x="655" y="174"/>
                  <a:pt x="661" y="144"/>
                </a:cubicBezTo>
                <a:cubicBezTo>
                  <a:pt x="669" y="113"/>
                  <a:pt x="640" y="88"/>
                  <a:pt x="640" y="88"/>
                </a:cubicBezTo>
                <a:close/>
              </a:path>
            </a:pathLst>
          </a:custGeom>
          <a:solidFill>
            <a:srgbClr val="E8FAFC">
              <a:alpha val="11000"/>
            </a:srgbClr>
          </a:solidFill>
          <a:ln>
            <a:noFill/>
          </a:ln>
        </p:spPr>
        <p:txBody>
          <a:bodyPr vert="horz" wrap="square" lIns="91440" tIns="45720" rIns="91440" bIns="45720" numCol="1" anchor="t" anchorCtr="0" compatLnSpc="1"/>
          <a:lstStyle/>
          <a:p>
            <a:endParaRPr lang="zh-CN" altLang="en-US" i="1">
              <a:latin typeface="方正幼线简体" panose="03000509000000000000" pitchFamily="65" charset="-122"/>
              <a:ea typeface="方正幼线简体" panose="03000509000000000000" pitchFamily="65" charset="-122"/>
            </a:endParaRPr>
          </a:p>
        </p:txBody>
      </p:sp>
      <p:sp>
        <p:nvSpPr>
          <p:cNvPr id="45" name="Freeform 2082"/>
          <p:cNvSpPr>
            <a:spLocks noEditPoints="1"/>
          </p:cNvSpPr>
          <p:nvPr/>
        </p:nvSpPr>
        <p:spPr bwMode="auto">
          <a:xfrm>
            <a:off x="8746002" y="2703635"/>
            <a:ext cx="1458857" cy="473528"/>
          </a:xfrm>
          <a:custGeom>
            <a:avLst/>
            <a:gdLst>
              <a:gd name="T0" fmla="*/ 236 w 669"/>
              <a:gd name="T1" fmla="*/ 110 h 229"/>
              <a:gd name="T2" fmla="*/ 169 w 669"/>
              <a:gd name="T3" fmla="*/ 82 h 229"/>
              <a:gd name="T4" fmla="*/ 158 w 669"/>
              <a:gd name="T5" fmla="*/ 134 h 229"/>
              <a:gd name="T6" fmla="*/ 187 w 669"/>
              <a:gd name="T7" fmla="*/ 126 h 229"/>
              <a:gd name="T8" fmla="*/ 169 w 669"/>
              <a:gd name="T9" fmla="*/ 118 h 229"/>
              <a:gd name="T10" fmla="*/ 175 w 669"/>
              <a:gd name="T11" fmla="*/ 96 h 229"/>
              <a:gd name="T12" fmla="*/ 218 w 669"/>
              <a:gd name="T13" fmla="*/ 106 h 229"/>
              <a:gd name="T14" fmla="*/ 183 w 669"/>
              <a:gd name="T15" fmla="*/ 153 h 229"/>
              <a:gd name="T16" fmla="*/ 136 w 669"/>
              <a:gd name="T17" fmla="*/ 131 h 229"/>
              <a:gd name="T18" fmla="*/ 95 w 669"/>
              <a:gd name="T19" fmla="*/ 135 h 229"/>
              <a:gd name="T20" fmla="*/ 37 w 669"/>
              <a:gd name="T21" fmla="*/ 155 h 229"/>
              <a:gd name="T22" fmla="*/ 0 w 669"/>
              <a:gd name="T23" fmla="*/ 142 h 229"/>
              <a:gd name="T24" fmla="*/ 24 w 669"/>
              <a:gd name="T25" fmla="*/ 163 h 229"/>
              <a:gd name="T26" fmla="*/ 105 w 669"/>
              <a:gd name="T27" fmla="*/ 144 h 229"/>
              <a:gd name="T28" fmla="*/ 157 w 669"/>
              <a:gd name="T29" fmla="*/ 162 h 229"/>
              <a:gd name="T30" fmla="*/ 236 w 669"/>
              <a:gd name="T31" fmla="*/ 110 h 229"/>
              <a:gd name="T32" fmla="*/ 640 w 669"/>
              <a:gd name="T33" fmla="*/ 88 h 229"/>
              <a:gd name="T34" fmla="*/ 624 w 669"/>
              <a:gd name="T35" fmla="*/ 22 h 229"/>
              <a:gd name="T36" fmla="*/ 556 w 669"/>
              <a:gd name="T37" fmla="*/ 30 h 229"/>
              <a:gd name="T38" fmla="*/ 470 w 669"/>
              <a:gd name="T39" fmla="*/ 32 h 229"/>
              <a:gd name="T40" fmla="*/ 472 w 669"/>
              <a:gd name="T41" fmla="*/ 97 h 229"/>
              <a:gd name="T42" fmla="*/ 487 w 669"/>
              <a:gd name="T43" fmla="*/ 149 h 229"/>
              <a:gd name="T44" fmla="*/ 555 w 669"/>
              <a:gd name="T45" fmla="*/ 115 h 229"/>
              <a:gd name="T46" fmla="*/ 527 w 669"/>
              <a:gd name="T47" fmla="*/ 89 h 229"/>
              <a:gd name="T48" fmla="*/ 532 w 669"/>
              <a:gd name="T49" fmla="*/ 99 h 229"/>
              <a:gd name="T50" fmla="*/ 504 w 669"/>
              <a:gd name="T51" fmla="*/ 123 h 229"/>
              <a:gd name="T52" fmla="*/ 507 w 669"/>
              <a:gd name="T53" fmla="*/ 62 h 229"/>
              <a:gd name="T54" fmla="*/ 600 w 669"/>
              <a:gd name="T55" fmla="*/ 82 h 229"/>
              <a:gd name="T56" fmla="*/ 565 w 669"/>
              <a:gd name="T57" fmla="*/ 167 h 229"/>
              <a:gd name="T58" fmla="*/ 444 w 669"/>
              <a:gd name="T59" fmla="*/ 142 h 229"/>
              <a:gd name="T60" fmla="*/ 258 w 669"/>
              <a:gd name="T61" fmla="*/ 148 h 229"/>
              <a:gd name="T62" fmla="*/ 129 w 669"/>
              <a:gd name="T63" fmla="*/ 163 h 229"/>
              <a:gd name="T64" fmla="*/ 266 w 669"/>
              <a:gd name="T65" fmla="*/ 168 h 229"/>
              <a:gd name="T66" fmla="*/ 393 w 669"/>
              <a:gd name="T67" fmla="*/ 163 h 229"/>
              <a:gd name="T68" fmla="*/ 440 w 669"/>
              <a:gd name="T69" fmla="*/ 197 h 229"/>
              <a:gd name="T70" fmla="*/ 551 w 669"/>
              <a:gd name="T71" fmla="*/ 227 h 229"/>
              <a:gd name="T72" fmla="*/ 661 w 669"/>
              <a:gd name="T73" fmla="*/ 144 h 229"/>
              <a:gd name="T74" fmla="*/ 640 w 669"/>
              <a:gd name="T75" fmla="*/ 8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9" h="229">
                <a:moveTo>
                  <a:pt x="236" y="110"/>
                </a:moveTo>
                <a:cubicBezTo>
                  <a:pt x="232" y="84"/>
                  <a:pt x="195" y="63"/>
                  <a:pt x="169" y="82"/>
                </a:cubicBezTo>
                <a:cubicBezTo>
                  <a:pt x="142" y="100"/>
                  <a:pt x="152" y="129"/>
                  <a:pt x="158" y="134"/>
                </a:cubicBezTo>
                <a:cubicBezTo>
                  <a:pt x="167" y="142"/>
                  <a:pt x="187" y="142"/>
                  <a:pt x="187" y="126"/>
                </a:cubicBezTo>
                <a:cubicBezTo>
                  <a:pt x="184" y="112"/>
                  <a:pt x="169" y="118"/>
                  <a:pt x="169" y="118"/>
                </a:cubicBezTo>
                <a:cubicBezTo>
                  <a:pt x="169" y="118"/>
                  <a:pt x="159" y="110"/>
                  <a:pt x="175" y="96"/>
                </a:cubicBezTo>
                <a:cubicBezTo>
                  <a:pt x="192" y="83"/>
                  <a:pt x="213" y="94"/>
                  <a:pt x="218" y="106"/>
                </a:cubicBezTo>
                <a:cubicBezTo>
                  <a:pt x="223" y="121"/>
                  <a:pt x="223" y="145"/>
                  <a:pt x="183" y="153"/>
                </a:cubicBezTo>
                <a:cubicBezTo>
                  <a:pt x="141" y="154"/>
                  <a:pt x="136" y="131"/>
                  <a:pt x="136" y="131"/>
                </a:cubicBezTo>
                <a:cubicBezTo>
                  <a:pt x="125" y="143"/>
                  <a:pt x="114" y="133"/>
                  <a:pt x="95" y="135"/>
                </a:cubicBezTo>
                <a:cubicBezTo>
                  <a:pt x="79" y="135"/>
                  <a:pt x="53" y="150"/>
                  <a:pt x="37" y="155"/>
                </a:cubicBezTo>
                <a:cubicBezTo>
                  <a:pt x="20" y="160"/>
                  <a:pt x="0" y="142"/>
                  <a:pt x="0" y="142"/>
                </a:cubicBezTo>
                <a:cubicBezTo>
                  <a:pt x="0" y="142"/>
                  <a:pt x="5" y="158"/>
                  <a:pt x="24" y="163"/>
                </a:cubicBezTo>
                <a:cubicBezTo>
                  <a:pt x="47" y="170"/>
                  <a:pt x="87" y="145"/>
                  <a:pt x="105" y="144"/>
                </a:cubicBezTo>
                <a:cubicBezTo>
                  <a:pt x="123" y="144"/>
                  <a:pt x="157" y="162"/>
                  <a:pt x="157" y="162"/>
                </a:cubicBezTo>
                <a:cubicBezTo>
                  <a:pt x="215" y="180"/>
                  <a:pt x="241" y="139"/>
                  <a:pt x="236" y="110"/>
                </a:cubicBezTo>
                <a:close/>
                <a:moveTo>
                  <a:pt x="640" y="88"/>
                </a:moveTo>
                <a:cubicBezTo>
                  <a:pt x="640" y="88"/>
                  <a:pt x="658" y="49"/>
                  <a:pt x="624" y="22"/>
                </a:cubicBezTo>
                <a:cubicBezTo>
                  <a:pt x="582" y="0"/>
                  <a:pt x="555" y="30"/>
                  <a:pt x="556" y="30"/>
                </a:cubicBezTo>
                <a:cubicBezTo>
                  <a:pt x="542" y="23"/>
                  <a:pt x="503" y="3"/>
                  <a:pt x="470" y="32"/>
                </a:cubicBezTo>
                <a:cubicBezTo>
                  <a:pt x="441" y="63"/>
                  <a:pt x="472" y="97"/>
                  <a:pt x="472" y="97"/>
                </a:cubicBezTo>
                <a:cubicBezTo>
                  <a:pt x="472" y="97"/>
                  <a:pt x="456" y="130"/>
                  <a:pt x="487" y="149"/>
                </a:cubicBezTo>
                <a:cubicBezTo>
                  <a:pt x="522" y="169"/>
                  <a:pt x="553" y="147"/>
                  <a:pt x="555" y="115"/>
                </a:cubicBezTo>
                <a:cubicBezTo>
                  <a:pt x="556" y="98"/>
                  <a:pt x="528" y="89"/>
                  <a:pt x="527" y="89"/>
                </a:cubicBezTo>
                <a:cubicBezTo>
                  <a:pt x="528" y="89"/>
                  <a:pt x="532" y="99"/>
                  <a:pt x="532" y="99"/>
                </a:cubicBezTo>
                <a:cubicBezTo>
                  <a:pt x="541" y="118"/>
                  <a:pt x="522" y="138"/>
                  <a:pt x="504" y="123"/>
                </a:cubicBezTo>
                <a:cubicBezTo>
                  <a:pt x="487" y="108"/>
                  <a:pt x="489" y="83"/>
                  <a:pt x="507" y="62"/>
                </a:cubicBezTo>
                <a:cubicBezTo>
                  <a:pt x="524" y="42"/>
                  <a:pt x="582" y="39"/>
                  <a:pt x="600" y="82"/>
                </a:cubicBezTo>
                <a:cubicBezTo>
                  <a:pt x="619" y="124"/>
                  <a:pt x="594" y="159"/>
                  <a:pt x="565" y="167"/>
                </a:cubicBezTo>
                <a:cubicBezTo>
                  <a:pt x="535" y="174"/>
                  <a:pt x="514" y="181"/>
                  <a:pt x="444" y="142"/>
                </a:cubicBezTo>
                <a:cubicBezTo>
                  <a:pt x="375" y="103"/>
                  <a:pt x="336" y="93"/>
                  <a:pt x="258" y="148"/>
                </a:cubicBezTo>
                <a:cubicBezTo>
                  <a:pt x="186" y="200"/>
                  <a:pt x="129" y="163"/>
                  <a:pt x="129" y="163"/>
                </a:cubicBezTo>
                <a:cubicBezTo>
                  <a:pt x="142" y="171"/>
                  <a:pt x="188" y="209"/>
                  <a:pt x="266" y="168"/>
                </a:cubicBezTo>
                <a:cubicBezTo>
                  <a:pt x="345" y="127"/>
                  <a:pt x="393" y="163"/>
                  <a:pt x="393" y="163"/>
                </a:cubicBezTo>
                <a:cubicBezTo>
                  <a:pt x="440" y="197"/>
                  <a:pt x="440" y="197"/>
                  <a:pt x="440" y="197"/>
                </a:cubicBezTo>
                <a:cubicBezTo>
                  <a:pt x="459" y="213"/>
                  <a:pt x="499" y="228"/>
                  <a:pt x="551" y="227"/>
                </a:cubicBezTo>
                <a:cubicBezTo>
                  <a:pt x="606" y="229"/>
                  <a:pt x="655" y="174"/>
                  <a:pt x="661" y="144"/>
                </a:cubicBezTo>
                <a:cubicBezTo>
                  <a:pt x="669" y="113"/>
                  <a:pt x="640" y="88"/>
                  <a:pt x="640" y="88"/>
                </a:cubicBezTo>
                <a:close/>
              </a:path>
            </a:pathLst>
          </a:custGeom>
          <a:solidFill>
            <a:srgbClr val="DAB86E">
              <a:alpha val="3000"/>
            </a:srgbClr>
          </a:solidFill>
          <a:ln>
            <a:noFill/>
          </a:ln>
        </p:spPr>
        <p:txBody>
          <a:bodyPr vert="horz" wrap="square" lIns="91440" tIns="45720" rIns="91440" bIns="45720" numCol="1" anchor="t" anchorCtr="0" compatLnSpc="1"/>
          <a:lstStyle/>
          <a:p>
            <a:endParaRPr lang="zh-CN" altLang="en-US" i="1">
              <a:latin typeface="方正幼线简体" panose="03000509000000000000" pitchFamily="65" charset="-122"/>
              <a:ea typeface="方正幼线简体" panose="03000509000000000000" pitchFamily="65" charset="-122"/>
            </a:endParaRPr>
          </a:p>
        </p:txBody>
      </p:sp>
      <p:sp>
        <p:nvSpPr>
          <p:cNvPr id="20" name="文本框 19"/>
          <p:cNvSpPr txBox="1"/>
          <p:nvPr/>
        </p:nvSpPr>
        <p:spPr>
          <a:xfrm>
            <a:off x="9902314" y="3322393"/>
            <a:ext cx="461665" cy="2389004"/>
          </a:xfrm>
          <a:prstGeom prst="rect">
            <a:avLst/>
          </a:prstGeom>
          <a:noFill/>
        </p:spPr>
        <p:txBody>
          <a:bodyPr vert="eaVert" wrap="square" rtlCol="0" anchor="t" anchorCtr="0">
            <a:spAutoFit/>
          </a:bodyPr>
          <a:lstStyle/>
          <a:p>
            <a:r>
              <a:rPr lang="zh-CN" altLang="en-US" i="1" kern="30000" spc="600" dirty="0">
                <a:solidFill>
                  <a:srgbClr val="A38D5F"/>
                </a:solidFill>
                <a:latin typeface="方正幼线简体" panose="03000509000000000000" pitchFamily="65" charset="-122"/>
                <a:ea typeface="方正幼线简体" panose="03000509000000000000" pitchFamily="65" charset="-122"/>
              </a:rPr>
              <a:t>当花瓣离开花朵</a:t>
            </a:r>
            <a:endParaRPr lang="zh-CN" altLang="en-US" i="1" kern="30000" spc="600" dirty="0">
              <a:solidFill>
                <a:srgbClr val="A38D5F"/>
              </a:solidFill>
              <a:latin typeface="方正幼线简体" panose="03000509000000000000" pitchFamily="65" charset="-122"/>
              <a:ea typeface="方正幼线简体" panose="03000509000000000000" pitchFamily="65" charset="-122"/>
            </a:endParaRPr>
          </a:p>
        </p:txBody>
      </p:sp>
      <p:sp>
        <p:nvSpPr>
          <p:cNvPr id="21" name="文本框 20"/>
          <p:cNvSpPr txBox="1"/>
          <p:nvPr/>
        </p:nvSpPr>
        <p:spPr>
          <a:xfrm>
            <a:off x="9428482" y="3322393"/>
            <a:ext cx="461665" cy="1358902"/>
          </a:xfrm>
          <a:prstGeom prst="rect">
            <a:avLst/>
          </a:prstGeom>
          <a:noFill/>
        </p:spPr>
        <p:txBody>
          <a:bodyPr vert="eaVert" wrap="square" rtlCol="0" anchor="t" anchorCtr="0">
            <a:spAutoFit/>
          </a:bodyPr>
          <a:lstStyle/>
          <a:p>
            <a:r>
              <a:rPr lang="zh-CN" altLang="en-US" i="1" kern="30000" spc="600" dirty="0">
                <a:solidFill>
                  <a:srgbClr val="A38D5F"/>
                </a:solidFill>
                <a:latin typeface="方正幼线简体" panose="03000509000000000000" pitchFamily="65" charset="-122"/>
                <a:ea typeface="方正幼线简体" panose="03000509000000000000" pitchFamily="65" charset="-122"/>
              </a:rPr>
              <a:t>项目标题 </a:t>
            </a:r>
            <a:endParaRPr lang="zh-CN" altLang="en-US" i="1" kern="30000" spc="600" dirty="0">
              <a:solidFill>
                <a:srgbClr val="A38D5F"/>
              </a:solidFill>
              <a:latin typeface="方正幼线简体" panose="03000509000000000000" pitchFamily="65" charset="-122"/>
              <a:ea typeface="方正幼线简体" panose="03000509000000000000" pitchFamily="65" charset="-122"/>
            </a:endParaRPr>
          </a:p>
        </p:txBody>
      </p:sp>
      <p:sp>
        <p:nvSpPr>
          <p:cNvPr id="22" name="文本框 21"/>
          <p:cNvSpPr txBox="1"/>
          <p:nvPr/>
        </p:nvSpPr>
        <p:spPr>
          <a:xfrm>
            <a:off x="8954654" y="3322393"/>
            <a:ext cx="461665" cy="2361008"/>
          </a:xfrm>
          <a:prstGeom prst="rect">
            <a:avLst/>
          </a:prstGeom>
          <a:noFill/>
        </p:spPr>
        <p:txBody>
          <a:bodyPr vert="eaVert" wrap="square" rtlCol="0" anchor="t" anchorCtr="0">
            <a:spAutoFit/>
          </a:bodyPr>
          <a:lstStyle/>
          <a:p>
            <a:r>
              <a:rPr lang="zh-CN" altLang="en-US" i="1" kern="30000" spc="600" dirty="0">
                <a:solidFill>
                  <a:srgbClr val="A38D5F"/>
                </a:solidFill>
                <a:latin typeface="方正幼线简体" panose="03000509000000000000" pitchFamily="65" charset="-122"/>
                <a:ea typeface="方正幼线简体" panose="03000509000000000000" pitchFamily="65" charset="-122"/>
              </a:rPr>
              <a:t>香消在风起雨后 </a:t>
            </a:r>
            <a:endParaRPr lang="zh-CN" altLang="en-US" i="1" kern="30000" spc="600" dirty="0">
              <a:solidFill>
                <a:srgbClr val="A38D5F"/>
              </a:solidFill>
              <a:latin typeface="方正幼线简体" panose="03000509000000000000" pitchFamily="65" charset="-122"/>
              <a:ea typeface="方正幼线简体" panose="03000509000000000000" pitchFamily="65" charset="-122"/>
            </a:endParaRPr>
          </a:p>
        </p:txBody>
      </p:sp>
      <p:sp>
        <p:nvSpPr>
          <p:cNvPr id="23" name="文本框 22"/>
          <p:cNvSpPr txBox="1"/>
          <p:nvPr/>
        </p:nvSpPr>
        <p:spPr>
          <a:xfrm>
            <a:off x="8480826" y="3322393"/>
            <a:ext cx="461665" cy="2930262"/>
          </a:xfrm>
          <a:prstGeom prst="rect">
            <a:avLst/>
          </a:prstGeom>
          <a:noFill/>
        </p:spPr>
        <p:txBody>
          <a:bodyPr vert="eaVert" wrap="square" rtlCol="0" anchor="t" anchorCtr="0">
            <a:spAutoFit/>
          </a:bodyPr>
          <a:lstStyle/>
          <a:p>
            <a:r>
              <a:rPr lang="zh-CN" altLang="en-US" i="1" kern="30000" spc="600" dirty="0">
                <a:solidFill>
                  <a:srgbClr val="A38D5F"/>
                </a:solidFill>
                <a:latin typeface="方正幼线简体" panose="03000509000000000000" pitchFamily="65" charset="-122"/>
                <a:ea typeface="方正幼线简体" panose="03000509000000000000" pitchFamily="65" charset="-122"/>
              </a:rPr>
              <a:t>无人来嗅</a:t>
            </a:r>
            <a:endParaRPr lang="zh-CN" altLang="en-US" i="1" kern="30000" spc="600" dirty="0">
              <a:solidFill>
                <a:srgbClr val="A38D5F"/>
              </a:solidFill>
              <a:latin typeface="方正幼线简体" panose="03000509000000000000" pitchFamily="65" charset="-122"/>
              <a:ea typeface="方正幼线简体" panose="03000509000000000000" pitchFamily="65" charset="-122"/>
            </a:endParaRPr>
          </a:p>
        </p:txBody>
      </p:sp>
      <p:sp>
        <p:nvSpPr>
          <p:cNvPr id="24" name="文本框 23"/>
          <p:cNvSpPr txBox="1"/>
          <p:nvPr/>
        </p:nvSpPr>
        <p:spPr>
          <a:xfrm>
            <a:off x="8006998" y="3322393"/>
            <a:ext cx="461665" cy="2920932"/>
          </a:xfrm>
          <a:prstGeom prst="rect">
            <a:avLst/>
          </a:prstGeom>
          <a:noFill/>
        </p:spPr>
        <p:txBody>
          <a:bodyPr vert="eaVert" wrap="square" rtlCol="0" anchor="t" anchorCtr="0">
            <a:spAutoFit/>
          </a:bodyPr>
          <a:lstStyle/>
          <a:p>
            <a:r>
              <a:rPr lang="zh-CN" altLang="en-US" i="1" kern="30000" spc="600" dirty="0">
                <a:solidFill>
                  <a:srgbClr val="A38D5F"/>
                </a:solidFill>
                <a:latin typeface="方正幼线简体" panose="03000509000000000000" pitchFamily="65" charset="-122"/>
                <a:ea typeface="方正幼线简体" panose="03000509000000000000" pitchFamily="65" charset="-122"/>
              </a:rPr>
              <a:t>如果爱告诉我走下去 </a:t>
            </a:r>
            <a:endParaRPr lang="zh-CN" altLang="en-US" i="1" kern="30000" spc="600" dirty="0">
              <a:solidFill>
                <a:srgbClr val="A38D5F"/>
              </a:solidFill>
              <a:latin typeface="方正幼线简体" panose="03000509000000000000" pitchFamily="65" charset="-122"/>
              <a:ea typeface="方正幼线简体" panose="03000509000000000000" pitchFamily="65" charset="-122"/>
            </a:endParaRPr>
          </a:p>
        </p:txBody>
      </p:sp>
      <p:sp>
        <p:nvSpPr>
          <p:cNvPr id="25" name="文本框 24"/>
          <p:cNvSpPr txBox="1"/>
          <p:nvPr/>
        </p:nvSpPr>
        <p:spPr>
          <a:xfrm>
            <a:off x="7533170" y="3322393"/>
            <a:ext cx="461665" cy="2361008"/>
          </a:xfrm>
          <a:prstGeom prst="rect">
            <a:avLst/>
          </a:prstGeom>
          <a:noFill/>
        </p:spPr>
        <p:txBody>
          <a:bodyPr vert="eaVert" wrap="square" rtlCol="0" anchor="t" anchorCtr="0">
            <a:spAutoFit/>
          </a:bodyPr>
          <a:lstStyle/>
          <a:p>
            <a:r>
              <a:rPr lang="zh-CN" altLang="en-US" i="1" kern="30000" spc="600" dirty="0">
                <a:solidFill>
                  <a:srgbClr val="A38D5F"/>
                </a:solidFill>
                <a:latin typeface="方正幼线简体" panose="03000509000000000000" pitchFamily="65" charset="-122"/>
                <a:ea typeface="方正幼线简体" panose="03000509000000000000" pitchFamily="65" charset="-122"/>
              </a:rPr>
              <a:t>我会拼到爱尽头 </a:t>
            </a:r>
            <a:endParaRPr lang="zh-CN" altLang="en-US" i="1" kern="30000" spc="600" dirty="0">
              <a:solidFill>
                <a:srgbClr val="A38D5F"/>
              </a:solidFill>
              <a:latin typeface="方正幼线简体" panose="03000509000000000000" pitchFamily="65" charset="-122"/>
              <a:ea typeface="方正幼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heel(1)">
                                      <p:cBhvr>
                                        <p:cTn id="24" dur="20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272" fill="hold" grpId="0" nodeType="clickEffect">
                                  <p:stCondLst>
                                    <p:cond delay="0"/>
                                  </p:stCondLst>
                                  <p:iterate type="lt">
                                    <p:tmPct val="10000"/>
                                  </p:iterate>
                                  <p:childTnLst>
                                    <p:set>
                                      <p:cBhvr>
                                        <p:cTn id="28" dur="1" fill="hold">
                                          <p:stCondLst>
                                            <p:cond delay="0"/>
                                          </p:stCondLst>
                                        </p:cTn>
                                        <p:tgtEl>
                                          <p:spTgt spid="20"/>
                                        </p:tgtEl>
                                        <p:attrNameLst>
                                          <p:attrName>style.visibility</p:attrName>
                                        </p:attrNameLst>
                                      </p:cBhvr>
                                      <p:to>
                                        <p:strVal val="visible"/>
                                      </p:to>
                                    </p:set>
                                    <p:anim calcmode="lin" valueType="num">
                                      <p:cBhvr>
                                        <p:cTn id="29" dur="1250" fill="hold"/>
                                        <p:tgtEl>
                                          <p:spTgt spid="20"/>
                                        </p:tgtEl>
                                        <p:attrNameLst>
                                          <p:attrName>ppt_w</p:attrName>
                                        </p:attrNameLst>
                                      </p:cBhvr>
                                      <p:tavLst>
                                        <p:tav tm="0">
                                          <p:val>
                                            <p:strVal val="2/3*#ppt_w"/>
                                          </p:val>
                                        </p:tav>
                                        <p:tav tm="100000">
                                          <p:val>
                                            <p:strVal val="#ppt_w"/>
                                          </p:val>
                                        </p:tav>
                                      </p:tavLst>
                                    </p:anim>
                                    <p:anim calcmode="lin" valueType="num">
                                      <p:cBhvr>
                                        <p:cTn id="30" dur="1250" fill="hold"/>
                                        <p:tgtEl>
                                          <p:spTgt spid="20"/>
                                        </p:tgtEl>
                                        <p:attrNameLst>
                                          <p:attrName>ppt_h</p:attrName>
                                        </p:attrNameLst>
                                      </p:cBhvr>
                                      <p:tavLst>
                                        <p:tav tm="0">
                                          <p:val>
                                            <p:strVal val="2/3*#ppt_h"/>
                                          </p:val>
                                        </p:tav>
                                        <p:tav tm="100000">
                                          <p:val>
                                            <p:strVal val="#ppt_h"/>
                                          </p:val>
                                        </p:tav>
                                      </p:tavLst>
                                    </p:anim>
                                  </p:childTnLst>
                                </p:cTn>
                              </p:par>
                              <p:par>
                                <p:cTn id="31" presetID="23" presetClass="entr" presetSubtype="272" fill="hold" grpId="0" nodeType="withEffect">
                                  <p:stCondLst>
                                    <p:cond delay="0"/>
                                  </p:stCondLst>
                                  <p:iterate type="lt">
                                    <p:tmPct val="10000"/>
                                  </p:iterate>
                                  <p:childTnLst>
                                    <p:set>
                                      <p:cBhvr>
                                        <p:cTn id="32" dur="1" fill="hold">
                                          <p:stCondLst>
                                            <p:cond delay="0"/>
                                          </p:stCondLst>
                                        </p:cTn>
                                        <p:tgtEl>
                                          <p:spTgt spid="21"/>
                                        </p:tgtEl>
                                        <p:attrNameLst>
                                          <p:attrName>style.visibility</p:attrName>
                                        </p:attrNameLst>
                                      </p:cBhvr>
                                      <p:to>
                                        <p:strVal val="visible"/>
                                      </p:to>
                                    </p:set>
                                    <p:anim calcmode="lin" valueType="num">
                                      <p:cBhvr>
                                        <p:cTn id="33" dur="1250" fill="hold"/>
                                        <p:tgtEl>
                                          <p:spTgt spid="21"/>
                                        </p:tgtEl>
                                        <p:attrNameLst>
                                          <p:attrName>ppt_w</p:attrName>
                                        </p:attrNameLst>
                                      </p:cBhvr>
                                      <p:tavLst>
                                        <p:tav tm="0">
                                          <p:val>
                                            <p:strVal val="2/3*#ppt_w"/>
                                          </p:val>
                                        </p:tav>
                                        <p:tav tm="100000">
                                          <p:val>
                                            <p:strVal val="#ppt_w"/>
                                          </p:val>
                                        </p:tav>
                                      </p:tavLst>
                                    </p:anim>
                                    <p:anim calcmode="lin" valueType="num">
                                      <p:cBhvr>
                                        <p:cTn id="34" dur="1250" fill="hold"/>
                                        <p:tgtEl>
                                          <p:spTgt spid="21"/>
                                        </p:tgtEl>
                                        <p:attrNameLst>
                                          <p:attrName>ppt_h</p:attrName>
                                        </p:attrNameLst>
                                      </p:cBhvr>
                                      <p:tavLst>
                                        <p:tav tm="0">
                                          <p:val>
                                            <p:strVal val="2/3*#ppt_h"/>
                                          </p:val>
                                        </p:tav>
                                        <p:tav tm="100000">
                                          <p:val>
                                            <p:strVal val="#ppt_h"/>
                                          </p:val>
                                        </p:tav>
                                      </p:tavLst>
                                    </p:anim>
                                  </p:childTnLst>
                                </p:cTn>
                              </p:par>
                              <p:par>
                                <p:cTn id="35" presetID="23" presetClass="entr" presetSubtype="272" fill="hold" grpId="0" nodeType="withEffect">
                                  <p:stCondLst>
                                    <p:cond delay="0"/>
                                  </p:stCondLst>
                                  <p:iterate type="lt">
                                    <p:tmPct val="10000"/>
                                  </p:iterate>
                                  <p:childTnLst>
                                    <p:set>
                                      <p:cBhvr>
                                        <p:cTn id="36" dur="1" fill="hold">
                                          <p:stCondLst>
                                            <p:cond delay="0"/>
                                          </p:stCondLst>
                                        </p:cTn>
                                        <p:tgtEl>
                                          <p:spTgt spid="22"/>
                                        </p:tgtEl>
                                        <p:attrNameLst>
                                          <p:attrName>style.visibility</p:attrName>
                                        </p:attrNameLst>
                                      </p:cBhvr>
                                      <p:to>
                                        <p:strVal val="visible"/>
                                      </p:to>
                                    </p:set>
                                    <p:anim calcmode="lin" valueType="num">
                                      <p:cBhvr>
                                        <p:cTn id="37" dur="1250" fill="hold"/>
                                        <p:tgtEl>
                                          <p:spTgt spid="22"/>
                                        </p:tgtEl>
                                        <p:attrNameLst>
                                          <p:attrName>ppt_w</p:attrName>
                                        </p:attrNameLst>
                                      </p:cBhvr>
                                      <p:tavLst>
                                        <p:tav tm="0">
                                          <p:val>
                                            <p:strVal val="2/3*#ppt_w"/>
                                          </p:val>
                                        </p:tav>
                                        <p:tav tm="100000">
                                          <p:val>
                                            <p:strVal val="#ppt_w"/>
                                          </p:val>
                                        </p:tav>
                                      </p:tavLst>
                                    </p:anim>
                                    <p:anim calcmode="lin" valueType="num">
                                      <p:cBhvr>
                                        <p:cTn id="38" dur="1250" fill="hold"/>
                                        <p:tgtEl>
                                          <p:spTgt spid="22"/>
                                        </p:tgtEl>
                                        <p:attrNameLst>
                                          <p:attrName>ppt_h</p:attrName>
                                        </p:attrNameLst>
                                      </p:cBhvr>
                                      <p:tavLst>
                                        <p:tav tm="0">
                                          <p:val>
                                            <p:strVal val="2/3*#ppt_h"/>
                                          </p:val>
                                        </p:tav>
                                        <p:tav tm="100000">
                                          <p:val>
                                            <p:strVal val="#ppt_h"/>
                                          </p:val>
                                        </p:tav>
                                      </p:tavLst>
                                    </p:anim>
                                  </p:childTnLst>
                                </p:cTn>
                              </p:par>
                              <p:par>
                                <p:cTn id="39" presetID="23" presetClass="entr" presetSubtype="272" fill="hold" grpId="0" nodeType="withEffect">
                                  <p:stCondLst>
                                    <p:cond delay="0"/>
                                  </p:stCondLst>
                                  <p:iterate type="lt">
                                    <p:tmPct val="10000"/>
                                  </p:iterate>
                                  <p:childTnLst>
                                    <p:set>
                                      <p:cBhvr>
                                        <p:cTn id="40" dur="1" fill="hold">
                                          <p:stCondLst>
                                            <p:cond delay="0"/>
                                          </p:stCondLst>
                                        </p:cTn>
                                        <p:tgtEl>
                                          <p:spTgt spid="23"/>
                                        </p:tgtEl>
                                        <p:attrNameLst>
                                          <p:attrName>style.visibility</p:attrName>
                                        </p:attrNameLst>
                                      </p:cBhvr>
                                      <p:to>
                                        <p:strVal val="visible"/>
                                      </p:to>
                                    </p:set>
                                    <p:anim calcmode="lin" valueType="num">
                                      <p:cBhvr>
                                        <p:cTn id="41" dur="1250" fill="hold"/>
                                        <p:tgtEl>
                                          <p:spTgt spid="23"/>
                                        </p:tgtEl>
                                        <p:attrNameLst>
                                          <p:attrName>ppt_w</p:attrName>
                                        </p:attrNameLst>
                                      </p:cBhvr>
                                      <p:tavLst>
                                        <p:tav tm="0">
                                          <p:val>
                                            <p:strVal val="2/3*#ppt_w"/>
                                          </p:val>
                                        </p:tav>
                                        <p:tav tm="100000">
                                          <p:val>
                                            <p:strVal val="#ppt_w"/>
                                          </p:val>
                                        </p:tav>
                                      </p:tavLst>
                                    </p:anim>
                                    <p:anim calcmode="lin" valueType="num">
                                      <p:cBhvr>
                                        <p:cTn id="42" dur="1250" fill="hold"/>
                                        <p:tgtEl>
                                          <p:spTgt spid="23"/>
                                        </p:tgtEl>
                                        <p:attrNameLst>
                                          <p:attrName>ppt_h</p:attrName>
                                        </p:attrNameLst>
                                      </p:cBhvr>
                                      <p:tavLst>
                                        <p:tav tm="0">
                                          <p:val>
                                            <p:strVal val="2/3*#ppt_h"/>
                                          </p:val>
                                        </p:tav>
                                        <p:tav tm="100000">
                                          <p:val>
                                            <p:strVal val="#ppt_h"/>
                                          </p:val>
                                        </p:tav>
                                      </p:tavLst>
                                    </p:anim>
                                  </p:childTnLst>
                                </p:cTn>
                              </p:par>
                              <p:par>
                                <p:cTn id="43" presetID="23" presetClass="entr" presetSubtype="272" fill="hold" grpId="0" nodeType="withEffect">
                                  <p:stCondLst>
                                    <p:cond delay="0"/>
                                  </p:stCondLst>
                                  <p:iterate type="lt">
                                    <p:tmPct val="10000"/>
                                  </p:iterate>
                                  <p:childTnLst>
                                    <p:set>
                                      <p:cBhvr>
                                        <p:cTn id="44" dur="1" fill="hold">
                                          <p:stCondLst>
                                            <p:cond delay="0"/>
                                          </p:stCondLst>
                                        </p:cTn>
                                        <p:tgtEl>
                                          <p:spTgt spid="24"/>
                                        </p:tgtEl>
                                        <p:attrNameLst>
                                          <p:attrName>style.visibility</p:attrName>
                                        </p:attrNameLst>
                                      </p:cBhvr>
                                      <p:to>
                                        <p:strVal val="visible"/>
                                      </p:to>
                                    </p:set>
                                    <p:anim calcmode="lin" valueType="num">
                                      <p:cBhvr>
                                        <p:cTn id="45" dur="1250" fill="hold"/>
                                        <p:tgtEl>
                                          <p:spTgt spid="24"/>
                                        </p:tgtEl>
                                        <p:attrNameLst>
                                          <p:attrName>ppt_w</p:attrName>
                                        </p:attrNameLst>
                                      </p:cBhvr>
                                      <p:tavLst>
                                        <p:tav tm="0">
                                          <p:val>
                                            <p:strVal val="2/3*#ppt_w"/>
                                          </p:val>
                                        </p:tav>
                                        <p:tav tm="100000">
                                          <p:val>
                                            <p:strVal val="#ppt_w"/>
                                          </p:val>
                                        </p:tav>
                                      </p:tavLst>
                                    </p:anim>
                                    <p:anim calcmode="lin" valueType="num">
                                      <p:cBhvr>
                                        <p:cTn id="46" dur="1250" fill="hold"/>
                                        <p:tgtEl>
                                          <p:spTgt spid="24"/>
                                        </p:tgtEl>
                                        <p:attrNameLst>
                                          <p:attrName>ppt_h</p:attrName>
                                        </p:attrNameLst>
                                      </p:cBhvr>
                                      <p:tavLst>
                                        <p:tav tm="0">
                                          <p:val>
                                            <p:strVal val="2/3*#ppt_h"/>
                                          </p:val>
                                        </p:tav>
                                        <p:tav tm="100000">
                                          <p:val>
                                            <p:strVal val="#ppt_h"/>
                                          </p:val>
                                        </p:tav>
                                      </p:tavLst>
                                    </p:anim>
                                  </p:childTnLst>
                                </p:cTn>
                              </p:par>
                              <p:par>
                                <p:cTn id="47" presetID="23" presetClass="entr" presetSubtype="272" fill="hold" grpId="0" nodeType="withEffect">
                                  <p:stCondLst>
                                    <p:cond delay="0"/>
                                  </p:stCondLst>
                                  <p:iterate type="lt">
                                    <p:tmPct val="10000"/>
                                  </p:iterate>
                                  <p:childTnLst>
                                    <p:set>
                                      <p:cBhvr>
                                        <p:cTn id="48" dur="1" fill="hold">
                                          <p:stCondLst>
                                            <p:cond delay="0"/>
                                          </p:stCondLst>
                                        </p:cTn>
                                        <p:tgtEl>
                                          <p:spTgt spid="25"/>
                                        </p:tgtEl>
                                        <p:attrNameLst>
                                          <p:attrName>style.visibility</p:attrName>
                                        </p:attrNameLst>
                                      </p:cBhvr>
                                      <p:to>
                                        <p:strVal val="visible"/>
                                      </p:to>
                                    </p:set>
                                    <p:anim calcmode="lin" valueType="num">
                                      <p:cBhvr>
                                        <p:cTn id="49" dur="1250" fill="hold"/>
                                        <p:tgtEl>
                                          <p:spTgt spid="25"/>
                                        </p:tgtEl>
                                        <p:attrNameLst>
                                          <p:attrName>ppt_w</p:attrName>
                                        </p:attrNameLst>
                                      </p:cBhvr>
                                      <p:tavLst>
                                        <p:tav tm="0">
                                          <p:val>
                                            <p:strVal val="2/3*#ppt_w"/>
                                          </p:val>
                                        </p:tav>
                                        <p:tav tm="100000">
                                          <p:val>
                                            <p:strVal val="#ppt_w"/>
                                          </p:val>
                                        </p:tav>
                                      </p:tavLst>
                                    </p:anim>
                                    <p:anim calcmode="lin" valueType="num">
                                      <p:cBhvr>
                                        <p:cTn id="50" dur="1250" fill="hold"/>
                                        <p:tgtEl>
                                          <p:spTgt spid="2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3" grpId="0"/>
      <p:bldP spid="44" grpId="0" animBg="1"/>
      <p:bldP spid="20" grpId="0"/>
      <p:bldP spid="21" grpId="0"/>
      <p:bldP spid="22"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BEBA8EAE-BF5A-486C-A8C5-ECC9F3942E4B}">
                <a14:imgProps xmlns:a14="http://schemas.microsoft.com/office/drawing/2010/main">
                  <a14:imgLayer r:embed="rId2">
                    <a14:imgEffect>
                      <a14:backgroundRemoval t="2302" b="100000" l="0" r="100000">
                        <a14:foregroundMark x1="61747" y1="11145" x2="75827" y2="16596"/>
                        <a14:foregroundMark x1="4241" y1="47547" x2="14419" y2="50091"/>
                        <a14:foregroundMark x1="11705" y1="97274" x2="24003" y2="97698"/>
                        <a14:foregroundMark x1="77099" y1="97880" x2="87447" y2="99213"/>
                        <a14:backgroundMark x1="79389" y1="58631" x2="94911" y2="63477"/>
                      </a14:backgroundRemoval>
                    </a14:imgEffect>
                  </a14:imgLayer>
                </a14:imgProps>
              </a:ext>
              <a:ext uri="{28A0092B-C50C-407E-A947-70E740481C1C}">
                <a14:useLocalDpi xmlns:a14="http://schemas.microsoft.com/office/drawing/2010/main" val="0"/>
              </a:ext>
            </a:extLst>
          </a:blip>
          <a:stretch>
            <a:fillRect/>
          </a:stretch>
        </p:blipFill>
        <p:spPr>
          <a:xfrm>
            <a:off x="0" y="-154240"/>
            <a:ext cx="5007935" cy="7012240"/>
          </a:xfrm>
          <a:prstGeom prst="rect">
            <a:avLst/>
          </a:prstGeom>
        </p:spPr>
      </p:pic>
      <p:pic>
        <p:nvPicPr>
          <p:cNvPr id="5" name="图片 4"/>
          <p:cNvPicPr>
            <a:picLocks noChangeAspect="1"/>
          </p:cNvPicPr>
          <p:nvPr/>
        </p:nvPicPr>
        <p:blipFill>
          <a:blip r:embed="rId3" cstate="print">
            <a:extLst>
              <a:ext uri="{BEBA8EAE-BF5A-486C-A8C5-ECC9F3942E4B}">
                <a14:imgProps xmlns:a14="http://schemas.microsoft.com/office/drawing/2010/main">
                  <a14:imgLayer r:embed="rId4">
                    <a14:imgEffect>
                      <a14:backgroundRemoval t="485" b="99213" l="0" r="99406">
                        <a14:foregroundMark x1="63359" y1="11145" x2="77099" y2="16596"/>
                        <a14:foregroundMark x1="81170" y1="60933" x2="95759" y2="64204"/>
                        <a14:foregroundMark x1="74470" y1="54755" x2="76845" y2="54876"/>
                        <a14:foregroundMark x1="65140" y1="68686" x2="59457" y2="80012"/>
                        <a14:foregroundMark x1="50975" y1="80315" x2="54453" y2="80800"/>
                      </a14:backgroundRemoval>
                    </a14:imgEffect>
                  </a14:imgLayer>
                </a14:imgProps>
              </a:ext>
              <a:ext uri="{28A0092B-C50C-407E-A947-70E740481C1C}">
                <a14:useLocalDpi xmlns:a14="http://schemas.microsoft.com/office/drawing/2010/main" val="0"/>
              </a:ext>
            </a:extLst>
          </a:blip>
          <a:stretch>
            <a:fillRect/>
          </a:stretch>
        </p:blipFill>
        <p:spPr>
          <a:xfrm>
            <a:off x="7294219" y="1371600"/>
            <a:ext cx="4897781" cy="685800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1" r="-2032" b="-465"/>
          <a:stretch>
            <a:fillRect/>
          </a:stretch>
        </p:blipFill>
        <p:spPr>
          <a:xfrm>
            <a:off x="0" y="0"/>
            <a:ext cx="4997302" cy="6889898"/>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9257" y="-262369"/>
            <a:ext cx="7598592" cy="10639746"/>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26413" r="-2032" b="-465"/>
          <a:stretch>
            <a:fillRect/>
          </a:stretch>
        </p:blipFill>
        <p:spPr>
          <a:xfrm>
            <a:off x="7581014" y="-93069"/>
            <a:ext cx="3703674" cy="6889898"/>
          </a:xfrm>
          <a:prstGeom prst="rect">
            <a:avLst/>
          </a:prstGeom>
        </p:spPr>
      </p:pic>
      <p:sp>
        <p:nvSpPr>
          <p:cNvPr id="10" name="PA_库_文本框 9"/>
          <p:cNvSpPr txBox="1"/>
          <p:nvPr>
            <p:custDataLst>
              <p:tags r:id="rId7"/>
            </p:custDataLst>
          </p:nvPr>
        </p:nvSpPr>
        <p:spPr>
          <a:xfrm>
            <a:off x="4419582" y="1743942"/>
            <a:ext cx="3147015" cy="3631763"/>
          </a:xfrm>
          <a:prstGeom prst="rect">
            <a:avLst/>
          </a:prstGeom>
          <a:noFill/>
        </p:spPr>
        <p:txBody>
          <a:bodyPr wrap="none" rtlCol="0">
            <a:spAutoFit/>
          </a:bodyPr>
          <a:lstStyle/>
          <a:p>
            <a:pPr algn="ctr"/>
            <a:r>
              <a:rPr lang="zh-CN" altLang="en-US" sz="11500" b="1" i="1" dirty="0">
                <a:blipFill dpi="0" rotWithShape="1">
                  <a:blip r:embed="rId8"/>
                  <a:srcRect/>
                  <a:stretch>
                    <a:fillRect/>
                  </a:stretch>
                </a:blipFill>
                <a:latin typeface="方正幼线简体" panose="03000509000000000000" pitchFamily="65" charset="-122"/>
                <a:ea typeface="方正幼线简体" panose="03000509000000000000" pitchFamily="65" charset="-122"/>
              </a:rPr>
              <a:t>第贰</a:t>
            </a:r>
            <a:endParaRPr lang="en-US" altLang="zh-CN" sz="11500" b="1" i="1" dirty="0">
              <a:blipFill dpi="0" rotWithShape="1">
                <a:blip r:embed="rId8"/>
                <a:srcRect/>
                <a:stretch>
                  <a:fillRect/>
                </a:stretch>
              </a:blipFill>
              <a:latin typeface="方正幼线简体" panose="03000509000000000000" pitchFamily="65" charset="-122"/>
              <a:ea typeface="方正幼线简体" panose="03000509000000000000" pitchFamily="65" charset="-122"/>
            </a:endParaRPr>
          </a:p>
          <a:p>
            <a:pPr algn="ctr"/>
            <a:r>
              <a:rPr lang="zh-CN" altLang="en-US" sz="11500" b="1" i="1" dirty="0">
                <a:blipFill dpi="0" rotWithShape="1">
                  <a:blip r:embed="rId8"/>
                  <a:srcRect/>
                  <a:stretch>
                    <a:fillRect/>
                  </a:stretch>
                </a:blipFill>
                <a:latin typeface="方正幼线简体" panose="03000509000000000000" pitchFamily="65" charset="-122"/>
                <a:ea typeface="方正幼线简体" panose="03000509000000000000" pitchFamily="65" charset="-122"/>
              </a:rPr>
              <a:t>部分</a:t>
            </a:r>
            <a:endParaRPr lang="zh-CN" altLang="en-US" sz="11500" b="1" i="1" dirty="0">
              <a:blipFill dpi="0" rotWithShape="1">
                <a:blip r:embed="rId8"/>
                <a:srcRect/>
                <a:stretch>
                  <a:fillRect/>
                </a:stretch>
              </a:blipFill>
              <a:latin typeface="方正幼线简体" panose="03000509000000000000" pitchFamily="65" charset="-122"/>
              <a:ea typeface="方正幼线简体" panose="03000509000000000000" pitchFamily="65" charset="-122"/>
            </a:endParaRPr>
          </a:p>
        </p:txBody>
      </p:sp>
      <p:sp>
        <p:nvSpPr>
          <p:cNvPr id="15" name="PA_库_文本框 14"/>
          <p:cNvSpPr txBox="1"/>
          <p:nvPr>
            <p:custDataLst>
              <p:tags r:id="rId9"/>
            </p:custDataLst>
          </p:nvPr>
        </p:nvSpPr>
        <p:spPr>
          <a:xfrm>
            <a:off x="7455643" y="2069038"/>
            <a:ext cx="1015663" cy="3583132"/>
          </a:xfrm>
          <a:prstGeom prst="rect">
            <a:avLst/>
          </a:prstGeom>
          <a:noFill/>
        </p:spPr>
        <p:txBody>
          <a:bodyPr vert="eaVert" wrap="square" rtlCol="0">
            <a:spAutoFit/>
          </a:bodyPr>
          <a:lstStyle/>
          <a:p>
            <a:pPr>
              <a:lnSpc>
                <a:spcPct val="150000"/>
              </a:lnSpc>
            </a:pPr>
            <a:r>
              <a:rPr lang="zh-CN" altLang="en-US" sz="1200" i="1" dirty="0">
                <a:solidFill>
                  <a:srgbClr val="A38D5F"/>
                </a:solidFill>
                <a:latin typeface="方正幼线简体" panose="03000509000000000000" pitchFamily="65" charset="-122"/>
                <a:ea typeface="方正幼线简体" panose="03000509000000000000" pitchFamily="65" charset="-122"/>
              </a:rPr>
              <a:t>上巳风光好放怀。忆君犹未看花回。茂林映带谁家竹，曲水流传第几杯。摛锦绣，写玫瑰。长年富贵属多才。要知此日生男好，曾有周公祓禊来。</a:t>
            </a:r>
            <a:endParaRPr lang="zh-CN" altLang="en-US" sz="1200" i="1" dirty="0">
              <a:solidFill>
                <a:srgbClr val="A38D5F"/>
              </a:solidFill>
              <a:latin typeface="方正幼线简体" panose="03000509000000000000" pitchFamily="65" charset="-122"/>
              <a:ea typeface="方正幼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500" fill="hold"/>
                                        <p:tgtEl>
                                          <p:spTgt spid="10"/>
                                        </p:tgtEl>
                                        <p:attrNameLst>
                                          <p:attrName>ppt_x</p:attrName>
                                        </p:attrNameLst>
                                      </p:cBhvr>
                                      <p:tavLst>
                                        <p:tav tm="0">
                                          <p:val>
                                            <p:strVal val="#ppt_x"/>
                                          </p:val>
                                        </p:tav>
                                        <p:tav tm="100000">
                                          <p:val>
                                            <p:strVal val="#ppt_x"/>
                                          </p:val>
                                        </p:tav>
                                      </p:tavLst>
                                    </p:anim>
                                    <p:anim calcmode="lin" valueType="num">
                                      <p:cBhvr additive="base">
                                        <p:cTn id="8" dur="1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ppt_x"/>
                                          </p:val>
                                        </p:tav>
                                        <p:tav tm="100000">
                                          <p:val>
                                            <p:strVal val="#ppt_x"/>
                                          </p:val>
                                        </p:tav>
                                      </p:tavLst>
                                    </p:anim>
                                    <p:anim calcmode="lin" valueType="num">
                                      <p:cBhvr additive="base">
                                        <p:cTn id="12" dur="1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15" grpId="0" autoUpdateAnimBg="0"/>
    </p:bldLst>
  </p:timing>
</p:sld>
</file>

<file path=ppt/tags/tag1.xml><?xml version="1.0" encoding="utf-8"?>
<p:tagLst xmlns:p="http://schemas.openxmlformats.org/presentationml/2006/main">
  <p:tag name="PA" val="v4.0.0"/>
</p:tagLst>
</file>

<file path=ppt/tags/tag10.xml><?xml version="1.0" encoding="utf-8"?>
<p:tagLst xmlns:p="http://schemas.openxmlformats.org/presentationml/2006/main">
  <p:tag name="PA" val="v4.0.0"/>
</p:tagLst>
</file>

<file path=ppt/tags/tag11.xml><?xml version="1.0" encoding="utf-8"?>
<p:tagLst xmlns:p="http://schemas.openxmlformats.org/presentationml/2006/main">
  <p:tag name="PA" val="v4.0.0"/>
</p:tagLst>
</file>

<file path=ppt/tags/tag12.xml><?xml version="1.0" encoding="utf-8"?>
<p:tagLst xmlns:p="http://schemas.openxmlformats.org/presentationml/2006/main">
  <p:tag name="PA" val="v4.0.0"/>
</p:tagLst>
</file>

<file path=ppt/tags/tag13.xml><?xml version="1.0" encoding="utf-8"?>
<p:tagLst xmlns:p="http://schemas.openxmlformats.org/presentationml/2006/main">
  <p:tag name="PA" val="v4.0.0"/>
</p:tagLst>
</file>

<file path=ppt/tags/tag14.xml><?xml version="1.0" encoding="utf-8"?>
<p:tagLst xmlns:p="http://schemas.openxmlformats.org/presentationml/2006/main">
  <p:tag name="PA" val="v4.0.0"/>
</p:tagLst>
</file>

<file path=ppt/tags/tag15.xml><?xml version="1.0" encoding="utf-8"?>
<p:tagLst xmlns:p="http://schemas.openxmlformats.org/presentationml/2006/main">
  <p:tag name="PA" val="v4.0.0"/>
</p:tagLst>
</file>

<file path=ppt/tags/tag16.xml><?xml version="1.0" encoding="utf-8"?>
<p:tagLst xmlns:p="http://schemas.openxmlformats.org/presentationml/2006/main">
  <p:tag name="PA" val="v4.0.0"/>
</p:tagLst>
</file>

<file path=ppt/tags/tag17.xml><?xml version="1.0" encoding="utf-8"?>
<p:tagLst xmlns:p="http://schemas.openxmlformats.org/presentationml/2006/main">
  <p:tag name="PA" val="v4.0.0"/>
</p:tagLst>
</file>

<file path=ppt/tags/tag18.xml><?xml version="1.0" encoding="utf-8"?>
<p:tagLst xmlns:p="http://schemas.openxmlformats.org/presentationml/2006/main">
  <p:tag name="PA" val="v4.0.0"/>
</p:tagLst>
</file>

<file path=ppt/tags/tag19.xml><?xml version="1.0" encoding="utf-8"?>
<p:tagLst xmlns:p="http://schemas.openxmlformats.org/presentationml/2006/main">
  <p:tag name="PA" val="v4.0.0"/>
</p:tagLst>
</file>

<file path=ppt/tags/tag2.xml><?xml version="1.0" encoding="utf-8"?>
<p:tagLst xmlns:p="http://schemas.openxmlformats.org/presentationml/2006/main">
  <p:tag name="PA" val="v4.0.0"/>
</p:tagLst>
</file>

<file path=ppt/tags/tag20.xml><?xml version="1.0" encoding="utf-8"?>
<p:tagLst xmlns:p="http://schemas.openxmlformats.org/presentationml/2006/main">
  <p:tag name="PA" val="v4.0.0"/>
</p:tagLst>
</file>

<file path=ppt/tags/tag21.xml><?xml version="1.0" encoding="utf-8"?>
<p:tagLst xmlns:p="http://schemas.openxmlformats.org/presentationml/2006/main">
  <p:tag name="PA" val="v4.0.0"/>
</p:tagLst>
</file>

<file path=ppt/tags/tag22.xml><?xml version="1.0" encoding="utf-8"?>
<p:tagLst xmlns:p="http://schemas.openxmlformats.org/presentationml/2006/main">
  <p:tag name="PA" val="v4.0.0"/>
</p:tagLst>
</file>

<file path=ppt/tags/tag23.xml><?xml version="1.0" encoding="utf-8"?>
<p:tagLst xmlns:p="http://schemas.openxmlformats.org/presentationml/2006/main">
  <p:tag name="PA" val="v4.0.0"/>
</p:tagLst>
</file>

<file path=ppt/tags/tag24.xml><?xml version="1.0" encoding="utf-8"?>
<p:tagLst xmlns:p="http://schemas.openxmlformats.org/presentationml/2006/main">
  <p:tag name="PA" val="v4.0.0"/>
</p:tagLst>
</file>

<file path=ppt/tags/tag25.xml><?xml version="1.0" encoding="utf-8"?>
<p:tagLst xmlns:p="http://schemas.openxmlformats.org/presentationml/2006/main">
  <p:tag name="PA" val="v4.0.0"/>
</p:tagLst>
</file>

<file path=ppt/tags/tag26.xml><?xml version="1.0" encoding="utf-8"?>
<p:tagLst xmlns:p="http://schemas.openxmlformats.org/presentationml/2006/main">
  <p:tag name="PA" val="v4.0.0"/>
</p:tagLst>
</file>

<file path=ppt/tags/tag27.xml><?xml version="1.0" encoding="utf-8"?>
<p:tagLst xmlns:p="http://schemas.openxmlformats.org/presentationml/2006/main">
  <p:tag name="PA" val="v4.0.0"/>
</p:tagLst>
</file>

<file path=ppt/tags/tag28.xml><?xml version="1.0" encoding="utf-8"?>
<p:tagLst xmlns:p="http://schemas.openxmlformats.org/presentationml/2006/main">
  <p:tag name="PA" val="v4.0.0"/>
</p:tagLst>
</file>

<file path=ppt/tags/tag29.xml><?xml version="1.0" encoding="utf-8"?>
<p:tagLst xmlns:p="http://schemas.openxmlformats.org/presentationml/2006/main">
  <p:tag name="PA" val="v4.0.0"/>
</p:tagLst>
</file>

<file path=ppt/tags/tag3.xml><?xml version="1.0" encoding="utf-8"?>
<p:tagLst xmlns:p="http://schemas.openxmlformats.org/presentationml/2006/main">
  <p:tag name="PA" val="v4.0.0"/>
</p:tagLst>
</file>

<file path=ppt/tags/tag30.xml><?xml version="1.0" encoding="utf-8"?>
<p:tagLst xmlns:p="http://schemas.openxmlformats.org/presentationml/2006/main">
  <p:tag name="PA" val="v4.0.0"/>
</p:tagLst>
</file>

<file path=ppt/tags/tag31.xml><?xml version="1.0" encoding="utf-8"?>
<p:tagLst xmlns:p="http://schemas.openxmlformats.org/presentationml/2006/main">
  <p:tag name="PA" val="v4.0.0"/>
</p:tagLst>
</file>

<file path=ppt/tags/tag4.xml><?xml version="1.0" encoding="utf-8"?>
<p:tagLst xmlns:p="http://schemas.openxmlformats.org/presentationml/2006/main">
  <p:tag name="PA" val="v4.0.0"/>
</p:tagLst>
</file>

<file path=ppt/tags/tag5.xml><?xml version="1.0" encoding="utf-8"?>
<p:tagLst xmlns:p="http://schemas.openxmlformats.org/presentationml/2006/main">
  <p:tag name="PA" val="v4.0.0"/>
</p:tagLst>
</file>

<file path=ppt/tags/tag6.xml><?xml version="1.0" encoding="utf-8"?>
<p:tagLst xmlns:p="http://schemas.openxmlformats.org/presentationml/2006/main">
  <p:tag name="PA" val="v4.0.0"/>
</p:tagLst>
</file>

<file path=ppt/tags/tag7.xml><?xml version="1.0" encoding="utf-8"?>
<p:tagLst xmlns:p="http://schemas.openxmlformats.org/presentationml/2006/main">
  <p:tag name="PA" val="v4.0.0"/>
</p:tagLst>
</file>

<file path=ppt/tags/tag8.xml><?xml version="1.0" encoding="utf-8"?>
<p:tagLst xmlns:p="http://schemas.openxmlformats.org/presentationml/2006/main">
  <p:tag name="PA" val="v4.0.0"/>
</p:tagLst>
</file>

<file path=ppt/tags/tag9.xml><?xml version="1.0" encoding="utf-8"?>
<p:tagLst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2294</Words>
  <Application>WPS 演示</Application>
  <PresentationFormat>宽屏</PresentationFormat>
  <Paragraphs>271</Paragraphs>
  <Slides>24</Slides>
  <Notes>25</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24</vt:i4>
      </vt:variant>
    </vt:vector>
  </HeadingPairs>
  <TitlesOfParts>
    <vt:vector size="38" baseType="lpstr">
      <vt:lpstr>Arial</vt:lpstr>
      <vt:lpstr>宋体</vt:lpstr>
      <vt:lpstr>Wingdings</vt:lpstr>
      <vt:lpstr>微软雅黑</vt:lpstr>
      <vt:lpstr>Source Sans Pro</vt:lpstr>
      <vt:lpstr>方正幼线简体</vt:lpstr>
      <vt:lpstr>文悦古典明朝体 (非商业使用) W5</vt:lpstr>
      <vt:lpstr>楷体</vt:lpstr>
      <vt:lpstr>Arial Unicode MS</vt:lpstr>
      <vt:lpstr>等线 Light</vt:lpstr>
      <vt:lpstr>等线</vt:lpstr>
      <vt:lpstr>楷体_GB2312</vt:lpstr>
      <vt:lpstr>新宋体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BOSSPPT顶尖职业文案</dc:title>
  <dc:creator>顶尖职业文案  |  https://chinappt.taobao.com</dc:creator>
  <dc:description>淘宝店铺名称：BOSSPPT顶尖职业文案
以下网址https://chinappt.taobao.com购买享受店家咨询售后服务，非上述网址购买均属于盗版。
BOSSPPT属于中国合法商标，凡是带有BOSSPPT字样，图样均属于侵权行为，我店发现盗版盗售行为将追究到底！
https://chinappt.taobao.com</dc:description>
  <dc:subject>BOSSPPT顶尖职业文案</dc:subject>
  <cp:lastModifiedBy>南蛮姑娘</cp:lastModifiedBy>
  <cp:revision>7</cp:revision>
  <dcterms:created xsi:type="dcterms:W3CDTF">2018-03-14T06:52:00Z</dcterms:created>
  <dcterms:modified xsi:type="dcterms:W3CDTF">2021-09-13T09:10:21Z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219193113C9C431EA4F9BA6333C84AFE</vt:lpwstr>
  </property>
</Properties>
</file>