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256" r:id="rId3"/>
    <p:sldId id="260" r:id="rId5"/>
    <p:sldId id="261" r:id="rId6"/>
    <p:sldId id="275" r:id="rId7"/>
    <p:sldId id="266" r:id="rId8"/>
    <p:sldId id="279" r:id="rId9"/>
    <p:sldId id="269" r:id="rId10"/>
    <p:sldId id="274" r:id="rId11"/>
    <p:sldId id="262" r:id="rId12"/>
    <p:sldId id="271" r:id="rId13"/>
    <p:sldId id="273" r:id="rId14"/>
    <p:sldId id="283" r:id="rId15"/>
    <p:sldId id="277" r:id="rId16"/>
    <p:sldId id="270" r:id="rId17"/>
    <p:sldId id="263" r:id="rId18"/>
    <p:sldId id="265" r:id="rId19"/>
    <p:sldId id="272" r:id="rId20"/>
    <p:sldId id="281" r:id="rId21"/>
    <p:sldId id="282" r:id="rId22"/>
    <p:sldId id="267" r:id="rId23"/>
    <p:sldId id="264" r:id="rId24"/>
    <p:sldId id="268" r:id="rId25"/>
    <p:sldId id="276" r:id="rId26"/>
    <p:sldId id="278" r:id="rId27"/>
    <p:sldId id="280" r:id="rId28"/>
    <p:sldId id="257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C3C9"/>
    <a:srgbClr val="F9D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89CED-E131-41C1-AF5C-47737ECCF4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0CD9D-D910-48FA-BCF1-3942F84FC40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0CD9D-D910-48FA-BCF1-3942F84FC4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0CD9D-D910-48FA-BCF1-3942F84FC4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0CD9D-D910-48FA-BCF1-3942F84FC4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0CD9D-D910-48FA-BCF1-3942F84FC4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0CD9D-D910-48FA-BCF1-3942F84FC4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0CD9D-D910-48FA-BCF1-3942F84FC4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0CD9D-D910-48FA-BCF1-3942F84FC4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0CD9D-D910-48FA-BCF1-3942F84FC4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0CD9D-D910-48FA-BCF1-3942F84FC4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0CD9D-D910-48FA-BCF1-3942F84FC4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A42B-A272-4073-83EF-7E3C109CF8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3977-3CE6-45FB-B031-663C661AC0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A42B-A272-4073-83EF-7E3C109CF8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3977-3CE6-45FB-B031-663C661AC0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A42B-A272-4073-83EF-7E3C109CF8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3977-3CE6-45FB-B031-663C661AC0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A42B-A272-4073-83EF-7E3C109CF8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3977-3CE6-45FB-B031-663C661AC0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A42B-A272-4073-83EF-7E3C109CF8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3977-3CE6-45FB-B031-663C661AC0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A42B-A272-4073-83EF-7E3C109CF8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3977-3CE6-45FB-B031-663C661AC0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A42B-A272-4073-83EF-7E3C109CF8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3977-3CE6-45FB-B031-663C661AC0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A42B-A272-4073-83EF-7E3C109CF8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3977-3CE6-45FB-B031-663C661AC0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A42B-A272-4073-83EF-7E3C109CF8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3977-3CE6-45FB-B031-663C661AC0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A42B-A272-4073-83EF-7E3C109CF8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3977-3CE6-45FB-B031-663C661AC0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A42B-A272-4073-83EF-7E3C109CF8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3977-3CE6-45FB-B031-663C661AC0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7A42B-A272-4073-83EF-7E3C109CF8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3977-3CE6-45FB-B031-663C661AC0D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b="15863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grpSp>
        <p:nvGrpSpPr>
          <p:cNvPr id="122" name="组合 121"/>
          <p:cNvGrpSpPr/>
          <p:nvPr/>
        </p:nvGrpSpPr>
        <p:grpSpPr>
          <a:xfrm>
            <a:off x="7913688" y="-36513"/>
            <a:ext cx="3816349" cy="2054225"/>
            <a:chOff x="1614488" y="5881688"/>
            <a:chExt cx="3816349" cy="2054225"/>
          </a:xfrm>
        </p:grpSpPr>
        <p:sp>
          <p:nvSpPr>
            <p:cNvPr id="70" name="Freeform 67"/>
            <p:cNvSpPr/>
            <p:nvPr/>
          </p:nvSpPr>
          <p:spPr bwMode="auto">
            <a:xfrm>
              <a:off x="1614488" y="5881688"/>
              <a:ext cx="3200400" cy="2054225"/>
            </a:xfrm>
            <a:custGeom>
              <a:avLst/>
              <a:gdLst>
                <a:gd name="T0" fmla="*/ 1040 w 1072"/>
                <a:gd name="T1" fmla="*/ 284 h 688"/>
                <a:gd name="T2" fmla="*/ 990 w 1072"/>
                <a:gd name="T3" fmla="*/ 269 h 688"/>
                <a:gd name="T4" fmla="*/ 962 w 1072"/>
                <a:gd name="T5" fmla="*/ 63 h 688"/>
                <a:gd name="T6" fmla="*/ 924 w 1072"/>
                <a:gd name="T7" fmla="*/ 73 h 688"/>
                <a:gd name="T8" fmla="*/ 958 w 1072"/>
                <a:gd name="T9" fmla="*/ 118 h 688"/>
                <a:gd name="T10" fmla="*/ 971 w 1072"/>
                <a:gd name="T11" fmla="*/ 264 h 688"/>
                <a:gd name="T12" fmla="*/ 939 w 1072"/>
                <a:gd name="T13" fmla="*/ 267 h 688"/>
                <a:gd name="T14" fmla="*/ 904 w 1072"/>
                <a:gd name="T15" fmla="*/ 267 h 688"/>
                <a:gd name="T16" fmla="*/ 854 w 1072"/>
                <a:gd name="T17" fmla="*/ 39 h 688"/>
                <a:gd name="T18" fmla="*/ 836 w 1072"/>
                <a:gd name="T19" fmla="*/ 83 h 688"/>
                <a:gd name="T20" fmla="*/ 870 w 1072"/>
                <a:gd name="T21" fmla="*/ 195 h 688"/>
                <a:gd name="T22" fmla="*/ 877 w 1072"/>
                <a:gd name="T23" fmla="*/ 266 h 688"/>
                <a:gd name="T24" fmla="*/ 753 w 1072"/>
                <a:gd name="T25" fmla="*/ 263 h 688"/>
                <a:gd name="T26" fmla="*/ 558 w 1072"/>
                <a:gd name="T27" fmla="*/ 263 h 688"/>
                <a:gd name="T28" fmla="*/ 540 w 1072"/>
                <a:gd name="T29" fmla="*/ 263 h 688"/>
                <a:gd name="T30" fmla="*/ 536 w 1072"/>
                <a:gd name="T31" fmla="*/ 15 h 688"/>
                <a:gd name="T32" fmla="*/ 501 w 1072"/>
                <a:gd name="T33" fmla="*/ 35 h 688"/>
                <a:gd name="T34" fmla="*/ 516 w 1072"/>
                <a:gd name="T35" fmla="*/ 103 h 688"/>
                <a:gd name="T36" fmla="*/ 513 w 1072"/>
                <a:gd name="T37" fmla="*/ 263 h 688"/>
                <a:gd name="T38" fmla="*/ 467 w 1072"/>
                <a:gd name="T39" fmla="*/ 269 h 688"/>
                <a:gd name="T40" fmla="*/ 457 w 1072"/>
                <a:gd name="T41" fmla="*/ 272 h 688"/>
                <a:gd name="T42" fmla="*/ 376 w 1072"/>
                <a:gd name="T43" fmla="*/ 41 h 688"/>
                <a:gd name="T44" fmla="*/ 387 w 1072"/>
                <a:gd name="T45" fmla="*/ 110 h 688"/>
                <a:gd name="T46" fmla="*/ 424 w 1072"/>
                <a:gd name="T47" fmla="*/ 291 h 688"/>
                <a:gd name="T48" fmla="*/ 427 w 1072"/>
                <a:gd name="T49" fmla="*/ 455 h 688"/>
                <a:gd name="T50" fmla="*/ 382 w 1072"/>
                <a:gd name="T51" fmla="*/ 464 h 688"/>
                <a:gd name="T52" fmla="*/ 146 w 1072"/>
                <a:gd name="T53" fmla="*/ 477 h 688"/>
                <a:gd name="T54" fmla="*/ 12 w 1072"/>
                <a:gd name="T55" fmla="*/ 616 h 688"/>
                <a:gd name="T56" fmla="*/ 89 w 1072"/>
                <a:gd name="T57" fmla="*/ 631 h 688"/>
                <a:gd name="T58" fmla="*/ 80 w 1072"/>
                <a:gd name="T59" fmla="*/ 531 h 688"/>
                <a:gd name="T60" fmla="*/ 357 w 1072"/>
                <a:gd name="T61" fmla="*/ 495 h 688"/>
                <a:gd name="T62" fmla="*/ 435 w 1072"/>
                <a:gd name="T63" fmla="*/ 488 h 688"/>
                <a:gd name="T64" fmla="*/ 477 w 1072"/>
                <a:gd name="T65" fmla="*/ 505 h 688"/>
                <a:gd name="T66" fmla="*/ 1028 w 1072"/>
                <a:gd name="T67" fmla="*/ 486 h 688"/>
                <a:gd name="T68" fmla="*/ 1040 w 1072"/>
                <a:gd name="T69" fmla="*/ 284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2" h="688">
                  <a:moveTo>
                    <a:pt x="1040" y="284"/>
                  </a:moveTo>
                  <a:cubicBezTo>
                    <a:pt x="1023" y="279"/>
                    <a:pt x="1007" y="274"/>
                    <a:pt x="990" y="269"/>
                  </a:cubicBezTo>
                  <a:cubicBezTo>
                    <a:pt x="992" y="226"/>
                    <a:pt x="994" y="88"/>
                    <a:pt x="962" y="63"/>
                  </a:cubicBezTo>
                  <a:cubicBezTo>
                    <a:pt x="923" y="34"/>
                    <a:pt x="911" y="57"/>
                    <a:pt x="924" y="73"/>
                  </a:cubicBezTo>
                  <a:cubicBezTo>
                    <a:pt x="938" y="88"/>
                    <a:pt x="953" y="88"/>
                    <a:pt x="958" y="118"/>
                  </a:cubicBezTo>
                  <a:cubicBezTo>
                    <a:pt x="961" y="142"/>
                    <a:pt x="969" y="229"/>
                    <a:pt x="971" y="264"/>
                  </a:cubicBezTo>
                  <a:cubicBezTo>
                    <a:pt x="959" y="265"/>
                    <a:pt x="948" y="267"/>
                    <a:pt x="939" y="267"/>
                  </a:cubicBezTo>
                  <a:cubicBezTo>
                    <a:pt x="928" y="267"/>
                    <a:pt x="916" y="267"/>
                    <a:pt x="904" y="267"/>
                  </a:cubicBezTo>
                  <a:cubicBezTo>
                    <a:pt x="897" y="211"/>
                    <a:pt x="876" y="55"/>
                    <a:pt x="854" y="39"/>
                  </a:cubicBezTo>
                  <a:cubicBezTo>
                    <a:pt x="827" y="21"/>
                    <a:pt x="815" y="46"/>
                    <a:pt x="836" y="83"/>
                  </a:cubicBezTo>
                  <a:cubicBezTo>
                    <a:pt x="858" y="120"/>
                    <a:pt x="862" y="148"/>
                    <a:pt x="870" y="195"/>
                  </a:cubicBezTo>
                  <a:cubicBezTo>
                    <a:pt x="874" y="223"/>
                    <a:pt x="876" y="249"/>
                    <a:pt x="877" y="266"/>
                  </a:cubicBezTo>
                  <a:cubicBezTo>
                    <a:pt x="836" y="265"/>
                    <a:pt x="794" y="263"/>
                    <a:pt x="753" y="263"/>
                  </a:cubicBezTo>
                  <a:cubicBezTo>
                    <a:pt x="688" y="262"/>
                    <a:pt x="623" y="263"/>
                    <a:pt x="558" y="263"/>
                  </a:cubicBezTo>
                  <a:cubicBezTo>
                    <a:pt x="552" y="263"/>
                    <a:pt x="546" y="263"/>
                    <a:pt x="540" y="263"/>
                  </a:cubicBezTo>
                  <a:cubicBezTo>
                    <a:pt x="545" y="200"/>
                    <a:pt x="556" y="27"/>
                    <a:pt x="536" y="15"/>
                  </a:cubicBezTo>
                  <a:cubicBezTo>
                    <a:pt x="511" y="0"/>
                    <a:pt x="489" y="12"/>
                    <a:pt x="501" y="35"/>
                  </a:cubicBezTo>
                  <a:cubicBezTo>
                    <a:pt x="512" y="59"/>
                    <a:pt x="516" y="59"/>
                    <a:pt x="516" y="103"/>
                  </a:cubicBezTo>
                  <a:cubicBezTo>
                    <a:pt x="516" y="139"/>
                    <a:pt x="514" y="232"/>
                    <a:pt x="513" y="263"/>
                  </a:cubicBezTo>
                  <a:cubicBezTo>
                    <a:pt x="497" y="264"/>
                    <a:pt x="482" y="265"/>
                    <a:pt x="467" y="269"/>
                  </a:cubicBezTo>
                  <a:cubicBezTo>
                    <a:pt x="464" y="270"/>
                    <a:pt x="460" y="271"/>
                    <a:pt x="457" y="272"/>
                  </a:cubicBezTo>
                  <a:cubicBezTo>
                    <a:pt x="449" y="213"/>
                    <a:pt x="424" y="49"/>
                    <a:pt x="376" y="41"/>
                  </a:cubicBezTo>
                  <a:cubicBezTo>
                    <a:pt x="318" y="31"/>
                    <a:pt x="365" y="76"/>
                    <a:pt x="387" y="110"/>
                  </a:cubicBezTo>
                  <a:cubicBezTo>
                    <a:pt x="408" y="143"/>
                    <a:pt x="421" y="275"/>
                    <a:pt x="424" y="291"/>
                  </a:cubicBezTo>
                  <a:cubicBezTo>
                    <a:pt x="425" y="370"/>
                    <a:pt x="426" y="455"/>
                    <a:pt x="427" y="455"/>
                  </a:cubicBezTo>
                  <a:cubicBezTo>
                    <a:pt x="420" y="456"/>
                    <a:pt x="389" y="463"/>
                    <a:pt x="382" y="464"/>
                  </a:cubicBezTo>
                  <a:cubicBezTo>
                    <a:pt x="359" y="465"/>
                    <a:pt x="243" y="466"/>
                    <a:pt x="146" y="477"/>
                  </a:cubicBezTo>
                  <a:cubicBezTo>
                    <a:pt x="48" y="487"/>
                    <a:pt x="0" y="545"/>
                    <a:pt x="12" y="616"/>
                  </a:cubicBezTo>
                  <a:cubicBezTo>
                    <a:pt x="25" y="688"/>
                    <a:pt x="100" y="658"/>
                    <a:pt x="89" y="631"/>
                  </a:cubicBezTo>
                  <a:cubicBezTo>
                    <a:pt x="77" y="604"/>
                    <a:pt x="27" y="577"/>
                    <a:pt x="80" y="531"/>
                  </a:cubicBezTo>
                  <a:cubicBezTo>
                    <a:pt x="134" y="486"/>
                    <a:pt x="280" y="495"/>
                    <a:pt x="357" y="495"/>
                  </a:cubicBezTo>
                  <a:cubicBezTo>
                    <a:pt x="434" y="495"/>
                    <a:pt x="435" y="488"/>
                    <a:pt x="435" y="488"/>
                  </a:cubicBezTo>
                  <a:cubicBezTo>
                    <a:pt x="436" y="492"/>
                    <a:pt x="461" y="503"/>
                    <a:pt x="477" y="505"/>
                  </a:cubicBezTo>
                  <a:cubicBezTo>
                    <a:pt x="477" y="505"/>
                    <a:pt x="983" y="524"/>
                    <a:pt x="1028" y="486"/>
                  </a:cubicBezTo>
                  <a:cubicBezTo>
                    <a:pt x="1072" y="448"/>
                    <a:pt x="1034" y="377"/>
                    <a:pt x="1040" y="284"/>
                  </a:cubicBezTo>
                  <a:close/>
                </a:path>
              </a:pathLst>
            </a:custGeom>
            <a:solidFill>
              <a:srgbClr val="F2E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3000375" y="6902450"/>
              <a:ext cx="458787" cy="481013"/>
            </a:xfrm>
            <a:custGeom>
              <a:avLst/>
              <a:gdLst>
                <a:gd name="T0" fmla="*/ 117 w 154"/>
                <a:gd name="T1" fmla="*/ 0 h 161"/>
                <a:gd name="T2" fmla="*/ 100 w 154"/>
                <a:gd name="T3" fmla="*/ 5 h 161"/>
                <a:gd name="T4" fmla="*/ 81 w 154"/>
                <a:gd name="T5" fmla="*/ 21 h 161"/>
                <a:gd name="T6" fmla="*/ 110 w 154"/>
                <a:gd name="T7" fmla="*/ 154 h 161"/>
                <a:gd name="T8" fmla="*/ 149 w 154"/>
                <a:gd name="T9" fmla="*/ 147 h 161"/>
                <a:gd name="T10" fmla="*/ 141 w 154"/>
                <a:gd name="T11" fmla="*/ 91 h 161"/>
                <a:gd name="T12" fmla="*/ 130 w 154"/>
                <a:gd name="T13" fmla="*/ 28 h 161"/>
                <a:gd name="T14" fmla="*/ 117 w 154"/>
                <a:gd name="T1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61">
                  <a:moveTo>
                    <a:pt x="117" y="0"/>
                  </a:moveTo>
                  <a:cubicBezTo>
                    <a:pt x="111" y="1"/>
                    <a:pt x="105" y="2"/>
                    <a:pt x="100" y="5"/>
                  </a:cubicBezTo>
                  <a:cubicBezTo>
                    <a:pt x="99" y="13"/>
                    <a:pt x="92" y="21"/>
                    <a:pt x="81" y="21"/>
                  </a:cubicBezTo>
                  <a:cubicBezTo>
                    <a:pt x="0" y="21"/>
                    <a:pt x="68" y="139"/>
                    <a:pt x="110" y="154"/>
                  </a:cubicBezTo>
                  <a:cubicBezTo>
                    <a:pt x="120" y="158"/>
                    <a:pt x="145" y="161"/>
                    <a:pt x="149" y="147"/>
                  </a:cubicBezTo>
                  <a:cubicBezTo>
                    <a:pt x="154" y="129"/>
                    <a:pt x="147" y="108"/>
                    <a:pt x="141" y="91"/>
                  </a:cubicBezTo>
                  <a:cubicBezTo>
                    <a:pt x="135" y="70"/>
                    <a:pt x="129" y="50"/>
                    <a:pt x="130" y="28"/>
                  </a:cubicBezTo>
                  <a:cubicBezTo>
                    <a:pt x="131" y="16"/>
                    <a:pt x="134" y="0"/>
                    <a:pt x="117" y="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1614488" y="7288213"/>
              <a:ext cx="785812" cy="647700"/>
            </a:xfrm>
            <a:custGeom>
              <a:avLst/>
              <a:gdLst>
                <a:gd name="T0" fmla="*/ 80 w 263"/>
                <a:gd name="T1" fmla="*/ 60 h 217"/>
                <a:gd name="T2" fmla="*/ 263 w 263"/>
                <a:gd name="T3" fmla="*/ 23 h 217"/>
                <a:gd name="T4" fmla="*/ 263 w 263"/>
                <a:gd name="T5" fmla="*/ 21 h 217"/>
                <a:gd name="T6" fmla="*/ 232 w 263"/>
                <a:gd name="T7" fmla="*/ 5 h 217"/>
                <a:gd name="T8" fmla="*/ 212 w 263"/>
                <a:gd name="T9" fmla="*/ 0 h 217"/>
                <a:gd name="T10" fmla="*/ 146 w 263"/>
                <a:gd name="T11" fmla="*/ 6 h 217"/>
                <a:gd name="T12" fmla="*/ 12 w 263"/>
                <a:gd name="T13" fmla="*/ 145 h 217"/>
                <a:gd name="T14" fmla="*/ 89 w 263"/>
                <a:gd name="T15" fmla="*/ 160 h 217"/>
                <a:gd name="T16" fmla="*/ 80 w 263"/>
                <a:gd name="T17" fmla="*/ 6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17">
                  <a:moveTo>
                    <a:pt x="80" y="60"/>
                  </a:moveTo>
                  <a:cubicBezTo>
                    <a:pt x="116" y="30"/>
                    <a:pt x="193" y="24"/>
                    <a:pt x="263" y="23"/>
                  </a:cubicBezTo>
                  <a:cubicBezTo>
                    <a:pt x="263" y="23"/>
                    <a:pt x="263" y="22"/>
                    <a:pt x="263" y="21"/>
                  </a:cubicBezTo>
                  <a:cubicBezTo>
                    <a:pt x="260" y="15"/>
                    <a:pt x="240" y="7"/>
                    <a:pt x="232" y="5"/>
                  </a:cubicBezTo>
                  <a:cubicBezTo>
                    <a:pt x="226" y="3"/>
                    <a:pt x="219" y="1"/>
                    <a:pt x="212" y="0"/>
                  </a:cubicBezTo>
                  <a:cubicBezTo>
                    <a:pt x="190" y="1"/>
                    <a:pt x="167" y="3"/>
                    <a:pt x="146" y="6"/>
                  </a:cubicBezTo>
                  <a:cubicBezTo>
                    <a:pt x="48" y="16"/>
                    <a:pt x="0" y="74"/>
                    <a:pt x="12" y="145"/>
                  </a:cubicBezTo>
                  <a:cubicBezTo>
                    <a:pt x="25" y="217"/>
                    <a:pt x="100" y="187"/>
                    <a:pt x="89" y="160"/>
                  </a:cubicBezTo>
                  <a:cubicBezTo>
                    <a:pt x="77" y="133"/>
                    <a:pt x="27" y="106"/>
                    <a:pt x="80" y="6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4333875" y="5983288"/>
              <a:ext cx="198437" cy="250825"/>
            </a:xfrm>
            <a:custGeom>
              <a:avLst/>
              <a:gdLst>
                <a:gd name="T0" fmla="*/ 47 w 66"/>
                <a:gd name="T1" fmla="*/ 84 h 84"/>
                <a:gd name="T2" fmla="*/ 66 w 66"/>
                <a:gd name="T3" fmla="*/ 54 h 84"/>
                <a:gd name="T4" fmla="*/ 51 w 66"/>
                <a:gd name="T5" fmla="*/ 29 h 84"/>
                <a:gd name="T6" fmla="*/ 13 w 66"/>
                <a:gd name="T7" fmla="*/ 39 h 84"/>
                <a:gd name="T8" fmla="*/ 47 w 66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4">
                  <a:moveTo>
                    <a:pt x="47" y="84"/>
                  </a:moveTo>
                  <a:cubicBezTo>
                    <a:pt x="55" y="76"/>
                    <a:pt x="61" y="65"/>
                    <a:pt x="66" y="54"/>
                  </a:cubicBezTo>
                  <a:cubicBezTo>
                    <a:pt x="62" y="43"/>
                    <a:pt x="57" y="34"/>
                    <a:pt x="51" y="29"/>
                  </a:cubicBezTo>
                  <a:cubicBezTo>
                    <a:pt x="12" y="0"/>
                    <a:pt x="0" y="23"/>
                    <a:pt x="13" y="39"/>
                  </a:cubicBezTo>
                  <a:cubicBezTo>
                    <a:pt x="27" y="54"/>
                    <a:pt x="42" y="54"/>
                    <a:pt x="47" y="8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4187825" y="6267450"/>
              <a:ext cx="98425" cy="207963"/>
            </a:xfrm>
            <a:custGeom>
              <a:avLst/>
              <a:gdLst>
                <a:gd name="T0" fmla="*/ 31 w 33"/>
                <a:gd name="T1" fmla="*/ 70 h 70"/>
                <a:gd name="T2" fmla="*/ 33 w 33"/>
                <a:gd name="T3" fmla="*/ 70 h 70"/>
                <a:gd name="T4" fmla="*/ 21 w 33"/>
                <a:gd name="T5" fmla="*/ 0 h 70"/>
                <a:gd name="T6" fmla="*/ 6 w 33"/>
                <a:gd name="T7" fmla="*/ 36 h 70"/>
                <a:gd name="T8" fmla="*/ 31 w 3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0">
                  <a:moveTo>
                    <a:pt x="31" y="70"/>
                  </a:moveTo>
                  <a:cubicBezTo>
                    <a:pt x="32" y="70"/>
                    <a:pt x="32" y="70"/>
                    <a:pt x="33" y="70"/>
                  </a:cubicBezTo>
                  <a:cubicBezTo>
                    <a:pt x="30" y="48"/>
                    <a:pt x="26" y="23"/>
                    <a:pt x="21" y="0"/>
                  </a:cubicBezTo>
                  <a:cubicBezTo>
                    <a:pt x="9" y="9"/>
                    <a:pt x="0" y="19"/>
                    <a:pt x="6" y="36"/>
                  </a:cubicBezTo>
                  <a:cubicBezTo>
                    <a:pt x="9" y="45"/>
                    <a:pt x="19" y="69"/>
                    <a:pt x="31" y="7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2"/>
            <p:cNvSpPr/>
            <p:nvPr/>
          </p:nvSpPr>
          <p:spPr bwMode="auto">
            <a:xfrm>
              <a:off x="4048125" y="5945188"/>
              <a:ext cx="176212" cy="254000"/>
            </a:xfrm>
            <a:custGeom>
              <a:avLst/>
              <a:gdLst>
                <a:gd name="T0" fmla="*/ 33 w 59"/>
                <a:gd name="T1" fmla="*/ 85 h 85"/>
                <a:gd name="T2" fmla="*/ 59 w 59"/>
                <a:gd name="T3" fmla="*/ 67 h 85"/>
                <a:gd name="T4" fmla="*/ 39 w 59"/>
                <a:gd name="T5" fmla="*/ 18 h 85"/>
                <a:gd name="T6" fmla="*/ 21 w 59"/>
                <a:gd name="T7" fmla="*/ 62 h 85"/>
                <a:gd name="T8" fmla="*/ 33 w 59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5">
                  <a:moveTo>
                    <a:pt x="33" y="85"/>
                  </a:moveTo>
                  <a:cubicBezTo>
                    <a:pt x="40" y="79"/>
                    <a:pt x="49" y="73"/>
                    <a:pt x="59" y="67"/>
                  </a:cubicBezTo>
                  <a:cubicBezTo>
                    <a:pt x="53" y="42"/>
                    <a:pt x="46" y="23"/>
                    <a:pt x="39" y="18"/>
                  </a:cubicBezTo>
                  <a:cubicBezTo>
                    <a:pt x="12" y="0"/>
                    <a:pt x="0" y="25"/>
                    <a:pt x="21" y="62"/>
                  </a:cubicBezTo>
                  <a:cubicBezTo>
                    <a:pt x="26" y="70"/>
                    <a:pt x="30" y="78"/>
                    <a:pt x="33" y="85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3"/>
            <p:cNvSpPr/>
            <p:nvPr/>
          </p:nvSpPr>
          <p:spPr bwMode="auto">
            <a:xfrm>
              <a:off x="2824163" y="6380163"/>
              <a:ext cx="95250" cy="215900"/>
            </a:xfrm>
            <a:custGeom>
              <a:avLst/>
              <a:gdLst>
                <a:gd name="T0" fmla="*/ 24 w 32"/>
                <a:gd name="T1" fmla="*/ 4 h 72"/>
                <a:gd name="T2" fmla="*/ 23 w 32"/>
                <a:gd name="T3" fmla="*/ 4 h 72"/>
                <a:gd name="T4" fmla="*/ 0 w 32"/>
                <a:gd name="T5" fmla="*/ 0 h 72"/>
                <a:gd name="T6" fmla="*/ 12 w 32"/>
                <a:gd name="T7" fmla="*/ 72 h 72"/>
                <a:gd name="T8" fmla="*/ 26 w 32"/>
                <a:gd name="T9" fmla="*/ 50 h 72"/>
                <a:gd name="T10" fmla="*/ 24 w 32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72">
                  <a:moveTo>
                    <a:pt x="24" y="4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17" y="3"/>
                    <a:pt x="8" y="2"/>
                    <a:pt x="0" y="0"/>
                  </a:cubicBezTo>
                  <a:cubicBezTo>
                    <a:pt x="5" y="23"/>
                    <a:pt x="9" y="49"/>
                    <a:pt x="12" y="72"/>
                  </a:cubicBezTo>
                  <a:cubicBezTo>
                    <a:pt x="18" y="66"/>
                    <a:pt x="24" y="58"/>
                    <a:pt x="26" y="50"/>
                  </a:cubicBezTo>
                  <a:cubicBezTo>
                    <a:pt x="32" y="33"/>
                    <a:pt x="30" y="18"/>
                    <a:pt x="24" y="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4"/>
            <p:cNvSpPr/>
            <p:nvPr/>
          </p:nvSpPr>
          <p:spPr bwMode="auto">
            <a:xfrm>
              <a:off x="3152775" y="6138863"/>
              <a:ext cx="71437" cy="238125"/>
            </a:xfrm>
            <a:custGeom>
              <a:avLst/>
              <a:gdLst>
                <a:gd name="T0" fmla="*/ 6 w 24"/>
                <a:gd name="T1" fmla="*/ 78 h 80"/>
                <a:gd name="T2" fmla="*/ 17 w 24"/>
                <a:gd name="T3" fmla="*/ 33 h 80"/>
                <a:gd name="T4" fmla="*/ 1 w 24"/>
                <a:gd name="T5" fmla="*/ 0 h 80"/>
                <a:gd name="T6" fmla="*/ 1 w 24"/>
                <a:gd name="T7" fmla="*/ 17 h 80"/>
                <a:gd name="T8" fmla="*/ 0 w 24"/>
                <a:gd name="T9" fmla="*/ 80 h 80"/>
                <a:gd name="T10" fmla="*/ 6 w 24"/>
                <a:gd name="T11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0">
                  <a:moveTo>
                    <a:pt x="6" y="78"/>
                  </a:moveTo>
                  <a:cubicBezTo>
                    <a:pt x="24" y="71"/>
                    <a:pt x="20" y="49"/>
                    <a:pt x="17" y="33"/>
                  </a:cubicBezTo>
                  <a:cubicBezTo>
                    <a:pt x="14" y="20"/>
                    <a:pt x="8" y="10"/>
                    <a:pt x="1" y="0"/>
                  </a:cubicBezTo>
                  <a:cubicBezTo>
                    <a:pt x="1" y="4"/>
                    <a:pt x="1" y="10"/>
                    <a:pt x="1" y="17"/>
                  </a:cubicBezTo>
                  <a:cubicBezTo>
                    <a:pt x="1" y="31"/>
                    <a:pt x="1" y="55"/>
                    <a:pt x="0" y="80"/>
                  </a:cubicBezTo>
                  <a:cubicBezTo>
                    <a:pt x="2" y="79"/>
                    <a:pt x="4" y="79"/>
                    <a:pt x="6" y="78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5"/>
            <p:cNvSpPr/>
            <p:nvPr/>
          </p:nvSpPr>
          <p:spPr bwMode="auto">
            <a:xfrm>
              <a:off x="1635125" y="7472363"/>
              <a:ext cx="277812" cy="463550"/>
            </a:xfrm>
            <a:custGeom>
              <a:avLst/>
              <a:gdLst>
                <a:gd name="T0" fmla="*/ 68 w 93"/>
                <a:gd name="T1" fmla="*/ 4 h 155"/>
                <a:gd name="T2" fmla="*/ 52 w 93"/>
                <a:gd name="T3" fmla="*/ 2 h 155"/>
                <a:gd name="T4" fmla="*/ 23 w 93"/>
                <a:gd name="T5" fmla="*/ 0 h 155"/>
                <a:gd name="T6" fmla="*/ 5 w 93"/>
                <a:gd name="T7" fmla="*/ 83 h 155"/>
                <a:gd name="T8" fmla="*/ 82 w 93"/>
                <a:gd name="T9" fmla="*/ 98 h 155"/>
                <a:gd name="T10" fmla="*/ 68 w 93"/>
                <a:gd name="T11" fmla="*/ 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55">
                  <a:moveTo>
                    <a:pt x="68" y="4"/>
                  </a:moveTo>
                  <a:cubicBezTo>
                    <a:pt x="63" y="2"/>
                    <a:pt x="58" y="2"/>
                    <a:pt x="52" y="2"/>
                  </a:cubicBezTo>
                  <a:cubicBezTo>
                    <a:pt x="42" y="1"/>
                    <a:pt x="32" y="1"/>
                    <a:pt x="23" y="0"/>
                  </a:cubicBezTo>
                  <a:cubicBezTo>
                    <a:pt x="6" y="24"/>
                    <a:pt x="0" y="52"/>
                    <a:pt x="5" y="83"/>
                  </a:cubicBezTo>
                  <a:cubicBezTo>
                    <a:pt x="18" y="155"/>
                    <a:pt x="93" y="125"/>
                    <a:pt x="82" y="98"/>
                  </a:cubicBezTo>
                  <a:cubicBezTo>
                    <a:pt x="71" y="72"/>
                    <a:pt x="23" y="46"/>
                    <a:pt x="68" y="4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6"/>
            <p:cNvSpPr/>
            <p:nvPr/>
          </p:nvSpPr>
          <p:spPr bwMode="auto">
            <a:xfrm>
              <a:off x="2886075" y="7121525"/>
              <a:ext cx="427037" cy="274638"/>
            </a:xfrm>
            <a:custGeom>
              <a:avLst/>
              <a:gdLst>
                <a:gd name="T0" fmla="*/ 135 w 143"/>
                <a:gd name="T1" fmla="*/ 46 h 92"/>
                <a:gd name="T2" fmla="*/ 93 w 143"/>
                <a:gd name="T3" fmla="*/ 18 h 92"/>
                <a:gd name="T4" fmla="*/ 0 w 143"/>
                <a:gd name="T5" fmla="*/ 9 h 92"/>
                <a:gd name="T6" fmla="*/ 1 w 143"/>
                <a:gd name="T7" fmla="*/ 40 h 92"/>
                <a:gd name="T8" fmla="*/ 0 w 143"/>
                <a:gd name="T9" fmla="*/ 40 h 92"/>
                <a:gd name="T10" fmla="*/ 1 w 143"/>
                <a:gd name="T11" fmla="*/ 46 h 92"/>
                <a:gd name="T12" fmla="*/ 8 w 143"/>
                <a:gd name="T13" fmla="*/ 51 h 92"/>
                <a:gd name="T14" fmla="*/ 16 w 143"/>
                <a:gd name="T15" fmla="*/ 60 h 92"/>
                <a:gd name="T16" fmla="*/ 37 w 143"/>
                <a:gd name="T17" fmla="*/ 84 h 92"/>
                <a:gd name="T18" fmla="*/ 42 w 143"/>
                <a:gd name="T19" fmla="*/ 88 h 92"/>
                <a:gd name="T20" fmla="*/ 51 w 143"/>
                <a:gd name="T21" fmla="*/ 90 h 92"/>
                <a:gd name="T22" fmla="*/ 134 w 143"/>
                <a:gd name="T23" fmla="*/ 92 h 92"/>
                <a:gd name="T24" fmla="*/ 135 w 143"/>
                <a:gd name="T25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92">
                  <a:moveTo>
                    <a:pt x="135" y="46"/>
                  </a:moveTo>
                  <a:cubicBezTo>
                    <a:pt x="126" y="32"/>
                    <a:pt x="109" y="23"/>
                    <a:pt x="93" y="18"/>
                  </a:cubicBezTo>
                  <a:cubicBezTo>
                    <a:pt x="66" y="9"/>
                    <a:pt x="30" y="0"/>
                    <a:pt x="0" y="9"/>
                  </a:cubicBezTo>
                  <a:cubicBezTo>
                    <a:pt x="0" y="28"/>
                    <a:pt x="0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2"/>
                    <a:pt x="1" y="44"/>
                    <a:pt x="1" y="46"/>
                  </a:cubicBezTo>
                  <a:cubicBezTo>
                    <a:pt x="1" y="40"/>
                    <a:pt x="6" y="49"/>
                    <a:pt x="8" y="51"/>
                  </a:cubicBezTo>
                  <a:cubicBezTo>
                    <a:pt x="11" y="54"/>
                    <a:pt x="13" y="57"/>
                    <a:pt x="16" y="60"/>
                  </a:cubicBezTo>
                  <a:cubicBezTo>
                    <a:pt x="23" y="68"/>
                    <a:pt x="29" y="78"/>
                    <a:pt x="37" y="84"/>
                  </a:cubicBezTo>
                  <a:cubicBezTo>
                    <a:pt x="39" y="85"/>
                    <a:pt x="41" y="87"/>
                    <a:pt x="42" y="88"/>
                  </a:cubicBezTo>
                  <a:cubicBezTo>
                    <a:pt x="45" y="89"/>
                    <a:pt x="48" y="90"/>
                    <a:pt x="51" y="90"/>
                  </a:cubicBezTo>
                  <a:cubicBezTo>
                    <a:pt x="51" y="90"/>
                    <a:pt x="84" y="91"/>
                    <a:pt x="134" y="92"/>
                  </a:cubicBezTo>
                  <a:cubicBezTo>
                    <a:pt x="138" y="78"/>
                    <a:pt x="143" y="60"/>
                    <a:pt x="135" y="46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7"/>
            <p:cNvSpPr/>
            <p:nvPr/>
          </p:nvSpPr>
          <p:spPr bwMode="auto">
            <a:xfrm>
              <a:off x="3630613" y="6667500"/>
              <a:ext cx="587375" cy="638175"/>
            </a:xfrm>
            <a:custGeom>
              <a:avLst/>
              <a:gdLst>
                <a:gd name="T0" fmla="*/ 123 w 197"/>
                <a:gd name="T1" fmla="*/ 182 h 214"/>
                <a:gd name="T2" fmla="*/ 140 w 197"/>
                <a:gd name="T3" fmla="*/ 139 h 214"/>
                <a:gd name="T4" fmla="*/ 174 w 197"/>
                <a:gd name="T5" fmla="*/ 123 h 214"/>
                <a:gd name="T6" fmla="*/ 197 w 197"/>
                <a:gd name="T7" fmla="*/ 89 h 214"/>
                <a:gd name="T8" fmla="*/ 184 w 197"/>
                <a:gd name="T9" fmla="*/ 70 h 214"/>
                <a:gd name="T10" fmla="*/ 92 w 197"/>
                <a:gd name="T11" fmla="*/ 20 h 214"/>
                <a:gd name="T12" fmla="*/ 43 w 197"/>
                <a:gd name="T13" fmla="*/ 95 h 214"/>
                <a:gd name="T14" fmla="*/ 12 w 197"/>
                <a:gd name="T15" fmla="*/ 172 h 214"/>
                <a:gd name="T16" fmla="*/ 64 w 197"/>
                <a:gd name="T17" fmla="*/ 213 h 214"/>
                <a:gd name="T18" fmla="*/ 123 w 197"/>
                <a:gd name="T19" fmla="*/ 18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214">
                  <a:moveTo>
                    <a:pt x="123" y="182"/>
                  </a:moveTo>
                  <a:cubicBezTo>
                    <a:pt x="126" y="167"/>
                    <a:pt x="127" y="150"/>
                    <a:pt x="140" y="139"/>
                  </a:cubicBezTo>
                  <a:cubicBezTo>
                    <a:pt x="150" y="130"/>
                    <a:pt x="162" y="129"/>
                    <a:pt x="174" y="123"/>
                  </a:cubicBezTo>
                  <a:cubicBezTo>
                    <a:pt x="191" y="113"/>
                    <a:pt x="196" y="102"/>
                    <a:pt x="197" y="89"/>
                  </a:cubicBezTo>
                  <a:cubicBezTo>
                    <a:pt x="190" y="87"/>
                    <a:pt x="183" y="80"/>
                    <a:pt x="184" y="70"/>
                  </a:cubicBezTo>
                  <a:cubicBezTo>
                    <a:pt x="186" y="22"/>
                    <a:pt x="132" y="0"/>
                    <a:pt x="92" y="20"/>
                  </a:cubicBezTo>
                  <a:cubicBezTo>
                    <a:pt x="61" y="37"/>
                    <a:pt x="58" y="66"/>
                    <a:pt x="43" y="95"/>
                  </a:cubicBezTo>
                  <a:cubicBezTo>
                    <a:pt x="29" y="121"/>
                    <a:pt x="0" y="139"/>
                    <a:pt x="12" y="172"/>
                  </a:cubicBezTo>
                  <a:cubicBezTo>
                    <a:pt x="20" y="193"/>
                    <a:pt x="41" y="211"/>
                    <a:pt x="64" y="213"/>
                  </a:cubicBezTo>
                  <a:cubicBezTo>
                    <a:pt x="84" y="214"/>
                    <a:pt x="119" y="206"/>
                    <a:pt x="123" y="182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8"/>
            <p:cNvSpPr/>
            <p:nvPr/>
          </p:nvSpPr>
          <p:spPr bwMode="auto">
            <a:xfrm>
              <a:off x="3878263" y="6921500"/>
              <a:ext cx="303212" cy="455613"/>
            </a:xfrm>
            <a:custGeom>
              <a:avLst/>
              <a:gdLst>
                <a:gd name="T0" fmla="*/ 9 w 102"/>
                <a:gd name="T1" fmla="*/ 51 h 153"/>
                <a:gd name="T2" fmla="*/ 20 w 102"/>
                <a:gd name="T3" fmla="*/ 78 h 153"/>
                <a:gd name="T4" fmla="*/ 11 w 102"/>
                <a:gd name="T5" fmla="*/ 101 h 153"/>
                <a:gd name="T6" fmla="*/ 15 w 102"/>
                <a:gd name="T7" fmla="*/ 127 h 153"/>
                <a:gd name="T8" fmla="*/ 30 w 102"/>
                <a:gd name="T9" fmla="*/ 130 h 153"/>
                <a:gd name="T10" fmla="*/ 94 w 102"/>
                <a:gd name="T11" fmla="*/ 112 h 153"/>
                <a:gd name="T12" fmla="*/ 84 w 102"/>
                <a:gd name="T13" fmla="*/ 56 h 153"/>
                <a:gd name="T14" fmla="*/ 65 w 102"/>
                <a:gd name="T15" fmla="*/ 7 h 153"/>
                <a:gd name="T16" fmla="*/ 22 w 102"/>
                <a:gd name="T17" fmla="*/ 11 h 153"/>
                <a:gd name="T18" fmla="*/ 9 w 102"/>
                <a:gd name="T19" fmla="*/ 5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53">
                  <a:moveTo>
                    <a:pt x="9" y="51"/>
                  </a:moveTo>
                  <a:cubicBezTo>
                    <a:pt x="14" y="59"/>
                    <a:pt x="21" y="68"/>
                    <a:pt x="20" y="78"/>
                  </a:cubicBezTo>
                  <a:cubicBezTo>
                    <a:pt x="19" y="87"/>
                    <a:pt x="14" y="93"/>
                    <a:pt x="11" y="101"/>
                  </a:cubicBezTo>
                  <a:cubicBezTo>
                    <a:pt x="8" y="113"/>
                    <a:pt x="10" y="120"/>
                    <a:pt x="15" y="127"/>
                  </a:cubicBezTo>
                  <a:cubicBezTo>
                    <a:pt x="20" y="125"/>
                    <a:pt x="25" y="125"/>
                    <a:pt x="30" y="130"/>
                  </a:cubicBezTo>
                  <a:cubicBezTo>
                    <a:pt x="50" y="153"/>
                    <a:pt x="85" y="139"/>
                    <a:pt x="94" y="112"/>
                  </a:cubicBezTo>
                  <a:cubicBezTo>
                    <a:pt x="102" y="91"/>
                    <a:pt x="90" y="76"/>
                    <a:pt x="84" y="56"/>
                  </a:cubicBezTo>
                  <a:cubicBezTo>
                    <a:pt x="79" y="38"/>
                    <a:pt x="85" y="17"/>
                    <a:pt x="65" y="7"/>
                  </a:cubicBezTo>
                  <a:cubicBezTo>
                    <a:pt x="51" y="0"/>
                    <a:pt x="34" y="1"/>
                    <a:pt x="22" y="11"/>
                  </a:cubicBezTo>
                  <a:cubicBezTo>
                    <a:pt x="13" y="19"/>
                    <a:pt x="0" y="38"/>
                    <a:pt x="9" y="51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4367213" y="6831013"/>
              <a:ext cx="176212" cy="514350"/>
            </a:xfrm>
            <a:custGeom>
              <a:avLst/>
              <a:gdLst>
                <a:gd name="T0" fmla="*/ 75 w 111"/>
                <a:gd name="T1" fmla="*/ 0 h 324"/>
                <a:gd name="T2" fmla="*/ 0 w 111"/>
                <a:gd name="T3" fmla="*/ 324 h 324"/>
                <a:gd name="T4" fmla="*/ 111 w 111"/>
                <a:gd name="T5" fmla="*/ 318 h 324"/>
                <a:gd name="T6" fmla="*/ 75 w 111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324">
                  <a:moveTo>
                    <a:pt x="75" y="0"/>
                  </a:moveTo>
                  <a:lnTo>
                    <a:pt x="0" y="324"/>
                  </a:lnTo>
                  <a:lnTo>
                    <a:pt x="111" y="31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4197350" y="6550025"/>
              <a:ext cx="1233487" cy="1212850"/>
            </a:xfrm>
            <a:custGeom>
              <a:avLst/>
              <a:gdLst>
                <a:gd name="T0" fmla="*/ 413 w 413"/>
                <a:gd name="T1" fmla="*/ 241 h 406"/>
                <a:gd name="T2" fmla="*/ 196 w 413"/>
                <a:gd name="T3" fmla="*/ 23 h 406"/>
                <a:gd name="T4" fmla="*/ 43 w 413"/>
                <a:gd name="T5" fmla="*/ 284 h 406"/>
                <a:gd name="T6" fmla="*/ 109 w 413"/>
                <a:gd name="T7" fmla="*/ 406 h 406"/>
                <a:gd name="T8" fmla="*/ 133 w 413"/>
                <a:gd name="T9" fmla="*/ 343 h 406"/>
                <a:gd name="T10" fmla="*/ 349 w 413"/>
                <a:gd name="T11" fmla="*/ 210 h 406"/>
                <a:gd name="T12" fmla="*/ 413 w 413"/>
                <a:gd name="T13" fmla="*/ 24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406">
                  <a:moveTo>
                    <a:pt x="413" y="241"/>
                  </a:moveTo>
                  <a:cubicBezTo>
                    <a:pt x="413" y="241"/>
                    <a:pt x="338" y="0"/>
                    <a:pt x="196" y="23"/>
                  </a:cubicBezTo>
                  <a:cubicBezTo>
                    <a:pt x="17" y="52"/>
                    <a:pt x="0" y="184"/>
                    <a:pt x="43" y="284"/>
                  </a:cubicBezTo>
                  <a:cubicBezTo>
                    <a:pt x="86" y="383"/>
                    <a:pt x="109" y="406"/>
                    <a:pt x="109" y="406"/>
                  </a:cubicBezTo>
                  <a:cubicBezTo>
                    <a:pt x="133" y="343"/>
                    <a:pt x="133" y="343"/>
                    <a:pt x="133" y="343"/>
                  </a:cubicBezTo>
                  <a:cubicBezTo>
                    <a:pt x="349" y="210"/>
                    <a:pt x="349" y="210"/>
                    <a:pt x="349" y="210"/>
                  </a:cubicBezTo>
                  <a:lnTo>
                    <a:pt x="413" y="241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4418013" y="7577138"/>
              <a:ext cx="169862" cy="185738"/>
            </a:xfrm>
            <a:custGeom>
              <a:avLst/>
              <a:gdLst>
                <a:gd name="T0" fmla="*/ 0 w 57"/>
                <a:gd name="T1" fmla="*/ 5 h 62"/>
                <a:gd name="T2" fmla="*/ 35 w 57"/>
                <a:gd name="T3" fmla="*/ 62 h 62"/>
                <a:gd name="T4" fmla="*/ 57 w 57"/>
                <a:gd name="T5" fmla="*/ 6 h 62"/>
                <a:gd name="T6" fmla="*/ 0 w 57"/>
                <a:gd name="T7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2">
                  <a:moveTo>
                    <a:pt x="0" y="5"/>
                  </a:moveTo>
                  <a:cubicBezTo>
                    <a:pt x="23" y="50"/>
                    <a:pt x="35" y="62"/>
                    <a:pt x="35" y="62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38" y="0"/>
                    <a:pt x="18" y="0"/>
                    <a:pt x="0" y="5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4283075" y="6600825"/>
              <a:ext cx="782637" cy="800100"/>
            </a:xfrm>
            <a:custGeom>
              <a:avLst/>
              <a:gdLst>
                <a:gd name="T0" fmla="*/ 252 w 262"/>
                <a:gd name="T1" fmla="*/ 67 h 268"/>
                <a:gd name="T2" fmla="*/ 262 w 262"/>
                <a:gd name="T3" fmla="*/ 31 h 268"/>
                <a:gd name="T4" fmla="*/ 167 w 262"/>
                <a:gd name="T5" fmla="*/ 6 h 268"/>
                <a:gd name="T6" fmla="*/ 0 w 262"/>
                <a:gd name="T7" fmla="*/ 132 h 268"/>
                <a:gd name="T8" fmla="*/ 1 w 262"/>
                <a:gd name="T9" fmla="*/ 133 h 268"/>
                <a:gd name="T10" fmla="*/ 83 w 262"/>
                <a:gd name="T11" fmla="*/ 169 h 268"/>
                <a:gd name="T12" fmla="*/ 155 w 262"/>
                <a:gd name="T13" fmla="*/ 187 h 268"/>
                <a:gd name="T14" fmla="*/ 198 w 262"/>
                <a:gd name="T15" fmla="*/ 268 h 268"/>
                <a:gd name="T16" fmla="*/ 242 w 262"/>
                <a:gd name="T17" fmla="*/ 242 h 268"/>
                <a:gd name="T18" fmla="*/ 228 w 262"/>
                <a:gd name="T19" fmla="*/ 137 h 268"/>
                <a:gd name="T20" fmla="*/ 252 w 262"/>
                <a:gd name="T21" fmla="*/ 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268">
                  <a:moveTo>
                    <a:pt x="252" y="67"/>
                  </a:moveTo>
                  <a:cubicBezTo>
                    <a:pt x="256" y="56"/>
                    <a:pt x="260" y="44"/>
                    <a:pt x="262" y="31"/>
                  </a:cubicBezTo>
                  <a:cubicBezTo>
                    <a:pt x="235" y="12"/>
                    <a:pt x="203" y="0"/>
                    <a:pt x="167" y="6"/>
                  </a:cubicBezTo>
                  <a:cubicBezTo>
                    <a:pt x="64" y="22"/>
                    <a:pt x="15" y="73"/>
                    <a:pt x="0" y="132"/>
                  </a:cubicBezTo>
                  <a:cubicBezTo>
                    <a:pt x="0" y="132"/>
                    <a:pt x="1" y="132"/>
                    <a:pt x="1" y="133"/>
                  </a:cubicBezTo>
                  <a:cubicBezTo>
                    <a:pt x="28" y="149"/>
                    <a:pt x="50" y="168"/>
                    <a:pt x="83" y="169"/>
                  </a:cubicBezTo>
                  <a:cubicBezTo>
                    <a:pt x="109" y="171"/>
                    <a:pt x="133" y="172"/>
                    <a:pt x="155" y="187"/>
                  </a:cubicBezTo>
                  <a:cubicBezTo>
                    <a:pt x="182" y="206"/>
                    <a:pt x="190" y="238"/>
                    <a:pt x="198" y="268"/>
                  </a:cubicBezTo>
                  <a:cubicBezTo>
                    <a:pt x="242" y="242"/>
                    <a:pt x="242" y="242"/>
                    <a:pt x="242" y="242"/>
                  </a:cubicBezTo>
                  <a:cubicBezTo>
                    <a:pt x="216" y="214"/>
                    <a:pt x="217" y="174"/>
                    <a:pt x="228" y="137"/>
                  </a:cubicBezTo>
                  <a:cubicBezTo>
                    <a:pt x="235" y="113"/>
                    <a:pt x="245" y="91"/>
                    <a:pt x="252" y="67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5245100" y="7058025"/>
              <a:ext cx="185737" cy="212725"/>
            </a:xfrm>
            <a:custGeom>
              <a:avLst/>
              <a:gdLst>
                <a:gd name="T0" fmla="*/ 0 w 62"/>
                <a:gd name="T1" fmla="*/ 41 h 71"/>
                <a:gd name="T2" fmla="*/ 62 w 62"/>
                <a:gd name="T3" fmla="*/ 71 h 71"/>
                <a:gd name="T4" fmla="*/ 33 w 62"/>
                <a:gd name="T5" fmla="*/ 0 h 71"/>
                <a:gd name="T6" fmla="*/ 0 w 62"/>
                <a:gd name="T7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71">
                  <a:moveTo>
                    <a:pt x="0" y="41"/>
                  </a:move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52" y="39"/>
                    <a:pt x="33" y="0"/>
                  </a:cubicBezTo>
                  <a:cubicBezTo>
                    <a:pt x="17" y="10"/>
                    <a:pt x="6" y="23"/>
                    <a:pt x="0" y="41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4"/>
            <p:cNvSpPr/>
            <p:nvPr/>
          </p:nvSpPr>
          <p:spPr bwMode="auto">
            <a:xfrm>
              <a:off x="4292600" y="7031038"/>
              <a:ext cx="349250" cy="349250"/>
            </a:xfrm>
            <a:custGeom>
              <a:avLst/>
              <a:gdLst>
                <a:gd name="T0" fmla="*/ 220 w 220"/>
                <a:gd name="T1" fmla="*/ 8 h 220"/>
                <a:gd name="T2" fmla="*/ 0 w 220"/>
                <a:gd name="T3" fmla="*/ 220 h 220"/>
                <a:gd name="T4" fmla="*/ 216 w 220"/>
                <a:gd name="T5" fmla="*/ 0 h 220"/>
                <a:gd name="T6" fmla="*/ 220 w 220"/>
                <a:gd name="T7" fmla="*/ 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220">
                  <a:moveTo>
                    <a:pt x="220" y="8"/>
                  </a:moveTo>
                  <a:lnTo>
                    <a:pt x="0" y="220"/>
                  </a:lnTo>
                  <a:lnTo>
                    <a:pt x="216" y="0"/>
                  </a:lnTo>
                  <a:lnTo>
                    <a:pt x="220" y="8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5"/>
            <p:cNvSpPr/>
            <p:nvPr/>
          </p:nvSpPr>
          <p:spPr bwMode="auto">
            <a:xfrm>
              <a:off x="4214813" y="6992938"/>
              <a:ext cx="396875" cy="223838"/>
            </a:xfrm>
            <a:custGeom>
              <a:avLst/>
              <a:gdLst>
                <a:gd name="T0" fmla="*/ 250 w 250"/>
                <a:gd name="T1" fmla="*/ 7 h 141"/>
                <a:gd name="T2" fmla="*/ 245 w 250"/>
                <a:gd name="T3" fmla="*/ 0 h 141"/>
                <a:gd name="T4" fmla="*/ 0 w 250"/>
                <a:gd name="T5" fmla="*/ 141 h 141"/>
                <a:gd name="T6" fmla="*/ 250 w 250"/>
                <a:gd name="T7" fmla="*/ 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0" h="141">
                  <a:moveTo>
                    <a:pt x="250" y="7"/>
                  </a:moveTo>
                  <a:lnTo>
                    <a:pt x="245" y="0"/>
                  </a:lnTo>
                  <a:lnTo>
                    <a:pt x="0" y="141"/>
                  </a:lnTo>
                  <a:lnTo>
                    <a:pt x="250" y="7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6"/>
            <p:cNvSpPr/>
            <p:nvPr/>
          </p:nvSpPr>
          <p:spPr bwMode="auto">
            <a:xfrm>
              <a:off x="4167188" y="6938963"/>
              <a:ext cx="406400" cy="92075"/>
            </a:xfrm>
            <a:custGeom>
              <a:avLst/>
              <a:gdLst>
                <a:gd name="T0" fmla="*/ 256 w 256"/>
                <a:gd name="T1" fmla="*/ 6 h 58"/>
                <a:gd name="T2" fmla="*/ 252 w 256"/>
                <a:gd name="T3" fmla="*/ 0 h 58"/>
                <a:gd name="T4" fmla="*/ 0 w 256"/>
                <a:gd name="T5" fmla="*/ 58 h 58"/>
                <a:gd name="T6" fmla="*/ 256 w 256"/>
                <a:gd name="T7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" h="58">
                  <a:moveTo>
                    <a:pt x="256" y="6"/>
                  </a:moveTo>
                  <a:lnTo>
                    <a:pt x="252" y="0"/>
                  </a:lnTo>
                  <a:lnTo>
                    <a:pt x="0" y="58"/>
                  </a:lnTo>
                  <a:lnTo>
                    <a:pt x="256" y="6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7"/>
            <p:cNvSpPr/>
            <p:nvPr/>
          </p:nvSpPr>
          <p:spPr bwMode="auto">
            <a:xfrm>
              <a:off x="4854575" y="6796088"/>
              <a:ext cx="474662" cy="125413"/>
            </a:xfrm>
            <a:custGeom>
              <a:avLst/>
              <a:gdLst>
                <a:gd name="T0" fmla="*/ 3 w 299"/>
                <a:gd name="T1" fmla="*/ 79 h 79"/>
                <a:gd name="T2" fmla="*/ 299 w 299"/>
                <a:gd name="T3" fmla="*/ 0 h 79"/>
                <a:gd name="T4" fmla="*/ 0 w 299"/>
                <a:gd name="T5" fmla="*/ 73 h 79"/>
                <a:gd name="T6" fmla="*/ 3 w 299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" h="79">
                  <a:moveTo>
                    <a:pt x="3" y="79"/>
                  </a:moveTo>
                  <a:lnTo>
                    <a:pt x="299" y="0"/>
                  </a:lnTo>
                  <a:lnTo>
                    <a:pt x="0" y="7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8"/>
            <p:cNvSpPr/>
            <p:nvPr/>
          </p:nvSpPr>
          <p:spPr bwMode="auto">
            <a:xfrm>
              <a:off x="4838700" y="6646863"/>
              <a:ext cx="392112" cy="228600"/>
            </a:xfrm>
            <a:custGeom>
              <a:avLst/>
              <a:gdLst>
                <a:gd name="T0" fmla="*/ 2 w 247"/>
                <a:gd name="T1" fmla="*/ 144 h 144"/>
                <a:gd name="T2" fmla="*/ 0 w 247"/>
                <a:gd name="T3" fmla="*/ 137 h 144"/>
                <a:gd name="T4" fmla="*/ 247 w 247"/>
                <a:gd name="T5" fmla="*/ 0 h 144"/>
                <a:gd name="T6" fmla="*/ 2 w 247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" h="144">
                  <a:moveTo>
                    <a:pt x="2" y="144"/>
                  </a:moveTo>
                  <a:lnTo>
                    <a:pt x="0" y="137"/>
                  </a:lnTo>
                  <a:lnTo>
                    <a:pt x="247" y="0"/>
                  </a:lnTo>
                  <a:lnTo>
                    <a:pt x="2" y="14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4808538" y="6508750"/>
              <a:ext cx="287337" cy="307975"/>
            </a:xfrm>
            <a:custGeom>
              <a:avLst/>
              <a:gdLst>
                <a:gd name="T0" fmla="*/ 4 w 181"/>
                <a:gd name="T1" fmla="*/ 194 h 194"/>
                <a:gd name="T2" fmla="*/ 0 w 181"/>
                <a:gd name="T3" fmla="*/ 186 h 194"/>
                <a:gd name="T4" fmla="*/ 181 w 181"/>
                <a:gd name="T5" fmla="*/ 0 h 194"/>
                <a:gd name="T6" fmla="*/ 4 w 181"/>
                <a:gd name="T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94">
                  <a:moveTo>
                    <a:pt x="4" y="194"/>
                  </a:moveTo>
                  <a:lnTo>
                    <a:pt x="0" y="186"/>
                  </a:lnTo>
                  <a:lnTo>
                    <a:pt x="181" y="0"/>
                  </a:lnTo>
                  <a:lnTo>
                    <a:pt x="4" y="19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4522788" y="6718300"/>
              <a:ext cx="265112" cy="220663"/>
            </a:xfrm>
            <a:custGeom>
              <a:avLst/>
              <a:gdLst>
                <a:gd name="T0" fmla="*/ 35 w 89"/>
                <a:gd name="T1" fmla="*/ 31 h 74"/>
                <a:gd name="T2" fmla="*/ 66 w 89"/>
                <a:gd name="T3" fmla="*/ 73 h 74"/>
                <a:gd name="T4" fmla="*/ 71 w 89"/>
                <a:gd name="T5" fmla="*/ 74 h 74"/>
                <a:gd name="T6" fmla="*/ 70 w 89"/>
                <a:gd name="T7" fmla="*/ 70 h 74"/>
                <a:gd name="T8" fmla="*/ 72 w 89"/>
                <a:gd name="T9" fmla="*/ 72 h 74"/>
                <a:gd name="T10" fmla="*/ 74 w 89"/>
                <a:gd name="T11" fmla="*/ 67 h 74"/>
                <a:gd name="T12" fmla="*/ 53 w 89"/>
                <a:gd name="T13" fmla="*/ 19 h 74"/>
                <a:gd name="T14" fmla="*/ 89 w 89"/>
                <a:gd name="T15" fmla="*/ 0 h 74"/>
                <a:gd name="T16" fmla="*/ 46 w 89"/>
                <a:gd name="T17" fmla="*/ 26 h 74"/>
                <a:gd name="T18" fmla="*/ 47 w 89"/>
                <a:gd name="T19" fmla="*/ 31 h 74"/>
                <a:gd name="T20" fmla="*/ 45 w 89"/>
                <a:gd name="T21" fmla="*/ 28 h 74"/>
                <a:gd name="T22" fmla="*/ 0 w 89"/>
                <a:gd name="T23" fmla="*/ 51 h 74"/>
                <a:gd name="T24" fmla="*/ 35 w 89"/>
                <a:gd name="T25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74">
                  <a:moveTo>
                    <a:pt x="35" y="31"/>
                  </a:moveTo>
                  <a:cubicBezTo>
                    <a:pt x="50" y="32"/>
                    <a:pt x="66" y="73"/>
                    <a:pt x="66" y="73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1" y="74"/>
                    <a:pt x="70" y="72"/>
                    <a:pt x="70" y="70"/>
                  </a:cubicBezTo>
                  <a:cubicBezTo>
                    <a:pt x="71" y="71"/>
                    <a:pt x="72" y="72"/>
                    <a:pt x="72" y="72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7"/>
                    <a:pt x="47" y="33"/>
                    <a:pt x="53" y="19"/>
                  </a:cubicBezTo>
                  <a:cubicBezTo>
                    <a:pt x="59" y="6"/>
                    <a:pt x="89" y="0"/>
                    <a:pt x="89" y="0"/>
                  </a:cubicBezTo>
                  <a:cubicBezTo>
                    <a:pt x="89" y="0"/>
                    <a:pt x="44" y="1"/>
                    <a:pt x="46" y="26"/>
                  </a:cubicBezTo>
                  <a:cubicBezTo>
                    <a:pt x="47" y="28"/>
                    <a:pt x="47" y="29"/>
                    <a:pt x="47" y="31"/>
                  </a:cubicBezTo>
                  <a:cubicBezTo>
                    <a:pt x="46" y="30"/>
                    <a:pt x="46" y="29"/>
                    <a:pt x="45" y="28"/>
                  </a:cubicBezTo>
                  <a:cubicBezTo>
                    <a:pt x="24" y="13"/>
                    <a:pt x="0" y="51"/>
                    <a:pt x="0" y="51"/>
                  </a:cubicBezTo>
                  <a:cubicBezTo>
                    <a:pt x="0" y="51"/>
                    <a:pt x="20" y="29"/>
                    <a:pt x="35" y="31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4665663" y="6884988"/>
              <a:ext cx="146050" cy="115888"/>
            </a:xfrm>
            <a:custGeom>
              <a:avLst/>
              <a:gdLst>
                <a:gd name="T0" fmla="*/ 4 w 49"/>
                <a:gd name="T1" fmla="*/ 31 h 39"/>
                <a:gd name="T2" fmla="*/ 17 w 49"/>
                <a:gd name="T3" fmla="*/ 7 h 39"/>
                <a:gd name="T4" fmla="*/ 45 w 49"/>
                <a:gd name="T5" fmla="*/ 8 h 39"/>
                <a:gd name="T6" fmla="*/ 32 w 49"/>
                <a:gd name="T7" fmla="*/ 32 h 39"/>
                <a:gd name="T8" fmla="*/ 4 w 49"/>
                <a:gd name="T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9">
                  <a:moveTo>
                    <a:pt x="4" y="31"/>
                  </a:moveTo>
                  <a:cubicBezTo>
                    <a:pt x="0" y="24"/>
                    <a:pt x="6" y="13"/>
                    <a:pt x="17" y="7"/>
                  </a:cubicBezTo>
                  <a:cubicBezTo>
                    <a:pt x="28" y="0"/>
                    <a:pt x="41" y="1"/>
                    <a:pt x="45" y="8"/>
                  </a:cubicBezTo>
                  <a:cubicBezTo>
                    <a:pt x="49" y="15"/>
                    <a:pt x="43" y="26"/>
                    <a:pt x="32" y="32"/>
                  </a:cubicBezTo>
                  <a:cubicBezTo>
                    <a:pt x="20" y="39"/>
                    <a:pt x="8" y="38"/>
                    <a:pt x="4" y="31"/>
                  </a:cubicBezTo>
                  <a:close/>
                </a:path>
              </a:pathLst>
            </a:custGeom>
            <a:solidFill>
              <a:srgbClr val="754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4976813" y="6911975"/>
              <a:ext cx="128587" cy="128588"/>
            </a:xfrm>
            <a:custGeom>
              <a:avLst/>
              <a:gdLst>
                <a:gd name="T0" fmla="*/ 5 w 43"/>
                <a:gd name="T1" fmla="*/ 31 h 43"/>
                <a:gd name="T2" fmla="*/ 12 w 43"/>
                <a:gd name="T3" fmla="*/ 5 h 43"/>
                <a:gd name="T4" fmla="*/ 38 w 43"/>
                <a:gd name="T5" fmla="*/ 12 h 43"/>
                <a:gd name="T6" fmla="*/ 31 w 43"/>
                <a:gd name="T7" fmla="*/ 38 h 43"/>
                <a:gd name="T8" fmla="*/ 5 w 43"/>
                <a:gd name="T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5" y="31"/>
                  </a:moveTo>
                  <a:cubicBezTo>
                    <a:pt x="0" y="22"/>
                    <a:pt x="3" y="10"/>
                    <a:pt x="12" y="5"/>
                  </a:cubicBezTo>
                  <a:cubicBezTo>
                    <a:pt x="21" y="0"/>
                    <a:pt x="33" y="3"/>
                    <a:pt x="38" y="12"/>
                  </a:cubicBezTo>
                  <a:cubicBezTo>
                    <a:pt x="43" y="21"/>
                    <a:pt x="40" y="33"/>
                    <a:pt x="31" y="38"/>
                  </a:cubicBezTo>
                  <a:cubicBezTo>
                    <a:pt x="22" y="43"/>
                    <a:pt x="10" y="40"/>
                    <a:pt x="5" y="31"/>
                  </a:cubicBezTo>
                  <a:close/>
                </a:path>
              </a:pathLst>
            </a:cu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3"/>
            <p:cNvSpPr/>
            <p:nvPr/>
          </p:nvSpPr>
          <p:spPr bwMode="auto">
            <a:xfrm>
              <a:off x="5045075" y="6945313"/>
              <a:ext cx="41275" cy="44450"/>
            </a:xfrm>
            <a:custGeom>
              <a:avLst/>
              <a:gdLst>
                <a:gd name="T0" fmla="*/ 1 w 14"/>
                <a:gd name="T1" fmla="*/ 11 h 15"/>
                <a:gd name="T2" fmla="*/ 4 w 14"/>
                <a:gd name="T3" fmla="*/ 2 h 15"/>
                <a:gd name="T4" fmla="*/ 13 w 14"/>
                <a:gd name="T5" fmla="*/ 4 h 15"/>
                <a:gd name="T6" fmla="*/ 10 w 14"/>
                <a:gd name="T7" fmla="*/ 13 h 15"/>
                <a:gd name="T8" fmla="*/ 1 w 14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" y="11"/>
                  </a:move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4" y="8"/>
                    <a:pt x="13" y="12"/>
                    <a:pt x="10" y="13"/>
                  </a:cubicBezTo>
                  <a:cubicBezTo>
                    <a:pt x="7" y="15"/>
                    <a:pt x="3" y="14"/>
                    <a:pt x="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4556125" y="7156450"/>
              <a:ext cx="127000" cy="125413"/>
            </a:xfrm>
            <a:custGeom>
              <a:avLst/>
              <a:gdLst>
                <a:gd name="T0" fmla="*/ 5 w 43"/>
                <a:gd name="T1" fmla="*/ 30 h 42"/>
                <a:gd name="T2" fmla="*/ 12 w 43"/>
                <a:gd name="T3" fmla="*/ 5 h 42"/>
                <a:gd name="T4" fmla="*/ 38 w 43"/>
                <a:gd name="T5" fmla="*/ 12 h 42"/>
                <a:gd name="T6" fmla="*/ 31 w 43"/>
                <a:gd name="T7" fmla="*/ 37 h 42"/>
                <a:gd name="T8" fmla="*/ 5 w 43"/>
                <a:gd name="T9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5" y="30"/>
                  </a:moveTo>
                  <a:cubicBezTo>
                    <a:pt x="0" y="21"/>
                    <a:pt x="4" y="10"/>
                    <a:pt x="12" y="5"/>
                  </a:cubicBezTo>
                  <a:cubicBezTo>
                    <a:pt x="21" y="0"/>
                    <a:pt x="33" y="3"/>
                    <a:pt x="38" y="12"/>
                  </a:cubicBezTo>
                  <a:cubicBezTo>
                    <a:pt x="43" y="21"/>
                    <a:pt x="40" y="32"/>
                    <a:pt x="31" y="37"/>
                  </a:cubicBezTo>
                  <a:cubicBezTo>
                    <a:pt x="22" y="42"/>
                    <a:pt x="11" y="39"/>
                    <a:pt x="5" y="30"/>
                  </a:cubicBezTo>
                  <a:close/>
                </a:path>
              </a:pathLst>
            </a:cu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4624388" y="7189788"/>
              <a:ext cx="44450" cy="44450"/>
            </a:xfrm>
            <a:custGeom>
              <a:avLst/>
              <a:gdLst>
                <a:gd name="T0" fmla="*/ 2 w 15"/>
                <a:gd name="T1" fmla="*/ 11 h 15"/>
                <a:gd name="T2" fmla="*/ 4 w 15"/>
                <a:gd name="T3" fmla="*/ 2 h 15"/>
                <a:gd name="T4" fmla="*/ 13 w 15"/>
                <a:gd name="T5" fmla="*/ 4 h 15"/>
                <a:gd name="T6" fmla="*/ 10 w 15"/>
                <a:gd name="T7" fmla="*/ 13 h 15"/>
                <a:gd name="T8" fmla="*/ 2 w 15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2" y="11"/>
                  </a:moveTo>
                  <a:cubicBezTo>
                    <a:pt x="0" y="7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5" y="7"/>
                    <a:pt x="14" y="11"/>
                    <a:pt x="10" y="13"/>
                  </a:cubicBezTo>
                  <a:cubicBezTo>
                    <a:pt x="7" y="15"/>
                    <a:pt x="3" y="14"/>
                    <a:pt x="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6" name="任意多边形 125"/>
          <p:cNvSpPr/>
          <p:nvPr/>
        </p:nvSpPr>
        <p:spPr>
          <a:xfrm>
            <a:off x="1" y="5883277"/>
            <a:ext cx="12216007" cy="974723"/>
          </a:xfrm>
          <a:custGeom>
            <a:avLst/>
            <a:gdLst>
              <a:gd name="connsiteX0" fmla="*/ 6108004 w 12216007"/>
              <a:gd name="connsiteY0" fmla="*/ 0 h 974723"/>
              <a:gd name="connsiteX1" fmla="*/ 12052604 w 12216007"/>
              <a:gd name="connsiteY1" fmla="*/ 875525 h 974723"/>
              <a:gd name="connsiteX2" fmla="*/ 12216007 w 12216007"/>
              <a:gd name="connsiteY2" fmla="*/ 974723 h 974723"/>
              <a:gd name="connsiteX3" fmla="*/ 0 w 12216007"/>
              <a:gd name="connsiteY3" fmla="*/ 974723 h 974723"/>
              <a:gd name="connsiteX4" fmla="*/ 163402 w 12216007"/>
              <a:gd name="connsiteY4" fmla="*/ 875525 h 974723"/>
              <a:gd name="connsiteX5" fmla="*/ 6108004 w 12216007"/>
              <a:gd name="connsiteY5" fmla="*/ 0 h 97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6007" h="974723">
                <a:moveTo>
                  <a:pt x="6108004" y="0"/>
                </a:moveTo>
                <a:cubicBezTo>
                  <a:pt x="8780343" y="0"/>
                  <a:pt x="11073198" y="361016"/>
                  <a:pt x="12052604" y="875525"/>
                </a:cubicBezTo>
                <a:lnTo>
                  <a:pt x="12216007" y="974723"/>
                </a:lnTo>
                <a:lnTo>
                  <a:pt x="0" y="974723"/>
                </a:lnTo>
                <a:lnTo>
                  <a:pt x="163402" y="875525"/>
                </a:lnTo>
                <a:cubicBezTo>
                  <a:pt x="1142808" y="361016"/>
                  <a:pt x="3435663" y="0"/>
                  <a:pt x="61080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770093" y="4321283"/>
            <a:ext cx="2116135" cy="2329849"/>
            <a:chOff x="3379788" y="2398713"/>
            <a:chExt cx="2719387" cy="2994025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3379788" y="5230813"/>
              <a:ext cx="2719387" cy="161925"/>
            </a:xfrm>
            <a:prstGeom prst="ellipse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3784600" y="2398713"/>
              <a:ext cx="2147887" cy="2978150"/>
            </a:xfrm>
            <a:custGeom>
              <a:avLst/>
              <a:gdLst>
                <a:gd name="T0" fmla="*/ 59 w 719"/>
                <a:gd name="T1" fmla="*/ 570 h 998"/>
                <a:gd name="T2" fmla="*/ 594 w 719"/>
                <a:gd name="T3" fmla="*/ 551 h 998"/>
                <a:gd name="T4" fmla="*/ 667 w 719"/>
                <a:gd name="T5" fmla="*/ 213 h 998"/>
                <a:gd name="T6" fmla="*/ 618 w 719"/>
                <a:gd name="T7" fmla="*/ 17 h 998"/>
                <a:gd name="T8" fmla="*/ 710 w 719"/>
                <a:gd name="T9" fmla="*/ 246 h 998"/>
                <a:gd name="T10" fmla="*/ 638 w 719"/>
                <a:gd name="T11" fmla="*/ 560 h 998"/>
                <a:gd name="T12" fmla="*/ 638 w 719"/>
                <a:gd name="T13" fmla="*/ 965 h 998"/>
                <a:gd name="T14" fmla="*/ 602 w 719"/>
                <a:gd name="T15" fmla="*/ 967 h 998"/>
                <a:gd name="T16" fmla="*/ 616 w 719"/>
                <a:gd name="T17" fmla="*/ 868 h 998"/>
                <a:gd name="T18" fmla="*/ 614 w 719"/>
                <a:gd name="T19" fmla="*/ 789 h 998"/>
                <a:gd name="T20" fmla="*/ 556 w 719"/>
                <a:gd name="T21" fmla="*/ 787 h 998"/>
                <a:gd name="T22" fmla="*/ 535 w 719"/>
                <a:gd name="T23" fmla="*/ 980 h 998"/>
                <a:gd name="T24" fmla="*/ 525 w 719"/>
                <a:gd name="T25" fmla="*/ 932 h 998"/>
                <a:gd name="T26" fmla="*/ 528 w 719"/>
                <a:gd name="T27" fmla="*/ 789 h 998"/>
                <a:gd name="T28" fmla="*/ 170 w 719"/>
                <a:gd name="T29" fmla="*/ 788 h 998"/>
                <a:gd name="T30" fmla="*/ 144 w 719"/>
                <a:gd name="T31" fmla="*/ 980 h 998"/>
                <a:gd name="T32" fmla="*/ 112 w 719"/>
                <a:gd name="T33" fmla="*/ 960 h 998"/>
                <a:gd name="T34" fmla="*/ 136 w 719"/>
                <a:gd name="T35" fmla="*/ 850 h 998"/>
                <a:gd name="T36" fmla="*/ 138 w 719"/>
                <a:gd name="T37" fmla="*/ 786 h 998"/>
                <a:gd name="T38" fmla="*/ 77 w 719"/>
                <a:gd name="T39" fmla="*/ 784 h 998"/>
                <a:gd name="T40" fmla="*/ 55 w 719"/>
                <a:gd name="T41" fmla="*/ 965 h 998"/>
                <a:gd name="T42" fmla="*/ 10 w 719"/>
                <a:gd name="T43" fmla="*/ 961 h 998"/>
                <a:gd name="T44" fmla="*/ 41 w 719"/>
                <a:gd name="T45" fmla="*/ 875 h 998"/>
                <a:gd name="T46" fmla="*/ 59 w 719"/>
                <a:gd name="T47" fmla="*/ 57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9" h="998">
                  <a:moveTo>
                    <a:pt x="59" y="570"/>
                  </a:moveTo>
                  <a:cubicBezTo>
                    <a:pt x="594" y="551"/>
                    <a:pt x="594" y="551"/>
                    <a:pt x="594" y="551"/>
                  </a:cubicBezTo>
                  <a:cubicBezTo>
                    <a:pt x="594" y="551"/>
                    <a:pt x="686" y="344"/>
                    <a:pt x="667" y="213"/>
                  </a:cubicBezTo>
                  <a:cubicBezTo>
                    <a:pt x="649" y="82"/>
                    <a:pt x="573" y="34"/>
                    <a:pt x="618" y="17"/>
                  </a:cubicBezTo>
                  <a:cubicBezTo>
                    <a:pt x="662" y="0"/>
                    <a:pt x="719" y="99"/>
                    <a:pt x="710" y="246"/>
                  </a:cubicBezTo>
                  <a:cubicBezTo>
                    <a:pt x="702" y="392"/>
                    <a:pt x="638" y="560"/>
                    <a:pt x="638" y="560"/>
                  </a:cubicBezTo>
                  <a:cubicBezTo>
                    <a:pt x="638" y="560"/>
                    <a:pt x="650" y="932"/>
                    <a:pt x="638" y="965"/>
                  </a:cubicBezTo>
                  <a:cubicBezTo>
                    <a:pt x="626" y="998"/>
                    <a:pt x="600" y="992"/>
                    <a:pt x="602" y="967"/>
                  </a:cubicBezTo>
                  <a:cubicBezTo>
                    <a:pt x="604" y="941"/>
                    <a:pt x="618" y="916"/>
                    <a:pt x="616" y="868"/>
                  </a:cubicBezTo>
                  <a:cubicBezTo>
                    <a:pt x="615" y="844"/>
                    <a:pt x="614" y="789"/>
                    <a:pt x="614" y="789"/>
                  </a:cubicBezTo>
                  <a:cubicBezTo>
                    <a:pt x="556" y="787"/>
                    <a:pt x="556" y="787"/>
                    <a:pt x="556" y="787"/>
                  </a:cubicBezTo>
                  <a:cubicBezTo>
                    <a:pt x="556" y="787"/>
                    <a:pt x="566" y="968"/>
                    <a:pt x="535" y="980"/>
                  </a:cubicBezTo>
                  <a:cubicBezTo>
                    <a:pt x="504" y="992"/>
                    <a:pt x="518" y="961"/>
                    <a:pt x="525" y="932"/>
                  </a:cubicBezTo>
                  <a:cubicBezTo>
                    <a:pt x="532" y="903"/>
                    <a:pt x="528" y="789"/>
                    <a:pt x="528" y="789"/>
                  </a:cubicBezTo>
                  <a:cubicBezTo>
                    <a:pt x="170" y="788"/>
                    <a:pt x="170" y="788"/>
                    <a:pt x="170" y="788"/>
                  </a:cubicBezTo>
                  <a:cubicBezTo>
                    <a:pt x="170" y="788"/>
                    <a:pt x="163" y="963"/>
                    <a:pt x="144" y="980"/>
                  </a:cubicBezTo>
                  <a:cubicBezTo>
                    <a:pt x="125" y="998"/>
                    <a:pt x="93" y="985"/>
                    <a:pt x="112" y="960"/>
                  </a:cubicBezTo>
                  <a:cubicBezTo>
                    <a:pt x="131" y="934"/>
                    <a:pt x="136" y="884"/>
                    <a:pt x="136" y="850"/>
                  </a:cubicBezTo>
                  <a:cubicBezTo>
                    <a:pt x="136" y="815"/>
                    <a:pt x="138" y="786"/>
                    <a:pt x="138" y="786"/>
                  </a:cubicBezTo>
                  <a:cubicBezTo>
                    <a:pt x="77" y="784"/>
                    <a:pt x="77" y="784"/>
                    <a:pt x="77" y="784"/>
                  </a:cubicBezTo>
                  <a:cubicBezTo>
                    <a:pt x="77" y="784"/>
                    <a:pt x="65" y="942"/>
                    <a:pt x="55" y="965"/>
                  </a:cubicBezTo>
                  <a:cubicBezTo>
                    <a:pt x="45" y="987"/>
                    <a:pt x="0" y="991"/>
                    <a:pt x="10" y="961"/>
                  </a:cubicBezTo>
                  <a:cubicBezTo>
                    <a:pt x="21" y="932"/>
                    <a:pt x="38" y="934"/>
                    <a:pt x="41" y="875"/>
                  </a:cubicBezTo>
                  <a:cubicBezTo>
                    <a:pt x="45" y="817"/>
                    <a:pt x="59" y="570"/>
                    <a:pt x="59" y="570"/>
                  </a:cubicBez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5561013" y="3924300"/>
              <a:ext cx="80962" cy="109538"/>
            </a:xfrm>
            <a:custGeom>
              <a:avLst/>
              <a:gdLst>
                <a:gd name="T0" fmla="*/ 51 w 51"/>
                <a:gd name="T1" fmla="*/ 69 h 69"/>
                <a:gd name="T2" fmla="*/ 0 w 51"/>
                <a:gd name="T3" fmla="*/ 56 h 69"/>
                <a:gd name="T4" fmla="*/ 25 w 51"/>
                <a:gd name="T5" fmla="*/ 0 h 69"/>
                <a:gd name="T6" fmla="*/ 51 w 51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9">
                  <a:moveTo>
                    <a:pt x="51" y="69"/>
                  </a:moveTo>
                  <a:lnTo>
                    <a:pt x="0" y="56"/>
                  </a:lnTo>
                  <a:lnTo>
                    <a:pt x="25" y="0"/>
                  </a:lnTo>
                  <a:lnTo>
                    <a:pt x="51" y="69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5627688" y="3748088"/>
              <a:ext cx="82550" cy="104775"/>
            </a:xfrm>
            <a:custGeom>
              <a:avLst/>
              <a:gdLst>
                <a:gd name="T0" fmla="*/ 17 w 52"/>
                <a:gd name="T1" fmla="*/ 0 h 66"/>
                <a:gd name="T2" fmla="*/ 52 w 52"/>
                <a:gd name="T3" fmla="*/ 66 h 66"/>
                <a:gd name="T4" fmla="*/ 0 w 52"/>
                <a:gd name="T5" fmla="*/ 60 h 66"/>
                <a:gd name="T6" fmla="*/ 17 w 52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6">
                  <a:moveTo>
                    <a:pt x="17" y="0"/>
                  </a:moveTo>
                  <a:lnTo>
                    <a:pt x="52" y="66"/>
                  </a:lnTo>
                  <a:lnTo>
                    <a:pt x="0" y="6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5627688" y="3748088"/>
              <a:ext cx="82550" cy="104775"/>
            </a:xfrm>
            <a:custGeom>
              <a:avLst/>
              <a:gdLst>
                <a:gd name="T0" fmla="*/ 17 w 52"/>
                <a:gd name="T1" fmla="*/ 0 h 66"/>
                <a:gd name="T2" fmla="*/ 52 w 52"/>
                <a:gd name="T3" fmla="*/ 66 h 66"/>
                <a:gd name="T4" fmla="*/ 0 w 52"/>
                <a:gd name="T5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66">
                  <a:moveTo>
                    <a:pt x="17" y="0"/>
                  </a:moveTo>
                  <a:lnTo>
                    <a:pt x="52" y="66"/>
                  </a:lnTo>
                  <a:lnTo>
                    <a:pt x="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5684838" y="3602038"/>
              <a:ext cx="79375" cy="101600"/>
            </a:xfrm>
            <a:custGeom>
              <a:avLst/>
              <a:gdLst>
                <a:gd name="T0" fmla="*/ 15 w 50"/>
                <a:gd name="T1" fmla="*/ 0 h 64"/>
                <a:gd name="T2" fmla="*/ 50 w 50"/>
                <a:gd name="T3" fmla="*/ 64 h 64"/>
                <a:gd name="T4" fmla="*/ 0 w 50"/>
                <a:gd name="T5" fmla="*/ 60 h 64"/>
                <a:gd name="T6" fmla="*/ 15 w 5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4">
                  <a:moveTo>
                    <a:pt x="15" y="0"/>
                  </a:moveTo>
                  <a:lnTo>
                    <a:pt x="50" y="64"/>
                  </a:lnTo>
                  <a:lnTo>
                    <a:pt x="0" y="6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5684838" y="3602038"/>
              <a:ext cx="79375" cy="101600"/>
            </a:xfrm>
            <a:custGeom>
              <a:avLst/>
              <a:gdLst>
                <a:gd name="T0" fmla="*/ 15 w 50"/>
                <a:gd name="T1" fmla="*/ 0 h 64"/>
                <a:gd name="T2" fmla="*/ 50 w 50"/>
                <a:gd name="T3" fmla="*/ 64 h 64"/>
                <a:gd name="T4" fmla="*/ 0 w 50"/>
                <a:gd name="T5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64">
                  <a:moveTo>
                    <a:pt x="15" y="0"/>
                  </a:moveTo>
                  <a:lnTo>
                    <a:pt x="50" y="64"/>
                  </a:lnTo>
                  <a:lnTo>
                    <a:pt x="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5726113" y="3440113"/>
              <a:ext cx="84137" cy="101600"/>
            </a:xfrm>
            <a:custGeom>
              <a:avLst/>
              <a:gdLst>
                <a:gd name="T0" fmla="*/ 17 w 53"/>
                <a:gd name="T1" fmla="*/ 0 h 64"/>
                <a:gd name="T2" fmla="*/ 53 w 53"/>
                <a:gd name="T3" fmla="*/ 64 h 64"/>
                <a:gd name="T4" fmla="*/ 0 w 53"/>
                <a:gd name="T5" fmla="*/ 58 h 64"/>
                <a:gd name="T6" fmla="*/ 17 w 53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4">
                  <a:moveTo>
                    <a:pt x="17" y="0"/>
                  </a:moveTo>
                  <a:lnTo>
                    <a:pt x="53" y="64"/>
                  </a:lnTo>
                  <a:lnTo>
                    <a:pt x="0" y="5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5726113" y="3440113"/>
              <a:ext cx="84137" cy="101600"/>
            </a:xfrm>
            <a:custGeom>
              <a:avLst/>
              <a:gdLst>
                <a:gd name="T0" fmla="*/ 17 w 53"/>
                <a:gd name="T1" fmla="*/ 0 h 64"/>
                <a:gd name="T2" fmla="*/ 53 w 53"/>
                <a:gd name="T3" fmla="*/ 64 h 64"/>
                <a:gd name="T4" fmla="*/ 0 w 53"/>
                <a:gd name="T5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64">
                  <a:moveTo>
                    <a:pt x="17" y="0"/>
                  </a:moveTo>
                  <a:lnTo>
                    <a:pt x="53" y="64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5764213" y="3279775"/>
              <a:ext cx="80962" cy="95250"/>
            </a:xfrm>
            <a:custGeom>
              <a:avLst/>
              <a:gdLst>
                <a:gd name="T0" fmla="*/ 10 w 51"/>
                <a:gd name="T1" fmla="*/ 0 h 60"/>
                <a:gd name="T2" fmla="*/ 51 w 51"/>
                <a:gd name="T3" fmla="*/ 60 h 60"/>
                <a:gd name="T4" fmla="*/ 0 w 51"/>
                <a:gd name="T5" fmla="*/ 60 h 60"/>
                <a:gd name="T6" fmla="*/ 10 w 51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0">
                  <a:moveTo>
                    <a:pt x="10" y="0"/>
                  </a:moveTo>
                  <a:lnTo>
                    <a:pt x="51" y="60"/>
                  </a:lnTo>
                  <a:lnTo>
                    <a:pt x="0" y="6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5764213" y="3279775"/>
              <a:ext cx="80962" cy="95250"/>
            </a:xfrm>
            <a:custGeom>
              <a:avLst/>
              <a:gdLst>
                <a:gd name="T0" fmla="*/ 10 w 51"/>
                <a:gd name="T1" fmla="*/ 0 h 60"/>
                <a:gd name="T2" fmla="*/ 51 w 51"/>
                <a:gd name="T3" fmla="*/ 60 h 60"/>
                <a:gd name="T4" fmla="*/ 0 w 51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60">
                  <a:moveTo>
                    <a:pt x="10" y="0"/>
                  </a:moveTo>
                  <a:lnTo>
                    <a:pt x="51" y="60"/>
                  </a:lnTo>
                  <a:lnTo>
                    <a:pt x="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5783263" y="3135313"/>
              <a:ext cx="79375" cy="96838"/>
            </a:xfrm>
            <a:custGeom>
              <a:avLst/>
              <a:gdLst>
                <a:gd name="T0" fmla="*/ 3 w 50"/>
                <a:gd name="T1" fmla="*/ 0 h 61"/>
                <a:gd name="T2" fmla="*/ 50 w 50"/>
                <a:gd name="T3" fmla="*/ 57 h 61"/>
                <a:gd name="T4" fmla="*/ 0 w 50"/>
                <a:gd name="T5" fmla="*/ 61 h 61"/>
                <a:gd name="T6" fmla="*/ 3 w 50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1">
                  <a:moveTo>
                    <a:pt x="3" y="0"/>
                  </a:moveTo>
                  <a:lnTo>
                    <a:pt x="50" y="57"/>
                  </a:lnTo>
                  <a:lnTo>
                    <a:pt x="0" y="6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5783263" y="3135313"/>
              <a:ext cx="79375" cy="96838"/>
            </a:xfrm>
            <a:custGeom>
              <a:avLst/>
              <a:gdLst>
                <a:gd name="T0" fmla="*/ 3 w 50"/>
                <a:gd name="T1" fmla="*/ 0 h 61"/>
                <a:gd name="T2" fmla="*/ 50 w 50"/>
                <a:gd name="T3" fmla="*/ 57 h 61"/>
                <a:gd name="T4" fmla="*/ 0 w 50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61">
                  <a:moveTo>
                    <a:pt x="3" y="0"/>
                  </a:moveTo>
                  <a:lnTo>
                    <a:pt x="50" y="57"/>
                  </a:lnTo>
                  <a:lnTo>
                    <a:pt x="0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5770563" y="2951163"/>
              <a:ext cx="114300" cy="112713"/>
            </a:xfrm>
            <a:custGeom>
              <a:avLst/>
              <a:gdLst>
                <a:gd name="T0" fmla="*/ 0 w 72"/>
                <a:gd name="T1" fmla="*/ 0 h 71"/>
                <a:gd name="T2" fmla="*/ 72 w 72"/>
                <a:gd name="T3" fmla="*/ 47 h 71"/>
                <a:gd name="T4" fmla="*/ 9 w 72"/>
                <a:gd name="T5" fmla="*/ 71 h 71"/>
                <a:gd name="T6" fmla="*/ 0 w 72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1">
                  <a:moveTo>
                    <a:pt x="0" y="0"/>
                  </a:moveTo>
                  <a:lnTo>
                    <a:pt x="72" y="47"/>
                  </a:lnTo>
                  <a:lnTo>
                    <a:pt x="9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5770563" y="2951163"/>
              <a:ext cx="114300" cy="112713"/>
            </a:xfrm>
            <a:custGeom>
              <a:avLst/>
              <a:gdLst>
                <a:gd name="T0" fmla="*/ 0 w 72"/>
                <a:gd name="T1" fmla="*/ 0 h 71"/>
                <a:gd name="T2" fmla="*/ 72 w 72"/>
                <a:gd name="T3" fmla="*/ 47 h 71"/>
                <a:gd name="T4" fmla="*/ 9 w 72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71">
                  <a:moveTo>
                    <a:pt x="0" y="0"/>
                  </a:moveTo>
                  <a:lnTo>
                    <a:pt x="72" y="47"/>
                  </a:lnTo>
                  <a:lnTo>
                    <a:pt x="9" y="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5710238" y="2774950"/>
              <a:ext cx="120650" cy="107950"/>
            </a:xfrm>
            <a:custGeom>
              <a:avLst/>
              <a:gdLst>
                <a:gd name="T0" fmla="*/ 0 w 76"/>
                <a:gd name="T1" fmla="*/ 0 h 68"/>
                <a:gd name="T2" fmla="*/ 76 w 76"/>
                <a:gd name="T3" fmla="*/ 37 h 68"/>
                <a:gd name="T4" fmla="*/ 25 w 76"/>
                <a:gd name="T5" fmla="*/ 68 h 68"/>
                <a:gd name="T6" fmla="*/ 0 w 76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8">
                  <a:moveTo>
                    <a:pt x="0" y="0"/>
                  </a:moveTo>
                  <a:lnTo>
                    <a:pt x="76" y="37"/>
                  </a:lnTo>
                  <a:lnTo>
                    <a:pt x="25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5710238" y="2774950"/>
              <a:ext cx="120650" cy="107950"/>
            </a:xfrm>
            <a:custGeom>
              <a:avLst/>
              <a:gdLst>
                <a:gd name="T0" fmla="*/ 0 w 76"/>
                <a:gd name="T1" fmla="*/ 0 h 68"/>
                <a:gd name="T2" fmla="*/ 76 w 76"/>
                <a:gd name="T3" fmla="*/ 37 h 68"/>
                <a:gd name="T4" fmla="*/ 25 w 7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68">
                  <a:moveTo>
                    <a:pt x="0" y="0"/>
                  </a:moveTo>
                  <a:lnTo>
                    <a:pt x="76" y="37"/>
                  </a:lnTo>
                  <a:lnTo>
                    <a:pt x="25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5641975" y="2622550"/>
              <a:ext cx="125412" cy="104775"/>
            </a:xfrm>
            <a:custGeom>
              <a:avLst/>
              <a:gdLst>
                <a:gd name="T0" fmla="*/ 0 w 79"/>
                <a:gd name="T1" fmla="*/ 0 h 66"/>
                <a:gd name="T2" fmla="*/ 79 w 79"/>
                <a:gd name="T3" fmla="*/ 32 h 66"/>
                <a:gd name="T4" fmla="*/ 30 w 79"/>
                <a:gd name="T5" fmla="*/ 66 h 66"/>
                <a:gd name="T6" fmla="*/ 0 w 79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66">
                  <a:moveTo>
                    <a:pt x="0" y="0"/>
                  </a:moveTo>
                  <a:lnTo>
                    <a:pt x="79" y="32"/>
                  </a:lnTo>
                  <a:lnTo>
                    <a:pt x="3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5641975" y="2622550"/>
              <a:ext cx="125412" cy="104775"/>
            </a:xfrm>
            <a:custGeom>
              <a:avLst/>
              <a:gdLst>
                <a:gd name="T0" fmla="*/ 0 w 79"/>
                <a:gd name="T1" fmla="*/ 0 h 66"/>
                <a:gd name="T2" fmla="*/ 79 w 79"/>
                <a:gd name="T3" fmla="*/ 32 h 66"/>
                <a:gd name="T4" fmla="*/ 30 w 79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6">
                  <a:moveTo>
                    <a:pt x="0" y="0"/>
                  </a:moveTo>
                  <a:lnTo>
                    <a:pt x="79" y="32"/>
                  </a:lnTo>
                  <a:lnTo>
                    <a:pt x="30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5340350" y="4049713"/>
              <a:ext cx="138112" cy="479425"/>
            </a:xfrm>
            <a:custGeom>
              <a:avLst/>
              <a:gdLst>
                <a:gd name="T0" fmla="*/ 28 w 87"/>
                <a:gd name="T1" fmla="*/ 302 h 302"/>
                <a:gd name="T2" fmla="*/ 87 w 87"/>
                <a:gd name="T3" fmla="*/ 0 h 302"/>
                <a:gd name="T4" fmla="*/ 0 w 87"/>
                <a:gd name="T5" fmla="*/ 5 h 302"/>
                <a:gd name="T6" fmla="*/ 28 w 87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2">
                  <a:moveTo>
                    <a:pt x="28" y="302"/>
                  </a:moveTo>
                  <a:lnTo>
                    <a:pt x="87" y="0"/>
                  </a:lnTo>
                  <a:lnTo>
                    <a:pt x="0" y="5"/>
                  </a:lnTo>
                  <a:lnTo>
                    <a:pt x="28" y="30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5086350" y="4052888"/>
              <a:ext cx="138112" cy="479425"/>
            </a:xfrm>
            <a:custGeom>
              <a:avLst/>
              <a:gdLst>
                <a:gd name="T0" fmla="*/ 27 w 87"/>
                <a:gd name="T1" fmla="*/ 302 h 302"/>
                <a:gd name="T2" fmla="*/ 87 w 87"/>
                <a:gd name="T3" fmla="*/ 0 h 302"/>
                <a:gd name="T4" fmla="*/ 0 w 87"/>
                <a:gd name="T5" fmla="*/ 5 h 302"/>
                <a:gd name="T6" fmla="*/ 27 w 87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2">
                  <a:moveTo>
                    <a:pt x="27" y="302"/>
                  </a:moveTo>
                  <a:lnTo>
                    <a:pt x="87" y="0"/>
                  </a:lnTo>
                  <a:lnTo>
                    <a:pt x="0" y="5"/>
                  </a:lnTo>
                  <a:lnTo>
                    <a:pt x="27" y="30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4832350" y="4064000"/>
              <a:ext cx="138112" cy="477838"/>
            </a:xfrm>
            <a:custGeom>
              <a:avLst/>
              <a:gdLst>
                <a:gd name="T0" fmla="*/ 29 w 87"/>
                <a:gd name="T1" fmla="*/ 301 h 301"/>
                <a:gd name="T2" fmla="*/ 87 w 87"/>
                <a:gd name="T3" fmla="*/ 0 h 301"/>
                <a:gd name="T4" fmla="*/ 0 w 87"/>
                <a:gd name="T5" fmla="*/ 4 h 301"/>
                <a:gd name="T6" fmla="*/ 29 w 87"/>
                <a:gd name="T7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1">
                  <a:moveTo>
                    <a:pt x="29" y="301"/>
                  </a:moveTo>
                  <a:lnTo>
                    <a:pt x="87" y="0"/>
                  </a:lnTo>
                  <a:lnTo>
                    <a:pt x="0" y="4"/>
                  </a:lnTo>
                  <a:lnTo>
                    <a:pt x="29" y="301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4614863" y="4070350"/>
              <a:ext cx="138112" cy="481013"/>
            </a:xfrm>
            <a:custGeom>
              <a:avLst/>
              <a:gdLst>
                <a:gd name="T0" fmla="*/ 27 w 87"/>
                <a:gd name="T1" fmla="*/ 303 h 303"/>
                <a:gd name="T2" fmla="*/ 87 w 87"/>
                <a:gd name="T3" fmla="*/ 0 h 303"/>
                <a:gd name="T4" fmla="*/ 0 w 87"/>
                <a:gd name="T5" fmla="*/ 6 h 303"/>
                <a:gd name="T6" fmla="*/ 27 w 87"/>
                <a:gd name="T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3">
                  <a:moveTo>
                    <a:pt x="27" y="303"/>
                  </a:moveTo>
                  <a:lnTo>
                    <a:pt x="87" y="0"/>
                  </a:lnTo>
                  <a:lnTo>
                    <a:pt x="0" y="6"/>
                  </a:lnTo>
                  <a:lnTo>
                    <a:pt x="27" y="303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4381500" y="4081463"/>
              <a:ext cx="138112" cy="481013"/>
            </a:xfrm>
            <a:custGeom>
              <a:avLst/>
              <a:gdLst>
                <a:gd name="T0" fmla="*/ 27 w 87"/>
                <a:gd name="T1" fmla="*/ 303 h 303"/>
                <a:gd name="T2" fmla="*/ 87 w 87"/>
                <a:gd name="T3" fmla="*/ 0 h 303"/>
                <a:gd name="T4" fmla="*/ 0 w 87"/>
                <a:gd name="T5" fmla="*/ 6 h 303"/>
                <a:gd name="T6" fmla="*/ 27 w 87"/>
                <a:gd name="T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3">
                  <a:moveTo>
                    <a:pt x="27" y="303"/>
                  </a:moveTo>
                  <a:lnTo>
                    <a:pt x="87" y="0"/>
                  </a:lnTo>
                  <a:lnTo>
                    <a:pt x="0" y="6"/>
                  </a:lnTo>
                  <a:lnTo>
                    <a:pt x="27" y="303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4095750" y="4087813"/>
              <a:ext cx="169862" cy="495300"/>
            </a:xfrm>
            <a:custGeom>
              <a:avLst/>
              <a:gdLst>
                <a:gd name="T0" fmla="*/ 34 w 107"/>
                <a:gd name="T1" fmla="*/ 312 h 312"/>
                <a:gd name="T2" fmla="*/ 107 w 107"/>
                <a:gd name="T3" fmla="*/ 0 h 312"/>
                <a:gd name="T4" fmla="*/ 0 w 107"/>
                <a:gd name="T5" fmla="*/ 6 h 312"/>
                <a:gd name="T6" fmla="*/ 34 w 107"/>
                <a:gd name="T7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312">
                  <a:moveTo>
                    <a:pt x="34" y="312"/>
                  </a:moveTo>
                  <a:lnTo>
                    <a:pt x="107" y="0"/>
                  </a:lnTo>
                  <a:lnTo>
                    <a:pt x="0" y="6"/>
                  </a:lnTo>
                  <a:lnTo>
                    <a:pt x="34" y="31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3459163" y="3530600"/>
              <a:ext cx="1176337" cy="1038225"/>
            </a:xfrm>
            <a:custGeom>
              <a:avLst/>
              <a:gdLst>
                <a:gd name="T0" fmla="*/ 51 w 394"/>
                <a:gd name="T1" fmla="*/ 0 h 348"/>
                <a:gd name="T2" fmla="*/ 130 w 394"/>
                <a:gd name="T3" fmla="*/ 287 h 348"/>
                <a:gd name="T4" fmla="*/ 383 w 394"/>
                <a:gd name="T5" fmla="*/ 141 h 348"/>
                <a:gd name="T6" fmla="*/ 386 w 394"/>
                <a:gd name="T7" fmla="*/ 6 h 348"/>
                <a:gd name="T8" fmla="*/ 335 w 394"/>
                <a:gd name="T9" fmla="*/ 48 h 348"/>
                <a:gd name="T10" fmla="*/ 91 w 394"/>
                <a:gd name="T11" fmla="*/ 56 h 348"/>
                <a:gd name="T12" fmla="*/ 51 w 394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48">
                  <a:moveTo>
                    <a:pt x="51" y="0"/>
                  </a:moveTo>
                  <a:cubicBezTo>
                    <a:pt x="51" y="0"/>
                    <a:pt x="0" y="238"/>
                    <a:pt x="130" y="287"/>
                  </a:cubicBezTo>
                  <a:cubicBezTo>
                    <a:pt x="295" y="348"/>
                    <a:pt x="371" y="244"/>
                    <a:pt x="383" y="141"/>
                  </a:cubicBezTo>
                  <a:cubicBezTo>
                    <a:pt x="394" y="37"/>
                    <a:pt x="386" y="6"/>
                    <a:pt x="386" y="6"/>
                  </a:cubicBezTo>
                  <a:cubicBezTo>
                    <a:pt x="335" y="48"/>
                    <a:pt x="335" y="48"/>
                    <a:pt x="335" y="48"/>
                  </a:cubicBezTo>
                  <a:cubicBezTo>
                    <a:pt x="91" y="56"/>
                    <a:pt x="91" y="56"/>
                    <a:pt x="91" y="5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4167188" y="3979863"/>
              <a:ext cx="454025" cy="128588"/>
            </a:xfrm>
            <a:custGeom>
              <a:avLst/>
              <a:gdLst>
                <a:gd name="T0" fmla="*/ 0 w 286"/>
                <a:gd name="T1" fmla="*/ 74 h 81"/>
                <a:gd name="T2" fmla="*/ 286 w 286"/>
                <a:gd name="T3" fmla="*/ 0 h 81"/>
                <a:gd name="T4" fmla="*/ 0 w 286"/>
                <a:gd name="T5" fmla="*/ 81 h 81"/>
                <a:gd name="T6" fmla="*/ 0 w 286"/>
                <a:gd name="T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1">
                  <a:moveTo>
                    <a:pt x="0" y="74"/>
                  </a:moveTo>
                  <a:lnTo>
                    <a:pt x="286" y="0"/>
                  </a:lnTo>
                  <a:lnTo>
                    <a:pt x="0" y="8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4176713" y="4144963"/>
              <a:ext cx="431800" cy="11113"/>
            </a:xfrm>
            <a:custGeom>
              <a:avLst/>
              <a:gdLst>
                <a:gd name="T0" fmla="*/ 0 w 272"/>
                <a:gd name="T1" fmla="*/ 0 h 7"/>
                <a:gd name="T2" fmla="*/ 0 w 272"/>
                <a:gd name="T3" fmla="*/ 7 h 7"/>
                <a:gd name="T4" fmla="*/ 272 w 272"/>
                <a:gd name="T5" fmla="*/ 6 h 7"/>
                <a:gd name="T6" fmla="*/ 0 w 27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7">
                  <a:moveTo>
                    <a:pt x="0" y="0"/>
                  </a:moveTo>
                  <a:lnTo>
                    <a:pt x="0" y="7"/>
                  </a:lnTo>
                  <a:lnTo>
                    <a:pt x="27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4179888" y="4206875"/>
              <a:ext cx="381000" cy="125413"/>
            </a:xfrm>
            <a:custGeom>
              <a:avLst/>
              <a:gdLst>
                <a:gd name="T0" fmla="*/ 0 w 240"/>
                <a:gd name="T1" fmla="*/ 0 h 79"/>
                <a:gd name="T2" fmla="*/ 0 w 240"/>
                <a:gd name="T3" fmla="*/ 8 h 79"/>
                <a:gd name="T4" fmla="*/ 240 w 240"/>
                <a:gd name="T5" fmla="*/ 79 h 79"/>
                <a:gd name="T6" fmla="*/ 0 w 240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79">
                  <a:moveTo>
                    <a:pt x="0" y="0"/>
                  </a:moveTo>
                  <a:lnTo>
                    <a:pt x="0" y="8"/>
                  </a:lnTo>
                  <a:lnTo>
                    <a:pt x="240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3475038" y="3978275"/>
              <a:ext cx="454025" cy="127000"/>
            </a:xfrm>
            <a:custGeom>
              <a:avLst/>
              <a:gdLst>
                <a:gd name="T0" fmla="*/ 286 w 286"/>
                <a:gd name="T1" fmla="*/ 73 h 80"/>
                <a:gd name="T2" fmla="*/ 0 w 286"/>
                <a:gd name="T3" fmla="*/ 0 h 80"/>
                <a:gd name="T4" fmla="*/ 286 w 286"/>
                <a:gd name="T5" fmla="*/ 80 h 80"/>
                <a:gd name="T6" fmla="*/ 286 w 286"/>
                <a:gd name="T7" fmla="*/ 7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0">
                  <a:moveTo>
                    <a:pt x="286" y="73"/>
                  </a:moveTo>
                  <a:lnTo>
                    <a:pt x="0" y="0"/>
                  </a:lnTo>
                  <a:lnTo>
                    <a:pt x="286" y="80"/>
                  </a:lnTo>
                  <a:lnTo>
                    <a:pt x="286" y="73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3482975" y="4141788"/>
              <a:ext cx="436562" cy="12700"/>
            </a:xfrm>
            <a:custGeom>
              <a:avLst/>
              <a:gdLst>
                <a:gd name="T0" fmla="*/ 275 w 275"/>
                <a:gd name="T1" fmla="*/ 0 h 8"/>
                <a:gd name="T2" fmla="*/ 273 w 275"/>
                <a:gd name="T3" fmla="*/ 8 h 8"/>
                <a:gd name="T4" fmla="*/ 0 w 275"/>
                <a:gd name="T5" fmla="*/ 6 h 8"/>
                <a:gd name="T6" fmla="*/ 275 w 27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8">
                  <a:moveTo>
                    <a:pt x="275" y="0"/>
                  </a:moveTo>
                  <a:lnTo>
                    <a:pt x="273" y="8"/>
                  </a:lnTo>
                  <a:lnTo>
                    <a:pt x="0" y="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3530600" y="4206875"/>
              <a:ext cx="385762" cy="122238"/>
            </a:xfrm>
            <a:custGeom>
              <a:avLst/>
              <a:gdLst>
                <a:gd name="T0" fmla="*/ 243 w 243"/>
                <a:gd name="T1" fmla="*/ 0 h 77"/>
                <a:gd name="T2" fmla="*/ 241 w 243"/>
                <a:gd name="T3" fmla="*/ 6 h 77"/>
                <a:gd name="T4" fmla="*/ 0 w 243"/>
                <a:gd name="T5" fmla="*/ 77 h 77"/>
                <a:gd name="T6" fmla="*/ 243 w 243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77">
                  <a:moveTo>
                    <a:pt x="243" y="0"/>
                  </a:moveTo>
                  <a:lnTo>
                    <a:pt x="241" y="6"/>
                  </a:lnTo>
                  <a:lnTo>
                    <a:pt x="0" y="77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3892550" y="4138613"/>
              <a:ext cx="292100" cy="223838"/>
            </a:xfrm>
            <a:custGeom>
              <a:avLst/>
              <a:gdLst>
                <a:gd name="T0" fmla="*/ 59 w 98"/>
                <a:gd name="T1" fmla="*/ 54 h 75"/>
                <a:gd name="T2" fmla="*/ 54 w 98"/>
                <a:gd name="T3" fmla="*/ 4 h 75"/>
                <a:gd name="T4" fmla="*/ 50 w 98"/>
                <a:gd name="T5" fmla="*/ 0 h 75"/>
                <a:gd name="T6" fmla="*/ 49 w 98"/>
                <a:gd name="T7" fmla="*/ 5 h 75"/>
                <a:gd name="T8" fmla="*/ 48 w 98"/>
                <a:gd name="T9" fmla="*/ 1 h 75"/>
                <a:gd name="T10" fmla="*/ 44 w 98"/>
                <a:gd name="T11" fmla="*/ 5 h 75"/>
                <a:gd name="T12" fmla="*/ 38 w 98"/>
                <a:gd name="T13" fmla="*/ 55 h 75"/>
                <a:gd name="T14" fmla="*/ 0 w 98"/>
                <a:gd name="T15" fmla="*/ 54 h 75"/>
                <a:gd name="T16" fmla="*/ 47 w 98"/>
                <a:gd name="T17" fmla="*/ 52 h 75"/>
                <a:gd name="T18" fmla="*/ 49 w 98"/>
                <a:gd name="T19" fmla="*/ 48 h 75"/>
                <a:gd name="T20" fmla="*/ 50 w 98"/>
                <a:gd name="T21" fmla="*/ 51 h 75"/>
                <a:gd name="T22" fmla="*/ 98 w 98"/>
                <a:gd name="T23" fmla="*/ 53 h 75"/>
                <a:gd name="T24" fmla="*/ 59 w 98"/>
                <a:gd name="T25" fmla="*/ 5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5">
                  <a:moveTo>
                    <a:pt x="59" y="54"/>
                  </a:moveTo>
                  <a:cubicBezTo>
                    <a:pt x="47" y="45"/>
                    <a:pt x="54" y="4"/>
                    <a:pt x="54" y="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49" y="2"/>
                    <a:pt x="49" y="5"/>
                  </a:cubicBezTo>
                  <a:cubicBezTo>
                    <a:pt x="48" y="3"/>
                    <a:pt x="48" y="1"/>
                    <a:pt x="48" y="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50" y="46"/>
                    <a:pt x="38" y="55"/>
                  </a:cubicBezTo>
                  <a:cubicBezTo>
                    <a:pt x="27" y="63"/>
                    <a:pt x="0" y="54"/>
                    <a:pt x="0" y="54"/>
                  </a:cubicBezTo>
                  <a:cubicBezTo>
                    <a:pt x="0" y="54"/>
                    <a:pt x="38" y="75"/>
                    <a:pt x="47" y="52"/>
                  </a:cubicBezTo>
                  <a:cubicBezTo>
                    <a:pt x="48" y="51"/>
                    <a:pt x="48" y="49"/>
                    <a:pt x="49" y="48"/>
                  </a:cubicBezTo>
                  <a:cubicBezTo>
                    <a:pt x="49" y="49"/>
                    <a:pt x="50" y="50"/>
                    <a:pt x="50" y="51"/>
                  </a:cubicBezTo>
                  <a:cubicBezTo>
                    <a:pt x="60" y="74"/>
                    <a:pt x="98" y="53"/>
                    <a:pt x="98" y="53"/>
                  </a:cubicBezTo>
                  <a:cubicBezTo>
                    <a:pt x="98" y="53"/>
                    <a:pt x="71" y="62"/>
                    <a:pt x="59" y="5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3970338" y="4090988"/>
              <a:ext cx="136525" cy="87313"/>
            </a:xfrm>
            <a:prstGeom prst="ellipse">
              <a:avLst/>
            </a:prstGeom>
            <a:solidFill>
              <a:srgbClr val="754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auto">
            <a:xfrm>
              <a:off x="3746500" y="3908425"/>
              <a:ext cx="107950" cy="107950"/>
            </a:xfrm>
            <a:prstGeom prst="ellipse">
              <a:avLst/>
            </a:pr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auto">
            <a:xfrm>
              <a:off x="3757613" y="3938588"/>
              <a:ext cx="36512" cy="396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auto">
            <a:xfrm>
              <a:off x="4217988" y="3905250"/>
              <a:ext cx="107950" cy="104775"/>
            </a:xfrm>
            <a:prstGeom prst="ellipse">
              <a:avLst/>
            </a:pr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auto">
            <a:xfrm>
              <a:off x="4227513" y="3935413"/>
              <a:ext cx="34925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6639855" y="4238146"/>
            <a:ext cx="2332220" cy="2155228"/>
            <a:chOff x="1366838" y="771525"/>
            <a:chExt cx="2719387" cy="2513013"/>
          </a:xfrm>
        </p:grpSpPr>
        <p:sp>
          <p:nvSpPr>
            <p:cNvPr id="99" name="Oval 96"/>
            <p:cNvSpPr>
              <a:spLocks noChangeArrowheads="1"/>
            </p:cNvSpPr>
            <p:nvPr/>
          </p:nvSpPr>
          <p:spPr bwMode="auto">
            <a:xfrm>
              <a:off x="1366838" y="3127375"/>
              <a:ext cx="2719387" cy="157163"/>
            </a:xfrm>
            <a:prstGeom prst="ellipse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1620838" y="771525"/>
              <a:ext cx="2233612" cy="2505075"/>
            </a:xfrm>
            <a:custGeom>
              <a:avLst/>
              <a:gdLst>
                <a:gd name="T0" fmla="*/ 740 w 748"/>
                <a:gd name="T1" fmla="*/ 798 h 839"/>
                <a:gd name="T2" fmla="*/ 691 w 748"/>
                <a:gd name="T3" fmla="*/ 779 h 839"/>
                <a:gd name="T4" fmla="*/ 594 w 748"/>
                <a:gd name="T5" fmla="*/ 632 h 839"/>
                <a:gd name="T6" fmla="*/ 589 w 748"/>
                <a:gd name="T7" fmla="*/ 448 h 839"/>
                <a:gd name="T8" fmla="*/ 299 w 748"/>
                <a:gd name="T9" fmla="*/ 369 h 839"/>
                <a:gd name="T10" fmla="*/ 110 w 748"/>
                <a:gd name="T11" fmla="*/ 391 h 839"/>
                <a:gd name="T12" fmla="*/ 82 w 748"/>
                <a:gd name="T13" fmla="*/ 379 h 839"/>
                <a:gd name="T14" fmla="*/ 75 w 748"/>
                <a:gd name="T15" fmla="*/ 146 h 839"/>
                <a:gd name="T16" fmla="*/ 61 w 748"/>
                <a:gd name="T17" fmla="*/ 2 h 839"/>
                <a:gd name="T18" fmla="*/ 51 w 748"/>
                <a:gd name="T19" fmla="*/ 386 h 839"/>
                <a:gd name="T20" fmla="*/ 51 w 748"/>
                <a:gd name="T21" fmla="*/ 493 h 839"/>
                <a:gd name="T22" fmla="*/ 43 w 748"/>
                <a:gd name="T23" fmla="*/ 794 h 839"/>
                <a:gd name="T24" fmla="*/ 76 w 748"/>
                <a:gd name="T25" fmla="*/ 797 h 839"/>
                <a:gd name="T26" fmla="*/ 66 w 748"/>
                <a:gd name="T27" fmla="*/ 706 h 839"/>
                <a:gd name="T28" fmla="*/ 71 w 748"/>
                <a:gd name="T29" fmla="*/ 633 h 839"/>
                <a:gd name="T30" fmla="*/ 124 w 748"/>
                <a:gd name="T31" fmla="*/ 633 h 839"/>
                <a:gd name="T32" fmla="*/ 137 w 748"/>
                <a:gd name="T33" fmla="*/ 812 h 839"/>
                <a:gd name="T34" fmla="*/ 148 w 748"/>
                <a:gd name="T35" fmla="*/ 768 h 839"/>
                <a:gd name="T36" fmla="*/ 150 w 748"/>
                <a:gd name="T37" fmla="*/ 636 h 839"/>
                <a:gd name="T38" fmla="*/ 297 w 748"/>
                <a:gd name="T39" fmla="*/ 568 h 839"/>
                <a:gd name="T40" fmla="*/ 450 w 748"/>
                <a:gd name="T41" fmla="*/ 612 h 839"/>
                <a:gd name="T42" fmla="*/ 560 w 748"/>
                <a:gd name="T43" fmla="*/ 777 h 839"/>
                <a:gd name="T44" fmla="*/ 650 w 748"/>
                <a:gd name="T45" fmla="*/ 825 h 839"/>
                <a:gd name="T46" fmla="*/ 626 w 748"/>
                <a:gd name="T47" fmla="*/ 795 h 839"/>
                <a:gd name="T48" fmla="*/ 548 w 748"/>
                <a:gd name="T49" fmla="*/ 717 h 839"/>
                <a:gd name="T50" fmla="*/ 507 w 748"/>
                <a:gd name="T51" fmla="*/ 636 h 839"/>
                <a:gd name="T52" fmla="*/ 510 w 748"/>
                <a:gd name="T53" fmla="*/ 636 h 839"/>
                <a:gd name="T54" fmla="*/ 557 w 748"/>
                <a:gd name="T55" fmla="*/ 635 h 839"/>
                <a:gd name="T56" fmla="*/ 692 w 748"/>
                <a:gd name="T57" fmla="*/ 809 h 839"/>
                <a:gd name="T58" fmla="*/ 740 w 748"/>
                <a:gd name="T59" fmla="*/ 798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48" h="839">
                  <a:moveTo>
                    <a:pt x="740" y="798"/>
                  </a:moveTo>
                  <a:cubicBezTo>
                    <a:pt x="733" y="782"/>
                    <a:pt x="717" y="798"/>
                    <a:pt x="691" y="779"/>
                  </a:cubicBezTo>
                  <a:cubicBezTo>
                    <a:pt x="668" y="761"/>
                    <a:pt x="607" y="656"/>
                    <a:pt x="594" y="632"/>
                  </a:cubicBezTo>
                  <a:cubicBezTo>
                    <a:pt x="592" y="549"/>
                    <a:pt x="589" y="448"/>
                    <a:pt x="589" y="448"/>
                  </a:cubicBezTo>
                  <a:cubicBezTo>
                    <a:pt x="589" y="448"/>
                    <a:pt x="437" y="376"/>
                    <a:pt x="299" y="369"/>
                  </a:cubicBezTo>
                  <a:cubicBezTo>
                    <a:pt x="203" y="363"/>
                    <a:pt x="139" y="380"/>
                    <a:pt x="110" y="391"/>
                  </a:cubicBezTo>
                  <a:cubicBezTo>
                    <a:pt x="100" y="391"/>
                    <a:pt x="86" y="390"/>
                    <a:pt x="82" y="379"/>
                  </a:cubicBezTo>
                  <a:cubicBezTo>
                    <a:pt x="80" y="370"/>
                    <a:pt x="73" y="246"/>
                    <a:pt x="75" y="146"/>
                  </a:cubicBezTo>
                  <a:cubicBezTo>
                    <a:pt x="76" y="63"/>
                    <a:pt x="88" y="0"/>
                    <a:pt x="61" y="2"/>
                  </a:cubicBezTo>
                  <a:cubicBezTo>
                    <a:pt x="0" y="5"/>
                    <a:pt x="48" y="352"/>
                    <a:pt x="51" y="386"/>
                  </a:cubicBezTo>
                  <a:cubicBezTo>
                    <a:pt x="53" y="419"/>
                    <a:pt x="51" y="493"/>
                    <a:pt x="51" y="493"/>
                  </a:cubicBezTo>
                  <a:cubicBezTo>
                    <a:pt x="51" y="493"/>
                    <a:pt x="35" y="772"/>
                    <a:pt x="43" y="794"/>
                  </a:cubicBezTo>
                  <a:cubicBezTo>
                    <a:pt x="53" y="825"/>
                    <a:pt x="77" y="821"/>
                    <a:pt x="76" y="797"/>
                  </a:cubicBezTo>
                  <a:cubicBezTo>
                    <a:pt x="75" y="773"/>
                    <a:pt x="63" y="749"/>
                    <a:pt x="66" y="706"/>
                  </a:cubicBezTo>
                  <a:cubicBezTo>
                    <a:pt x="68" y="684"/>
                    <a:pt x="71" y="633"/>
                    <a:pt x="71" y="633"/>
                  </a:cubicBezTo>
                  <a:cubicBezTo>
                    <a:pt x="124" y="633"/>
                    <a:pt x="124" y="633"/>
                    <a:pt x="124" y="633"/>
                  </a:cubicBezTo>
                  <a:cubicBezTo>
                    <a:pt x="124" y="633"/>
                    <a:pt x="109" y="800"/>
                    <a:pt x="137" y="812"/>
                  </a:cubicBezTo>
                  <a:cubicBezTo>
                    <a:pt x="165" y="824"/>
                    <a:pt x="154" y="795"/>
                    <a:pt x="148" y="768"/>
                  </a:cubicBezTo>
                  <a:cubicBezTo>
                    <a:pt x="143" y="740"/>
                    <a:pt x="150" y="636"/>
                    <a:pt x="150" y="636"/>
                  </a:cubicBezTo>
                  <a:cubicBezTo>
                    <a:pt x="150" y="636"/>
                    <a:pt x="197" y="577"/>
                    <a:pt x="297" y="568"/>
                  </a:cubicBezTo>
                  <a:cubicBezTo>
                    <a:pt x="362" y="562"/>
                    <a:pt x="417" y="588"/>
                    <a:pt x="450" y="612"/>
                  </a:cubicBezTo>
                  <a:cubicBezTo>
                    <a:pt x="450" y="612"/>
                    <a:pt x="531" y="741"/>
                    <a:pt x="560" y="777"/>
                  </a:cubicBezTo>
                  <a:cubicBezTo>
                    <a:pt x="590" y="814"/>
                    <a:pt x="624" y="839"/>
                    <a:pt x="650" y="825"/>
                  </a:cubicBezTo>
                  <a:cubicBezTo>
                    <a:pt x="675" y="812"/>
                    <a:pt x="661" y="809"/>
                    <a:pt x="626" y="795"/>
                  </a:cubicBezTo>
                  <a:cubicBezTo>
                    <a:pt x="590" y="781"/>
                    <a:pt x="578" y="765"/>
                    <a:pt x="548" y="717"/>
                  </a:cubicBezTo>
                  <a:cubicBezTo>
                    <a:pt x="528" y="686"/>
                    <a:pt x="514" y="654"/>
                    <a:pt x="507" y="636"/>
                  </a:cubicBezTo>
                  <a:cubicBezTo>
                    <a:pt x="508" y="636"/>
                    <a:pt x="509" y="636"/>
                    <a:pt x="510" y="636"/>
                  </a:cubicBezTo>
                  <a:cubicBezTo>
                    <a:pt x="526" y="636"/>
                    <a:pt x="541" y="636"/>
                    <a:pt x="557" y="635"/>
                  </a:cubicBezTo>
                  <a:cubicBezTo>
                    <a:pt x="580" y="674"/>
                    <a:pt x="651" y="791"/>
                    <a:pt x="692" y="809"/>
                  </a:cubicBezTo>
                  <a:cubicBezTo>
                    <a:pt x="743" y="832"/>
                    <a:pt x="748" y="814"/>
                    <a:pt x="740" y="798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8"/>
            <p:cNvSpPr/>
            <p:nvPr/>
          </p:nvSpPr>
          <p:spPr bwMode="auto">
            <a:xfrm>
              <a:off x="1990725" y="1897063"/>
              <a:ext cx="241300" cy="684213"/>
            </a:xfrm>
            <a:custGeom>
              <a:avLst/>
              <a:gdLst>
                <a:gd name="T0" fmla="*/ 61 w 81"/>
                <a:gd name="T1" fmla="*/ 171 h 229"/>
                <a:gd name="T2" fmla="*/ 74 w 81"/>
                <a:gd name="T3" fmla="*/ 145 h 229"/>
                <a:gd name="T4" fmla="*/ 45 w 81"/>
                <a:gd name="T5" fmla="*/ 94 h 229"/>
                <a:gd name="T6" fmla="*/ 63 w 81"/>
                <a:gd name="T7" fmla="*/ 55 h 229"/>
                <a:gd name="T8" fmla="*/ 50 w 81"/>
                <a:gd name="T9" fmla="*/ 34 h 229"/>
                <a:gd name="T10" fmla="*/ 37 w 81"/>
                <a:gd name="T11" fmla="*/ 0 h 229"/>
                <a:gd name="T12" fmla="*/ 0 w 81"/>
                <a:gd name="T13" fmla="*/ 9 h 229"/>
                <a:gd name="T14" fmla="*/ 18 w 81"/>
                <a:gd name="T15" fmla="*/ 60 h 229"/>
                <a:gd name="T16" fmla="*/ 29 w 81"/>
                <a:gd name="T17" fmla="*/ 117 h 229"/>
                <a:gd name="T18" fmla="*/ 26 w 81"/>
                <a:gd name="T19" fmla="*/ 159 h 229"/>
                <a:gd name="T20" fmla="*/ 61 w 81"/>
                <a:gd name="T21" fmla="*/ 229 h 229"/>
                <a:gd name="T22" fmla="*/ 81 w 81"/>
                <a:gd name="T23" fmla="*/ 217 h 229"/>
                <a:gd name="T24" fmla="*/ 61 w 81"/>
                <a:gd name="T25" fmla="*/ 17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229">
                  <a:moveTo>
                    <a:pt x="61" y="171"/>
                  </a:moveTo>
                  <a:cubicBezTo>
                    <a:pt x="63" y="161"/>
                    <a:pt x="71" y="154"/>
                    <a:pt x="74" y="145"/>
                  </a:cubicBezTo>
                  <a:cubicBezTo>
                    <a:pt x="78" y="123"/>
                    <a:pt x="49" y="111"/>
                    <a:pt x="45" y="94"/>
                  </a:cubicBezTo>
                  <a:cubicBezTo>
                    <a:pt x="41" y="77"/>
                    <a:pt x="53" y="67"/>
                    <a:pt x="63" y="55"/>
                  </a:cubicBezTo>
                  <a:cubicBezTo>
                    <a:pt x="69" y="48"/>
                    <a:pt x="54" y="39"/>
                    <a:pt x="50" y="34"/>
                  </a:cubicBezTo>
                  <a:cubicBezTo>
                    <a:pt x="39" y="22"/>
                    <a:pt x="35" y="11"/>
                    <a:pt x="37" y="0"/>
                  </a:cubicBezTo>
                  <a:cubicBezTo>
                    <a:pt x="22" y="3"/>
                    <a:pt x="10" y="6"/>
                    <a:pt x="0" y="9"/>
                  </a:cubicBezTo>
                  <a:cubicBezTo>
                    <a:pt x="3" y="18"/>
                    <a:pt x="37" y="30"/>
                    <a:pt x="18" y="60"/>
                  </a:cubicBezTo>
                  <a:cubicBezTo>
                    <a:pt x="13" y="68"/>
                    <a:pt x="0" y="86"/>
                    <a:pt x="29" y="117"/>
                  </a:cubicBezTo>
                  <a:cubicBezTo>
                    <a:pt x="40" y="130"/>
                    <a:pt x="29" y="135"/>
                    <a:pt x="26" y="159"/>
                  </a:cubicBezTo>
                  <a:cubicBezTo>
                    <a:pt x="23" y="183"/>
                    <a:pt x="47" y="217"/>
                    <a:pt x="61" y="229"/>
                  </a:cubicBezTo>
                  <a:cubicBezTo>
                    <a:pt x="65" y="226"/>
                    <a:pt x="76" y="220"/>
                    <a:pt x="81" y="217"/>
                  </a:cubicBezTo>
                  <a:cubicBezTo>
                    <a:pt x="70" y="202"/>
                    <a:pt x="58" y="187"/>
                    <a:pt x="61" y="17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9"/>
            <p:cNvSpPr/>
            <p:nvPr/>
          </p:nvSpPr>
          <p:spPr bwMode="auto">
            <a:xfrm>
              <a:off x="2217738" y="1870075"/>
              <a:ext cx="233362" cy="633413"/>
            </a:xfrm>
            <a:custGeom>
              <a:avLst/>
              <a:gdLst>
                <a:gd name="T0" fmla="*/ 60 w 78"/>
                <a:gd name="T1" fmla="*/ 176 h 212"/>
                <a:gd name="T2" fmla="*/ 72 w 78"/>
                <a:gd name="T3" fmla="*/ 127 h 212"/>
                <a:gd name="T4" fmla="*/ 50 w 78"/>
                <a:gd name="T5" fmla="*/ 86 h 212"/>
                <a:gd name="T6" fmla="*/ 43 w 78"/>
                <a:gd name="T7" fmla="*/ 23 h 212"/>
                <a:gd name="T8" fmla="*/ 55 w 78"/>
                <a:gd name="T9" fmla="*/ 0 h 212"/>
                <a:gd name="T10" fmla="*/ 21 w 78"/>
                <a:gd name="T11" fmla="*/ 1 h 212"/>
                <a:gd name="T12" fmla="*/ 12 w 78"/>
                <a:gd name="T13" fmla="*/ 10 h 212"/>
                <a:gd name="T14" fmla="*/ 24 w 78"/>
                <a:gd name="T15" fmla="*/ 42 h 212"/>
                <a:gd name="T16" fmla="*/ 24 w 78"/>
                <a:gd name="T17" fmla="*/ 79 h 212"/>
                <a:gd name="T18" fmla="*/ 35 w 78"/>
                <a:gd name="T19" fmla="*/ 115 h 212"/>
                <a:gd name="T20" fmla="*/ 42 w 78"/>
                <a:gd name="T21" fmla="*/ 157 h 212"/>
                <a:gd name="T22" fmla="*/ 25 w 78"/>
                <a:gd name="T23" fmla="*/ 192 h 212"/>
                <a:gd name="T24" fmla="*/ 37 w 78"/>
                <a:gd name="T25" fmla="*/ 212 h 212"/>
                <a:gd name="T26" fmla="*/ 67 w 78"/>
                <a:gd name="T27" fmla="*/ 204 h 212"/>
                <a:gd name="T28" fmla="*/ 60 w 78"/>
                <a:gd name="T29" fmla="*/ 17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212">
                  <a:moveTo>
                    <a:pt x="60" y="176"/>
                  </a:moveTo>
                  <a:cubicBezTo>
                    <a:pt x="78" y="145"/>
                    <a:pt x="73" y="140"/>
                    <a:pt x="72" y="127"/>
                  </a:cubicBezTo>
                  <a:cubicBezTo>
                    <a:pt x="69" y="105"/>
                    <a:pt x="46" y="98"/>
                    <a:pt x="50" y="86"/>
                  </a:cubicBezTo>
                  <a:cubicBezTo>
                    <a:pt x="65" y="36"/>
                    <a:pt x="43" y="47"/>
                    <a:pt x="43" y="23"/>
                  </a:cubicBezTo>
                  <a:cubicBezTo>
                    <a:pt x="43" y="15"/>
                    <a:pt x="52" y="6"/>
                    <a:pt x="55" y="0"/>
                  </a:cubicBezTo>
                  <a:cubicBezTo>
                    <a:pt x="43" y="0"/>
                    <a:pt x="31" y="0"/>
                    <a:pt x="21" y="1"/>
                  </a:cubicBezTo>
                  <a:cubicBezTo>
                    <a:pt x="19" y="5"/>
                    <a:pt x="15" y="6"/>
                    <a:pt x="12" y="10"/>
                  </a:cubicBezTo>
                  <a:cubicBezTo>
                    <a:pt x="0" y="25"/>
                    <a:pt x="20" y="32"/>
                    <a:pt x="24" y="42"/>
                  </a:cubicBezTo>
                  <a:cubicBezTo>
                    <a:pt x="30" y="54"/>
                    <a:pt x="30" y="67"/>
                    <a:pt x="24" y="79"/>
                  </a:cubicBezTo>
                  <a:cubicBezTo>
                    <a:pt x="21" y="86"/>
                    <a:pt x="14" y="99"/>
                    <a:pt x="35" y="115"/>
                  </a:cubicBezTo>
                  <a:cubicBezTo>
                    <a:pt x="47" y="124"/>
                    <a:pt x="46" y="143"/>
                    <a:pt x="42" y="157"/>
                  </a:cubicBezTo>
                  <a:cubicBezTo>
                    <a:pt x="38" y="168"/>
                    <a:pt x="22" y="180"/>
                    <a:pt x="25" y="192"/>
                  </a:cubicBezTo>
                  <a:cubicBezTo>
                    <a:pt x="27" y="200"/>
                    <a:pt x="32" y="207"/>
                    <a:pt x="37" y="212"/>
                  </a:cubicBezTo>
                  <a:cubicBezTo>
                    <a:pt x="46" y="209"/>
                    <a:pt x="56" y="207"/>
                    <a:pt x="67" y="204"/>
                  </a:cubicBezTo>
                  <a:cubicBezTo>
                    <a:pt x="61" y="196"/>
                    <a:pt x="52" y="189"/>
                    <a:pt x="60" y="176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0"/>
            <p:cNvSpPr/>
            <p:nvPr/>
          </p:nvSpPr>
          <p:spPr bwMode="auto">
            <a:xfrm>
              <a:off x="2492375" y="1876425"/>
              <a:ext cx="220662" cy="593725"/>
            </a:xfrm>
            <a:custGeom>
              <a:avLst/>
              <a:gdLst>
                <a:gd name="T0" fmla="*/ 23 w 74"/>
                <a:gd name="T1" fmla="*/ 197 h 199"/>
                <a:gd name="T2" fmla="*/ 48 w 74"/>
                <a:gd name="T3" fmla="*/ 199 h 199"/>
                <a:gd name="T4" fmla="*/ 60 w 74"/>
                <a:gd name="T5" fmla="*/ 182 h 199"/>
                <a:gd name="T6" fmla="*/ 52 w 74"/>
                <a:gd name="T7" fmla="*/ 85 h 199"/>
                <a:gd name="T8" fmla="*/ 55 w 74"/>
                <a:gd name="T9" fmla="*/ 55 h 199"/>
                <a:gd name="T10" fmla="*/ 38 w 74"/>
                <a:gd name="T11" fmla="*/ 24 h 199"/>
                <a:gd name="T12" fmla="*/ 47 w 74"/>
                <a:gd name="T13" fmla="*/ 2 h 199"/>
                <a:gd name="T14" fmla="*/ 26 w 74"/>
                <a:gd name="T15" fmla="*/ 0 h 199"/>
                <a:gd name="T16" fmla="*/ 8 w 74"/>
                <a:gd name="T17" fmla="*/ 43 h 199"/>
                <a:gd name="T18" fmla="*/ 18 w 74"/>
                <a:gd name="T19" fmla="*/ 98 h 199"/>
                <a:gd name="T20" fmla="*/ 32 w 74"/>
                <a:gd name="T21" fmla="*/ 159 h 199"/>
                <a:gd name="T22" fmla="*/ 26 w 74"/>
                <a:gd name="T23" fmla="*/ 194 h 199"/>
                <a:gd name="T24" fmla="*/ 23 w 74"/>
                <a:gd name="T25" fmla="*/ 19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99">
                  <a:moveTo>
                    <a:pt x="23" y="197"/>
                  </a:moveTo>
                  <a:cubicBezTo>
                    <a:pt x="32" y="197"/>
                    <a:pt x="40" y="198"/>
                    <a:pt x="48" y="199"/>
                  </a:cubicBezTo>
                  <a:cubicBezTo>
                    <a:pt x="54" y="193"/>
                    <a:pt x="58" y="189"/>
                    <a:pt x="60" y="182"/>
                  </a:cubicBezTo>
                  <a:cubicBezTo>
                    <a:pt x="74" y="141"/>
                    <a:pt x="30" y="130"/>
                    <a:pt x="52" y="85"/>
                  </a:cubicBezTo>
                  <a:cubicBezTo>
                    <a:pt x="55" y="79"/>
                    <a:pt x="58" y="63"/>
                    <a:pt x="55" y="55"/>
                  </a:cubicBezTo>
                  <a:cubicBezTo>
                    <a:pt x="50" y="37"/>
                    <a:pt x="41" y="37"/>
                    <a:pt x="38" y="24"/>
                  </a:cubicBezTo>
                  <a:cubicBezTo>
                    <a:pt x="37" y="18"/>
                    <a:pt x="43" y="8"/>
                    <a:pt x="47" y="2"/>
                  </a:cubicBezTo>
                  <a:cubicBezTo>
                    <a:pt x="42" y="2"/>
                    <a:pt x="31" y="1"/>
                    <a:pt x="26" y="0"/>
                  </a:cubicBezTo>
                  <a:cubicBezTo>
                    <a:pt x="24" y="5"/>
                    <a:pt x="0" y="12"/>
                    <a:pt x="8" y="43"/>
                  </a:cubicBezTo>
                  <a:cubicBezTo>
                    <a:pt x="12" y="58"/>
                    <a:pt x="28" y="61"/>
                    <a:pt x="18" y="98"/>
                  </a:cubicBezTo>
                  <a:cubicBezTo>
                    <a:pt x="11" y="126"/>
                    <a:pt x="25" y="139"/>
                    <a:pt x="32" y="159"/>
                  </a:cubicBezTo>
                  <a:cubicBezTo>
                    <a:pt x="36" y="170"/>
                    <a:pt x="32" y="185"/>
                    <a:pt x="26" y="194"/>
                  </a:cubicBezTo>
                  <a:cubicBezTo>
                    <a:pt x="25" y="195"/>
                    <a:pt x="24" y="196"/>
                    <a:pt x="23" y="197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1"/>
            <p:cNvSpPr/>
            <p:nvPr/>
          </p:nvSpPr>
          <p:spPr bwMode="auto">
            <a:xfrm>
              <a:off x="2733675" y="1900238"/>
              <a:ext cx="200025" cy="617538"/>
            </a:xfrm>
            <a:custGeom>
              <a:avLst/>
              <a:gdLst>
                <a:gd name="T0" fmla="*/ 29 w 67"/>
                <a:gd name="T1" fmla="*/ 207 h 207"/>
                <a:gd name="T2" fmla="*/ 40 w 67"/>
                <a:gd name="T3" fmla="*/ 179 h 207"/>
                <a:gd name="T4" fmla="*/ 61 w 67"/>
                <a:gd name="T5" fmla="*/ 142 h 207"/>
                <a:gd name="T6" fmla="*/ 46 w 67"/>
                <a:gd name="T7" fmla="*/ 101 h 207"/>
                <a:gd name="T8" fmla="*/ 62 w 67"/>
                <a:gd name="T9" fmla="*/ 70 h 207"/>
                <a:gd name="T10" fmla="*/ 67 w 67"/>
                <a:gd name="T11" fmla="*/ 16 h 207"/>
                <a:gd name="T12" fmla="*/ 0 w 67"/>
                <a:gd name="T13" fmla="*/ 0 h 207"/>
                <a:gd name="T14" fmla="*/ 6 w 67"/>
                <a:gd name="T15" fmla="*/ 9 h 207"/>
                <a:gd name="T16" fmla="*/ 25 w 67"/>
                <a:gd name="T17" fmla="*/ 35 h 207"/>
                <a:gd name="T18" fmla="*/ 11 w 67"/>
                <a:gd name="T19" fmla="*/ 85 h 207"/>
                <a:gd name="T20" fmla="*/ 25 w 67"/>
                <a:gd name="T21" fmla="*/ 140 h 207"/>
                <a:gd name="T22" fmla="*/ 7 w 67"/>
                <a:gd name="T23" fmla="*/ 199 h 207"/>
                <a:gd name="T24" fmla="*/ 29 w 67"/>
                <a:gd name="T2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207">
                  <a:moveTo>
                    <a:pt x="29" y="207"/>
                  </a:moveTo>
                  <a:cubicBezTo>
                    <a:pt x="30" y="206"/>
                    <a:pt x="29" y="194"/>
                    <a:pt x="40" y="179"/>
                  </a:cubicBezTo>
                  <a:cubicBezTo>
                    <a:pt x="47" y="171"/>
                    <a:pt x="58" y="170"/>
                    <a:pt x="61" y="142"/>
                  </a:cubicBezTo>
                  <a:cubicBezTo>
                    <a:pt x="62" y="133"/>
                    <a:pt x="44" y="106"/>
                    <a:pt x="46" y="101"/>
                  </a:cubicBezTo>
                  <a:cubicBezTo>
                    <a:pt x="52" y="80"/>
                    <a:pt x="63" y="77"/>
                    <a:pt x="62" y="70"/>
                  </a:cubicBezTo>
                  <a:cubicBezTo>
                    <a:pt x="60" y="48"/>
                    <a:pt x="58" y="35"/>
                    <a:pt x="67" y="16"/>
                  </a:cubicBezTo>
                  <a:cubicBezTo>
                    <a:pt x="45" y="10"/>
                    <a:pt x="23" y="4"/>
                    <a:pt x="0" y="0"/>
                  </a:cubicBezTo>
                  <a:cubicBezTo>
                    <a:pt x="1" y="3"/>
                    <a:pt x="4" y="7"/>
                    <a:pt x="6" y="9"/>
                  </a:cubicBezTo>
                  <a:cubicBezTo>
                    <a:pt x="14" y="16"/>
                    <a:pt x="22" y="24"/>
                    <a:pt x="25" y="35"/>
                  </a:cubicBezTo>
                  <a:cubicBezTo>
                    <a:pt x="31" y="56"/>
                    <a:pt x="22" y="68"/>
                    <a:pt x="11" y="85"/>
                  </a:cubicBezTo>
                  <a:cubicBezTo>
                    <a:pt x="1" y="102"/>
                    <a:pt x="24" y="122"/>
                    <a:pt x="25" y="140"/>
                  </a:cubicBezTo>
                  <a:cubicBezTo>
                    <a:pt x="26" y="164"/>
                    <a:pt x="5" y="171"/>
                    <a:pt x="7" y="199"/>
                  </a:cubicBezTo>
                  <a:cubicBezTo>
                    <a:pt x="14" y="201"/>
                    <a:pt x="22" y="204"/>
                    <a:pt x="29" y="207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2"/>
            <p:cNvSpPr/>
            <p:nvPr/>
          </p:nvSpPr>
          <p:spPr bwMode="auto">
            <a:xfrm>
              <a:off x="2933700" y="1992313"/>
              <a:ext cx="301625" cy="671513"/>
            </a:xfrm>
            <a:custGeom>
              <a:avLst/>
              <a:gdLst>
                <a:gd name="T0" fmla="*/ 23 w 101"/>
                <a:gd name="T1" fmla="*/ 225 h 225"/>
                <a:gd name="T2" fmla="*/ 39 w 101"/>
                <a:gd name="T3" fmla="*/ 211 h 225"/>
                <a:gd name="T4" fmla="*/ 35 w 101"/>
                <a:gd name="T5" fmla="*/ 170 h 225"/>
                <a:gd name="T6" fmla="*/ 61 w 101"/>
                <a:gd name="T7" fmla="*/ 104 h 225"/>
                <a:gd name="T8" fmla="*/ 76 w 101"/>
                <a:gd name="T9" fmla="*/ 59 h 225"/>
                <a:gd name="T10" fmla="*/ 93 w 101"/>
                <a:gd name="T11" fmla="*/ 29 h 225"/>
                <a:gd name="T12" fmla="*/ 101 w 101"/>
                <a:gd name="T13" fmla="*/ 19 h 225"/>
                <a:gd name="T14" fmla="*/ 48 w 101"/>
                <a:gd name="T15" fmla="*/ 0 h 225"/>
                <a:gd name="T16" fmla="*/ 40 w 101"/>
                <a:gd name="T17" fmla="*/ 1 h 225"/>
                <a:gd name="T18" fmla="*/ 34 w 101"/>
                <a:gd name="T19" fmla="*/ 38 h 225"/>
                <a:gd name="T20" fmla="*/ 34 w 101"/>
                <a:gd name="T21" fmla="*/ 89 h 225"/>
                <a:gd name="T22" fmla="*/ 12 w 101"/>
                <a:gd name="T23" fmla="*/ 116 h 225"/>
                <a:gd name="T24" fmla="*/ 23 w 101"/>
                <a:gd name="T25" fmla="*/ 143 h 225"/>
                <a:gd name="T26" fmla="*/ 0 w 101"/>
                <a:gd name="T27" fmla="*/ 197 h 225"/>
                <a:gd name="T28" fmla="*/ 10 w 101"/>
                <a:gd name="T29" fmla="*/ 203 h 225"/>
                <a:gd name="T30" fmla="*/ 23 w 101"/>
                <a:gd name="T3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225">
                  <a:moveTo>
                    <a:pt x="23" y="225"/>
                  </a:moveTo>
                  <a:cubicBezTo>
                    <a:pt x="30" y="221"/>
                    <a:pt x="35" y="216"/>
                    <a:pt x="39" y="211"/>
                  </a:cubicBezTo>
                  <a:cubicBezTo>
                    <a:pt x="49" y="195"/>
                    <a:pt x="41" y="185"/>
                    <a:pt x="35" y="170"/>
                  </a:cubicBezTo>
                  <a:cubicBezTo>
                    <a:pt x="22" y="140"/>
                    <a:pt x="33" y="117"/>
                    <a:pt x="61" y="104"/>
                  </a:cubicBezTo>
                  <a:cubicBezTo>
                    <a:pt x="80" y="95"/>
                    <a:pt x="73" y="76"/>
                    <a:pt x="76" y="59"/>
                  </a:cubicBezTo>
                  <a:cubicBezTo>
                    <a:pt x="78" y="46"/>
                    <a:pt x="86" y="39"/>
                    <a:pt x="93" y="29"/>
                  </a:cubicBezTo>
                  <a:cubicBezTo>
                    <a:pt x="96" y="26"/>
                    <a:pt x="99" y="22"/>
                    <a:pt x="101" y="19"/>
                  </a:cubicBezTo>
                  <a:cubicBezTo>
                    <a:pt x="86" y="13"/>
                    <a:pt x="68" y="6"/>
                    <a:pt x="48" y="0"/>
                  </a:cubicBezTo>
                  <a:cubicBezTo>
                    <a:pt x="46" y="1"/>
                    <a:pt x="43" y="1"/>
                    <a:pt x="40" y="1"/>
                  </a:cubicBezTo>
                  <a:cubicBezTo>
                    <a:pt x="26" y="2"/>
                    <a:pt x="33" y="28"/>
                    <a:pt x="34" y="38"/>
                  </a:cubicBezTo>
                  <a:cubicBezTo>
                    <a:pt x="36" y="54"/>
                    <a:pt x="39" y="73"/>
                    <a:pt x="34" y="89"/>
                  </a:cubicBezTo>
                  <a:cubicBezTo>
                    <a:pt x="30" y="101"/>
                    <a:pt x="17" y="106"/>
                    <a:pt x="12" y="116"/>
                  </a:cubicBezTo>
                  <a:cubicBezTo>
                    <a:pt x="12" y="116"/>
                    <a:pt x="23" y="139"/>
                    <a:pt x="23" y="143"/>
                  </a:cubicBezTo>
                  <a:cubicBezTo>
                    <a:pt x="27" y="165"/>
                    <a:pt x="16" y="183"/>
                    <a:pt x="0" y="197"/>
                  </a:cubicBezTo>
                  <a:cubicBezTo>
                    <a:pt x="4" y="199"/>
                    <a:pt x="7" y="201"/>
                    <a:pt x="10" y="203"/>
                  </a:cubicBezTo>
                  <a:cubicBezTo>
                    <a:pt x="10" y="203"/>
                    <a:pt x="15" y="212"/>
                    <a:pt x="23" y="225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3"/>
            <p:cNvSpPr/>
            <p:nvPr/>
          </p:nvSpPr>
          <p:spPr bwMode="auto">
            <a:xfrm>
              <a:off x="3133725" y="2093913"/>
              <a:ext cx="720725" cy="1162050"/>
            </a:xfrm>
            <a:custGeom>
              <a:avLst/>
              <a:gdLst>
                <a:gd name="T0" fmla="*/ 233 w 241"/>
                <a:gd name="T1" fmla="*/ 355 h 389"/>
                <a:gd name="T2" fmla="*/ 184 w 241"/>
                <a:gd name="T3" fmla="*/ 336 h 389"/>
                <a:gd name="T4" fmla="*/ 87 w 241"/>
                <a:gd name="T5" fmla="*/ 189 h 389"/>
                <a:gd name="T6" fmla="*/ 82 w 241"/>
                <a:gd name="T7" fmla="*/ 5 h 389"/>
                <a:gd name="T8" fmla="*/ 71 w 241"/>
                <a:gd name="T9" fmla="*/ 0 h 389"/>
                <a:gd name="T10" fmla="*/ 48 w 241"/>
                <a:gd name="T11" fmla="*/ 35 h 389"/>
                <a:gd name="T12" fmla="*/ 34 w 241"/>
                <a:gd name="T13" fmla="*/ 91 h 389"/>
                <a:gd name="T14" fmla="*/ 3 w 241"/>
                <a:gd name="T15" fmla="*/ 116 h 389"/>
                <a:gd name="T16" fmla="*/ 18 w 241"/>
                <a:gd name="T17" fmla="*/ 163 h 389"/>
                <a:gd name="T18" fmla="*/ 8 w 241"/>
                <a:gd name="T19" fmla="*/ 193 h 389"/>
                <a:gd name="T20" fmla="*/ 50 w 241"/>
                <a:gd name="T21" fmla="*/ 192 h 389"/>
                <a:gd name="T22" fmla="*/ 185 w 241"/>
                <a:gd name="T23" fmla="*/ 366 h 389"/>
                <a:gd name="T24" fmla="*/ 233 w 241"/>
                <a:gd name="T25" fmla="*/ 35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389">
                  <a:moveTo>
                    <a:pt x="233" y="355"/>
                  </a:moveTo>
                  <a:cubicBezTo>
                    <a:pt x="226" y="339"/>
                    <a:pt x="210" y="355"/>
                    <a:pt x="184" y="336"/>
                  </a:cubicBezTo>
                  <a:cubicBezTo>
                    <a:pt x="161" y="318"/>
                    <a:pt x="100" y="213"/>
                    <a:pt x="87" y="189"/>
                  </a:cubicBezTo>
                  <a:cubicBezTo>
                    <a:pt x="85" y="106"/>
                    <a:pt x="82" y="5"/>
                    <a:pt x="82" y="5"/>
                  </a:cubicBezTo>
                  <a:cubicBezTo>
                    <a:pt x="82" y="5"/>
                    <a:pt x="79" y="4"/>
                    <a:pt x="71" y="0"/>
                  </a:cubicBezTo>
                  <a:cubicBezTo>
                    <a:pt x="64" y="11"/>
                    <a:pt x="49" y="23"/>
                    <a:pt x="48" y="35"/>
                  </a:cubicBezTo>
                  <a:cubicBezTo>
                    <a:pt x="47" y="54"/>
                    <a:pt x="48" y="76"/>
                    <a:pt x="34" y="91"/>
                  </a:cubicBezTo>
                  <a:cubicBezTo>
                    <a:pt x="27" y="98"/>
                    <a:pt x="0" y="107"/>
                    <a:pt x="3" y="116"/>
                  </a:cubicBezTo>
                  <a:cubicBezTo>
                    <a:pt x="8" y="131"/>
                    <a:pt x="19" y="146"/>
                    <a:pt x="18" y="163"/>
                  </a:cubicBezTo>
                  <a:cubicBezTo>
                    <a:pt x="17" y="174"/>
                    <a:pt x="13" y="184"/>
                    <a:pt x="8" y="193"/>
                  </a:cubicBezTo>
                  <a:cubicBezTo>
                    <a:pt x="22" y="193"/>
                    <a:pt x="36" y="193"/>
                    <a:pt x="50" y="192"/>
                  </a:cubicBezTo>
                  <a:cubicBezTo>
                    <a:pt x="73" y="231"/>
                    <a:pt x="144" y="348"/>
                    <a:pt x="185" y="366"/>
                  </a:cubicBezTo>
                  <a:cubicBezTo>
                    <a:pt x="236" y="389"/>
                    <a:pt x="241" y="371"/>
                    <a:pt x="233" y="355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4"/>
            <p:cNvSpPr/>
            <p:nvPr/>
          </p:nvSpPr>
          <p:spPr bwMode="auto">
            <a:xfrm>
              <a:off x="3065463" y="2690813"/>
              <a:ext cx="569912" cy="585788"/>
            </a:xfrm>
            <a:custGeom>
              <a:avLst/>
              <a:gdLst>
                <a:gd name="T0" fmla="*/ 142 w 191"/>
                <a:gd name="T1" fmla="*/ 152 h 196"/>
                <a:gd name="T2" fmla="*/ 64 w 191"/>
                <a:gd name="T3" fmla="*/ 74 h 196"/>
                <a:gd name="T4" fmla="*/ 26 w 191"/>
                <a:gd name="T5" fmla="*/ 0 h 196"/>
                <a:gd name="T6" fmla="*/ 0 w 191"/>
                <a:gd name="T7" fmla="*/ 23 h 196"/>
                <a:gd name="T8" fmla="*/ 76 w 191"/>
                <a:gd name="T9" fmla="*/ 134 h 196"/>
                <a:gd name="T10" fmla="*/ 166 w 191"/>
                <a:gd name="T11" fmla="*/ 182 h 196"/>
                <a:gd name="T12" fmla="*/ 142 w 191"/>
                <a:gd name="T13" fmla="*/ 15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96">
                  <a:moveTo>
                    <a:pt x="142" y="152"/>
                  </a:moveTo>
                  <a:cubicBezTo>
                    <a:pt x="106" y="138"/>
                    <a:pt x="94" y="122"/>
                    <a:pt x="64" y="74"/>
                  </a:cubicBezTo>
                  <a:cubicBezTo>
                    <a:pt x="47" y="47"/>
                    <a:pt x="34" y="19"/>
                    <a:pt x="26" y="0"/>
                  </a:cubicBezTo>
                  <a:cubicBezTo>
                    <a:pt x="19" y="9"/>
                    <a:pt x="10" y="17"/>
                    <a:pt x="0" y="23"/>
                  </a:cubicBezTo>
                  <a:cubicBezTo>
                    <a:pt x="26" y="63"/>
                    <a:pt x="60" y="114"/>
                    <a:pt x="76" y="134"/>
                  </a:cubicBezTo>
                  <a:cubicBezTo>
                    <a:pt x="106" y="171"/>
                    <a:pt x="140" y="196"/>
                    <a:pt x="166" y="182"/>
                  </a:cubicBezTo>
                  <a:cubicBezTo>
                    <a:pt x="191" y="169"/>
                    <a:pt x="177" y="166"/>
                    <a:pt x="142" y="152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5"/>
            <p:cNvSpPr/>
            <p:nvPr/>
          </p:nvSpPr>
          <p:spPr bwMode="auto">
            <a:xfrm>
              <a:off x="2847975" y="1509713"/>
              <a:ext cx="1054100" cy="969963"/>
            </a:xfrm>
            <a:custGeom>
              <a:avLst/>
              <a:gdLst>
                <a:gd name="T0" fmla="*/ 353 w 353"/>
                <a:gd name="T1" fmla="*/ 98 h 325"/>
                <a:gd name="T2" fmla="*/ 197 w 353"/>
                <a:gd name="T3" fmla="*/ 323 h 325"/>
                <a:gd name="T4" fmla="*/ 22 w 353"/>
                <a:gd name="T5" fmla="*/ 118 h 325"/>
                <a:gd name="T6" fmla="*/ 61 w 353"/>
                <a:gd name="T7" fmla="*/ 0 h 325"/>
                <a:gd name="T8" fmla="*/ 92 w 353"/>
                <a:gd name="T9" fmla="*/ 52 h 325"/>
                <a:gd name="T10" fmla="*/ 302 w 353"/>
                <a:gd name="T11" fmla="*/ 134 h 325"/>
                <a:gd name="T12" fmla="*/ 353 w 353"/>
                <a:gd name="T13" fmla="*/ 9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3" h="325">
                  <a:moveTo>
                    <a:pt x="353" y="98"/>
                  </a:moveTo>
                  <a:cubicBezTo>
                    <a:pt x="353" y="98"/>
                    <a:pt x="325" y="320"/>
                    <a:pt x="197" y="323"/>
                  </a:cubicBezTo>
                  <a:cubicBezTo>
                    <a:pt x="35" y="325"/>
                    <a:pt x="0" y="212"/>
                    <a:pt x="22" y="118"/>
                  </a:cubicBezTo>
                  <a:cubicBezTo>
                    <a:pt x="44" y="24"/>
                    <a:pt x="61" y="0"/>
                    <a:pt x="61" y="0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302" y="134"/>
                    <a:pt x="302" y="134"/>
                    <a:pt x="302" y="134"/>
                  </a:cubicBezTo>
                  <a:lnTo>
                    <a:pt x="353" y="98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6"/>
            <p:cNvSpPr/>
            <p:nvPr/>
          </p:nvSpPr>
          <p:spPr bwMode="auto">
            <a:xfrm>
              <a:off x="2889250" y="1887538"/>
              <a:ext cx="358775" cy="250825"/>
            </a:xfrm>
            <a:custGeom>
              <a:avLst/>
              <a:gdLst>
                <a:gd name="T0" fmla="*/ 226 w 226"/>
                <a:gd name="T1" fmla="*/ 153 h 158"/>
                <a:gd name="T2" fmla="*/ 0 w 226"/>
                <a:gd name="T3" fmla="*/ 0 h 158"/>
                <a:gd name="T4" fmla="*/ 224 w 226"/>
                <a:gd name="T5" fmla="*/ 158 h 158"/>
                <a:gd name="T6" fmla="*/ 226 w 226"/>
                <a:gd name="T7" fmla="*/ 15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6" h="158">
                  <a:moveTo>
                    <a:pt x="226" y="153"/>
                  </a:moveTo>
                  <a:lnTo>
                    <a:pt x="0" y="0"/>
                  </a:lnTo>
                  <a:lnTo>
                    <a:pt x="224" y="158"/>
                  </a:lnTo>
                  <a:lnTo>
                    <a:pt x="226" y="153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7"/>
            <p:cNvSpPr/>
            <p:nvPr/>
          </p:nvSpPr>
          <p:spPr bwMode="auto">
            <a:xfrm>
              <a:off x="2844800" y="2039938"/>
              <a:ext cx="382587" cy="138113"/>
            </a:xfrm>
            <a:custGeom>
              <a:avLst/>
              <a:gdLst>
                <a:gd name="T0" fmla="*/ 241 w 241"/>
                <a:gd name="T1" fmla="*/ 79 h 87"/>
                <a:gd name="T2" fmla="*/ 237 w 241"/>
                <a:gd name="T3" fmla="*/ 87 h 87"/>
                <a:gd name="T4" fmla="*/ 0 w 241"/>
                <a:gd name="T5" fmla="*/ 0 h 87"/>
                <a:gd name="T6" fmla="*/ 241 w 241"/>
                <a:gd name="T7" fmla="*/ 7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87">
                  <a:moveTo>
                    <a:pt x="241" y="79"/>
                  </a:moveTo>
                  <a:lnTo>
                    <a:pt x="237" y="87"/>
                  </a:lnTo>
                  <a:lnTo>
                    <a:pt x="0" y="0"/>
                  </a:lnTo>
                  <a:lnTo>
                    <a:pt x="241" y="79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8"/>
            <p:cNvSpPr/>
            <p:nvPr/>
          </p:nvSpPr>
          <p:spPr bwMode="auto">
            <a:xfrm>
              <a:off x="2832100" y="2209800"/>
              <a:ext cx="371475" cy="22225"/>
            </a:xfrm>
            <a:custGeom>
              <a:avLst/>
              <a:gdLst>
                <a:gd name="T0" fmla="*/ 234 w 234"/>
                <a:gd name="T1" fmla="*/ 8 h 14"/>
                <a:gd name="T2" fmla="*/ 232 w 234"/>
                <a:gd name="T3" fmla="*/ 14 h 14"/>
                <a:gd name="T4" fmla="*/ 0 w 234"/>
                <a:gd name="T5" fmla="*/ 0 h 14"/>
                <a:gd name="T6" fmla="*/ 234 w 234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4" h="14">
                  <a:moveTo>
                    <a:pt x="234" y="8"/>
                  </a:moveTo>
                  <a:lnTo>
                    <a:pt x="232" y="14"/>
                  </a:lnTo>
                  <a:lnTo>
                    <a:pt x="0" y="0"/>
                  </a:lnTo>
                  <a:lnTo>
                    <a:pt x="234" y="8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9"/>
            <p:cNvSpPr/>
            <p:nvPr/>
          </p:nvSpPr>
          <p:spPr bwMode="auto">
            <a:xfrm>
              <a:off x="3454400" y="2201863"/>
              <a:ext cx="434975" cy="34925"/>
            </a:xfrm>
            <a:custGeom>
              <a:avLst/>
              <a:gdLst>
                <a:gd name="T0" fmla="*/ 3 w 274"/>
                <a:gd name="T1" fmla="*/ 0 h 22"/>
                <a:gd name="T2" fmla="*/ 274 w 274"/>
                <a:gd name="T3" fmla="*/ 22 h 22"/>
                <a:gd name="T4" fmla="*/ 0 w 274"/>
                <a:gd name="T5" fmla="*/ 5 h 22"/>
                <a:gd name="T6" fmla="*/ 3 w 274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" h="22">
                  <a:moveTo>
                    <a:pt x="3" y="0"/>
                  </a:moveTo>
                  <a:lnTo>
                    <a:pt x="274" y="22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0"/>
            <p:cNvSpPr/>
            <p:nvPr/>
          </p:nvSpPr>
          <p:spPr bwMode="auto">
            <a:xfrm>
              <a:off x="3448050" y="2243138"/>
              <a:ext cx="379412" cy="141288"/>
            </a:xfrm>
            <a:custGeom>
              <a:avLst/>
              <a:gdLst>
                <a:gd name="T0" fmla="*/ 2 w 239"/>
                <a:gd name="T1" fmla="*/ 0 h 89"/>
                <a:gd name="T2" fmla="*/ 0 w 239"/>
                <a:gd name="T3" fmla="*/ 8 h 89"/>
                <a:gd name="T4" fmla="*/ 239 w 239"/>
                <a:gd name="T5" fmla="*/ 89 h 89"/>
                <a:gd name="T6" fmla="*/ 2 w 239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89">
                  <a:moveTo>
                    <a:pt x="2" y="0"/>
                  </a:moveTo>
                  <a:lnTo>
                    <a:pt x="0" y="8"/>
                  </a:lnTo>
                  <a:lnTo>
                    <a:pt x="239" y="8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1"/>
            <p:cNvSpPr/>
            <p:nvPr/>
          </p:nvSpPr>
          <p:spPr bwMode="auto">
            <a:xfrm>
              <a:off x="3432175" y="2300288"/>
              <a:ext cx="298450" cy="227013"/>
            </a:xfrm>
            <a:custGeom>
              <a:avLst/>
              <a:gdLst>
                <a:gd name="T0" fmla="*/ 2 w 188"/>
                <a:gd name="T1" fmla="*/ 0 h 143"/>
                <a:gd name="T2" fmla="*/ 0 w 188"/>
                <a:gd name="T3" fmla="*/ 7 h 143"/>
                <a:gd name="T4" fmla="*/ 188 w 188"/>
                <a:gd name="T5" fmla="*/ 143 h 143"/>
                <a:gd name="T6" fmla="*/ 2 w 188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143">
                  <a:moveTo>
                    <a:pt x="2" y="0"/>
                  </a:moveTo>
                  <a:lnTo>
                    <a:pt x="0" y="7"/>
                  </a:lnTo>
                  <a:lnTo>
                    <a:pt x="188" y="14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2"/>
            <p:cNvSpPr/>
            <p:nvPr/>
          </p:nvSpPr>
          <p:spPr bwMode="auto">
            <a:xfrm>
              <a:off x="3173413" y="2205038"/>
              <a:ext cx="254000" cy="204788"/>
            </a:xfrm>
            <a:custGeom>
              <a:avLst/>
              <a:gdLst>
                <a:gd name="T0" fmla="*/ 33 w 85"/>
                <a:gd name="T1" fmla="*/ 44 h 69"/>
                <a:gd name="T2" fmla="*/ 53 w 85"/>
                <a:gd name="T3" fmla="*/ 2 h 69"/>
                <a:gd name="T4" fmla="*/ 58 w 85"/>
                <a:gd name="T5" fmla="*/ 0 h 69"/>
                <a:gd name="T6" fmla="*/ 57 w 85"/>
                <a:gd name="T7" fmla="*/ 4 h 69"/>
                <a:gd name="T8" fmla="*/ 59 w 85"/>
                <a:gd name="T9" fmla="*/ 2 h 69"/>
                <a:gd name="T10" fmla="*/ 61 w 85"/>
                <a:gd name="T11" fmla="*/ 6 h 69"/>
                <a:gd name="T12" fmla="*/ 51 w 85"/>
                <a:gd name="T13" fmla="*/ 51 h 69"/>
                <a:gd name="T14" fmla="*/ 85 w 85"/>
                <a:gd name="T15" fmla="*/ 62 h 69"/>
                <a:gd name="T16" fmla="*/ 44 w 85"/>
                <a:gd name="T17" fmla="*/ 46 h 69"/>
                <a:gd name="T18" fmla="*/ 44 w 85"/>
                <a:gd name="T19" fmla="*/ 42 h 69"/>
                <a:gd name="T20" fmla="*/ 42 w 85"/>
                <a:gd name="T21" fmla="*/ 44 h 69"/>
                <a:gd name="T22" fmla="*/ 0 w 85"/>
                <a:gd name="T23" fmla="*/ 31 h 69"/>
                <a:gd name="T24" fmla="*/ 33 w 85"/>
                <a:gd name="T25" fmla="*/ 4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9">
                  <a:moveTo>
                    <a:pt x="33" y="44"/>
                  </a:moveTo>
                  <a:cubicBezTo>
                    <a:pt x="46" y="40"/>
                    <a:pt x="53" y="2"/>
                    <a:pt x="53" y="2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2"/>
                    <a:pt x="57" y="4"/>
                  </a:cubicBezTo>
                  <a:cubicBezTo>
                    <a:pt x="58" y="3"/>
                    <a:pt x="59" y="2"/>
                    <a:pt x="59" y="2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43" y="40"/>
                    <a:pt x="51" y="51"/>
                  </a:cubicBezTo>
                  <a:cubicBezTo>
                    <a:pt x="58" y="62"/>
                    <a:pt x="85" y="62"/>
                    <a:pt x="85" y="62"/>
                  </a:cubicBezTo>
                  <a:cubicBezTo>
                    <a:pt x="85" y="62"/>
                    <a:pt x="45" y="69"/>
                    <a:pt x="44" y="46"/>
                  </a:cubicBezTo>
                  <a:cubicBezTo>
                    <a:pt x="44" y="45"/>
                    <a:pt x="44" y="43"/>
                    <a:pt x="44" y="42"/>
                  </a:cubicBezTo>
                  <a:cubicBezTo>
                    <a:pt x="43" y="42"/>
                    <a:pt x="43" y="43"/>
                    <a:pt x="42" y="44"/>
                  </a:cubicBezTo>
                  <a:cubicBezTo>
                    <a:pt x="27" y="61"/>
                    <a:pt x="0" y="31"/>
                    <a:pt x="0" y="31"/>
                  </a:cubicBezTo>
                  <a:cubicBezTo>
                    <a:pt x="0" y="31"/>
                    <a:pt x="20" y="48"/>
                    <a:pt x="33" y="44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3"/>
            <p:cNvSpPr/>
            <p:nvPr/>
          </p:nvSpPr>
          <p:spPr bwMode="auto">
            <a:xfrm>
              <a:off x="3282950" y="2154238"/>
              <a:ext cx="131762" cy="95250"/>
            </a:xfrm>
            <a:custGeom>
              <a:avLst/>
              <a:gdLst>
                <a:gd name="T0" fmla="*/ 2 w 44"/>
                <a:gd name="T1" fmla="*/ 9 h 32"/>
                <a:gd name="T2" fmla="*/ 17 w 44"/>
                <a:gd name="T3" fmla="*/ 28 h 32"/>
                <a:gd name="T4" fmla="*/ 42 w 44"/>
                <a:gd name="T5" fmla="*/ 23 h 32"/>
                <a:gd name="T6" fmla="*/ 26 w 44"/>
                <a:gd name="T7" fmla="*/ 3 h 32"/>
                <a:gd name="T8" fmla="*/ 2 w 44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2">
                  <a:moveTo>
                    <a:pt x="2" y="9"/>
                  </a:moveTo>
                  <a:cubicBezTo>
                    <a:pt x="0" y="16"/>
                    <a:pt x="7" y="24"/>
                    <a:pt x="17" y="28"/>
                  </a:cubicBezTo>
                  <a:cubicBezTo>
                    <a:pt x="28" y="32"/>
                    <a:pt x="39" y="30"/>
                    <a:pt x="42" y="23"/>
                  </a:cubicBezTo>
                  <a:cubicBezTo>
                    <a:pt x="44" y="16"/>
                    <a:pt x="37" y="7"/>
                    <a:pt x="26" y="3"/>
                  </a:cubicBezTo>
                  <a:cubicBezTo>
                    <a:pt x="15" y="0"/>
                    <a:pt x="5" y="2"/>
                    <a:pt x="2" y="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4"/>
            <p:cNvSpPr/>
            <p:nvPr/>
          </p:nvSpPr>
          <p:spPr bwMode="auto">
            <a:xfrm>
              <a:off x="3106738" y="1944688"/>
              <a:ext cx="120650" cy="87313"/>
            </a:xfrm>
            <a:custGeom>
              <a:avLst/>
              <a:gdLst>
                <a:gd name="T0" fmla="*/ 0 w 40"/>
                <a:gd name="T1" fmla="*/ 0 h 29"/>
                <a:gd name="T2" fmla="*/ 12 w 40"/>
                <a:gd name="T3" fmla="*/ 22 h 29"/>
                <a:gd name="T4" fmla="*/ 40 w 40"/>
                <a:gd name="T5" fmla="*/ 25 h 29"/>
                <a:gd name="T6" fmla="*/ 14 w 40"/>
                <a:gd name="T7" fmla="*/ 17 h 29"/>
                <a:gd name="T8" fmla="*/ 0 w 4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0" y="0"/>
                  </a:moveTo>
                  <a:cubicBezTo>
                    <a:pt x="0" y="0"/>
                    <a:pt x="1" y="14"/>
                    <a:pt x="12" y="22"/>
                  </a:cubicBezTo>
                  <a:cubicBezTo>
                    <a:pt x="22" y="29"/>
                    <a:pt x="40" y="25"/>
                    <a:pt x="40" y="25"/>
                  </a:cubicBezTo>
                  <a:cubicBezTo>
                    <a:pt x="40" y="25"/>
                    <a:pt x="21" y="22"/>
                    <a:pt x="14" y="17"/>
                  </a:cubicBezTo>
                  <a:cubicBezTo>
                    <a:pt x="5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5"/>
            <p:cNvSpPr/>
            <p:nvPr/>
          </p:nvSpPr>
          <p:spPr bwMode="auto">
            <a:xfrm>
              <a:off x="3478213" y="2114550"/>
              <a:ext cx="133350" cy="63500"/>
            </a:xfrm>
            <a:custGeom>
              <a:avLst/>
              <a:gdLst>
                <a:gd name="T0" fmla="*/ 0 w 45"/>
                <a:gd name="T1" fmla="*/ 0 h 21"/>
                <a:gd name="T2" fmla="*/ 17 w 45"/>
                <a:gd name="T3" fmla="*/ 17 h 21"/>
                <a:gd name="T4" fmla="*/ 45 w 45"/>
                <a:gd name="T5" fmla="*/ 11 h 21"/>
                <a:gd name="T6" fmla="*/ 19 w 45"/>
                <a:gd name="T7" fmla="*/ 12 h 21"/>
                <a:gd name="T8" fmla="*/ 0 w 4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1">
                  <a:moveTo>
                    <a:pt x="0" y="0"/>
                  </a:moveTo>
                  <a:cubicBezTo>
                    <a:pt x="0" y="0"/>
                    <a:pt x="5" y="13"/>
                    <a:pt x="17" y="17"/>
                  </a:cubicBezTo>
                  <a:cubicBezTo>
                    <a:pt x="29" y="21"/>
                    <a:pt x="45" y="11"/>
                    <a:pt x="45" y="11"/>
                  </a:cubicBezTo>
                  <a:cubicBezTo>
                    <a:pt x="45" y="11"/>
                    <a:pt x="26" y="15"/>
                    <a:pt x="19" y="12"/>
                  </a:cubicBezTo>
                  <a:cubicBezTo>
                    <a:pt x="8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9087033" y="4202887"/>
            <a:ext cx="2577279" cy="2438996"/>
            <a:chOff x="596901" y="3783013"/>
            <a:chExt cx="2041524" cy="1931987"/>
          </a:xfrm>
        </p:grpSpPr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703263" y="5553075"/>
              <a:ext cx="1863725" cy="161925"/>
            </a:xfrm>
            <a:custGeom>
              <a:avLst/>
              <a:gdLst>
                <a:gd name="T0" fmla="*/ 377 w 624"/>
                <a:gd name="T1" fmla="*/ 1 h 54"/>
                <a:gd name="T2" fmla="*/ 383 w 624"/>
                <a:gd name="T3" fmla="*/ 30 h 54"/>
                <a:gd name="T4" fmla="*/ 368 w 624"/>
                <a:gd name="T5" fmla="*/ 33 h 54"/>
                <a:gd name="T6" fmla="*/ 332 w 624"/>
                <a:gd name="T7" fmla="*/ 28 h 54"/>
                <a:gd name="T8" fmla="*/ 283 w 624"/>
                <a:gd name="T9" fmla="*/ 23 h 54"/>
                <a:gd name="T10" fmla="*/ 250 w 624"/>
                <a:gd name="T11" fmla="*/ 26 h 54"/>
                <a:gd name="T12" fmla="*/ 223 w 624"/>
                <a:gd name="T13" fmla="*/ 28 h 54"/>
                <a:gd name="T14" fmla="*/ 139 w 624"/>
                <a:gd name="T15" fmla="*/ 5 h 54"/>
                <a:gd name="T16" fmla="*/ 0 w 624"/>
                <a:gd name="T17" fmla="*/ 27 h 54"/>
                <a:gd name="T18" fmla="*/ 312 w 624"/>
                <a:gd name="T19" fmla="*/ 54 h 54"/>
                <a:gd name="T20" fmla="*/ 624 w 624"/>
                <a:gd name="T21" fmla="*/ 27 h 54"/>
                <a:gd name="T22" fmla="*/ 543 w 624"/>
                <a:gd name="T23" fmla="*/ 9 h 54"/>
                <a:gd name="T24" fmla="*/ 545 w 624"/>
                <a:gd name="T25" fmla="*/ 14 h 54"/>
                <a:gd name="T26" fmla="*/ 530 w 624"/>
                <a:gd name="T27" fmla="*/ 35 h 54"/>
                <a:gd name="T28" fmla="*/ 500 w 624"/>
                <a:gd name="T29" fmla="*/ 17 h 54"/>
                <a:gd name="T30" fmla="*/ 497 w 624"/>
                <a:gd name="T31" fmla="*/ 5 h 54"/>
                <a:gd name="T32" fmla="*/ 438 w 624"/>
                <a:gd name="T33" fmla="*/ 3 h 54"/>
                <a:gd name="T34" fmla="*/ 444 w 624"/>
                <a:gd name="T35" fmla="*/ 12 h 54"/>
                <a:gd name="T36" fmla="*/ 431 w 624"/>
                <a:gd name="T37" fmla="*/ 41 h 54"/>
                <a:gd name="T38" fmla="*/ 411 w 624"/>
                <a:gd name="T39" fmla="*/ 33 h 54"/>
                <a:gd name="T40" fmla="*/ 400 w 624"/>
                <a:gd name="T41" fmla="*/ 1 h 54"/>
                <a:gd name="T42" fmla="*/ 377 w 624"/>
                <a:gd name="T43" fmla="*/ 1 h 54"/>
                <a:gd name="T44" fmla="*/ 312 w 624"/>
                <a:gd name="T45" fmla="*/ 0 h 54"/>
                <a:gd name="T46" fmla="*/ 258 w 624"/>
                <a:gd name="T47" fmla="*/ 1 h 54"/>
                <a:gd name="T48" fmla="*/ 251 w 624"/>
                <a:gd name="T49" fmla="*/ 3 h 54"/>
                <a:gd name="T50" fmla="*/ 314 w 624"/>
                <a:gd name="T51" fmla="*/ 0 h 54"/>
                <a:gd name="T52" fmla="*/ 312 w 624"/>
                <a:gd name="T5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4" h="54">
                  <a:moveTo>
                    <a:pt x="377" y="1"/>
                  </a:moveTo>
                  <a:cubicBezTo>
                    <a:pt x="391" y="6"/>
                    <a:pt x="397" y="19"/>
                    <a:pt x="383" y="30"/>
                  </a:cubicBezTo>
                  <a:cubicBezTo>
                    <a:pt x="379" y="32"/>
                    <a:pt x="374" y="33"/>
                    <a:pt x="368" y="33"/>
                  </a:cubicBezTo>
                  <a:cubicBezTo>
                    <a:pt x="358" y="33"/>
                    <a:pt x="346" y="31"/>
                    <a:pt x="332" y="28"/>
                  </a:cubicBezTo>
                  <a:cubicBezTo>
                    <a:pt x="318" y="26"/>
                    <a:pt x="301" y="23"/>
                    <a:pt x="283" y="23"/>
                  </a:cubicBezTo>
                  <a:cubicBezTo>
                    <a:pt x="272" y="23"/>
                    <a:pt x="262" y="24"/>
                    <a:pt x="250" y="26"/>
                  </a:cubicBezTo>
                  <a:cubicBezTo>
                    <a:pt x="242" y="28"/>
                    <a:pt x="232" y="28"/>
                    <a:pt x="223" y="28"/>
                  </a:cubicBezTo>
                  <a:cubicBezTo>
                    <a:pt x="194" y="28"/>
                    <a:pt x="164" y="21"/>
                    <a:pt x="139" y="5"/>
                  </a:cubicBezTo>
                  <a:cubicBezTo>
                    <a:pt x="55" y="10"/>
                    <a:pt x="0" y="18"/>
                    <a:pt x="0" y="27"/>
                  </a:cubicBezTo>
                  <a:cubicBezTo>
                    <a:pt x="0" y="42"/>
                    <a:pt x="140" y="54"/>
                    <a:pt x="312" y="54"/>
                  </a:cubicBezTo>
                  <a:cubicBezTo>
                    <a:pt x="484" y="54"/>
                    <a:pt x="624" y="42"/>
                    <a:pt x="624" y="27"/>
                  </a:cubicBezTo>
                  <a:cubicBezTo>
                    <a:pt x="624" y="20"/>
                    <a:pt x="594" y="14"/>
                    <a:pt x="543" y="9"/>
                  </a:cubicBezTo>
                  <a:cubicBezTo>
                    <a:pt x="544" y="11"/>
                    <a:pt x="544" y="12"/>
                    <a:pt x="545" y="14"/>
                  </a:cubicBezTo>
                  <a:cubicBezTo>
                    <a:pt x="550" y="28"/>
                    <a:pt x="542" y="35"/>
                    <a:pt x="530" y="35"/>
                  </a:cubicBezTo>
                  <a:cubicBezTo>
                    <a:pt x="519" y="35"/>
                    <a:pt x="505" y="28"/>
                    <a:pt x="500" y="17"/>
                  </a:cubicBezTo>
                  <a:cubicBezTo>
                    <a:pt x="499" y="15"/>
                    <a:pt x="498" y="11"/>
                    <a:pt x="497" y="5"/>
                  </a:cubicBezTo>
                  <a:cubicBezTo>
                    <a:pt x="479" y="4"/>
                    <a:pt x="459" y="3"/>
                    <a:pt x="438" y="3"/>
                  </a:cubicBezTo>
                  <a:cubicBezTo>
                    <a:pt x="440" y="6"/>
                    <a:pt x="441" y="9"/>
                    <a:pt x="444" y="12"/>
                  </a:cubicBezTo>
                  <a:cubicBezTo>
                    <a:pt x="456" y="29"/>
                    <a:pt x="445" y="41"/>
                    <a:pt x="431" y="41"/>
                  </a:cubicBezTo>
                  <a:cubicBezTo>
                    <a:pt x="424" y="41"/>
                    <a:pt x="417" y="38"/>
                    <a:pt x="411" y="33"/>
                  </a:cubicBezTo>
                  <a:cubicBezTo>
                    <a:pt x="407" y="29"/>
                    <a:pt x="403" y="17"/>
                    <a:pt x="400" y="1"/>
                  </a:cubicBezTo>
                  <a:cubicBezTo>
                    <a:pt x="393" y="1"/>
                    <a:pt x="385" y="1"/>
                    <a:pt x="377" y="1"/>
                  </a:cubicBezTo>
                  <a:moveTo>
                    <a:pt x="312" y="0"/>
                  </a:moveTo>
                  <a:cubicBezTo>
                    <a:pt x="294" y="0"/>
                    <a:pt x="275" y="0"/>
                    <a:pt x="258" y="1"/>
                  </a:cubicBezTo>
                  <a:cubicBezTo>
                    <a:pt x="254" y="2"/>
                    <a:pt x="251" y="3"/>
                    <a:pt x="251" y="3"/>
                  </a:cubicBezTo>
                  <a:cubicBezTo>
                    <a:pt x="251" y="3"/>
                    <a:pt x="284" y="2"/>
                    <a:pt x="314" y="0"/>
                  </a:cubicBezTo>
                  <a:cubicBezTo>
                    <a:pt x="314" y="0"/>
                    <a:pt x="313" y="0"/>
                    <a:pt x="312" y="0"/>
                  </a:cubicBezTo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596901" y="3900488"/>
              <a:ext cx="1763712" cy="1801813"/>
            </a:xfrm>
            <a:custGeom>
              <a:avLst/>
              <a:gdLst>
                <a:gd name="T0" fmla="*/ 581 w 591"/>
                <a:gd name="T1" fmla="*/ 568 h 604"/>
                <a:gd name="T2" fmla="*/ 550 w 591"/>
                <a:gd name="T3" fmla="*/ 482 h 604"/>
                <a:gd name="T4" fmla="*/ 532 w 591"/>
                <a:gd name="T5" fmla="*/ 176 h 604"/>
                <a:gd name="T6" fmla="*/ 365 w 591"/>
                <a:gd name="T7" fmla="*/ 170 h 604"/>
                <a:gd name="T8" fmla="*/ 346 w 591"/>
                <a:gd name="T9" fmla="*/ 184 h 604"/>
                <a:gd name="T10" fmla="*/ 116 w 591"/>
                <a:gd name="T11" fmla="*/ 446 h 604"/>
                <a:gd name="T12" fmla="*/ 67 w 591"/>
                <a:gd name="T13" fmla="*/ 342 h 604"/>
                <a:gd name="T14" fmla="*/ 129 w 591"/>
                <a:gd name="T15" fmla="*/ 55 h 604"/>
                <a:gd name="T16" fmla="*/ 183 w 591"/>
                <a:gd name="T17" fmla="*/ 107 h 604"/>
                <a:gd name="T18" fmla="*/ 154 w 591"/>
                <a:gd name="T19" fmla="*/ 21 h 604"/>
                <a:gd name="T20" fmla="*/ 28 w 591"/>
                <a:gd name="T21" fmla="*/ 321 h 604"/>
                <a:gd name="T22" fmla="*/ 121 w 591"/>
                <a:gd name="T23" fmla="*/ 484 h 604"/>
                <a:gd name="T24" fmla="*/ 286 w 591"/>
                <a:gd name="T25" fmla="*/ 580 h 604"/>
                <a:gd name="T26" fmla="*/ 368 w 591"/>
                <a:gd name="T27" fmla="*/ 582 h 604"/>
                <a:gd name="T28" fmla="*/ 419 w 591"/>
                <a:gd name="T29" fmla="*/ 584 h 604"/>
                <a:gd name="T30" fmla="*/ 397 w 591"/>
                <a:gd name="T31" fmla="*/ 552 h 604"/>
                <a:gd name="T32" fmla="*/ 287 w 591"/>
                <a:gd name="T33" fmla="*/ 557 h 604"/>
                <a:gd name="T34" fmla="*/ 394 w 591"/>
                <a:gd name="T35" fmla="*/ 423 h 604"/>
                <a:gd name="T36" fmla="*/ 379 w 591"/>
                <a:gd name="T37" fmla="*/ 394 h 604"/>
                <a:gd name="T38" fmla="*/ 421 w 591"/>
                <a:gd name="T39" fmla="*/ 394 h 604"/>
                <a:gd name="T40" fmla="*/ 447 w 591"/>
                <a:gd name="T41" fmla="*/ 587 h 604"/>
                <a:gd name="T42" fmla="*/ 480 w 591"/>
                <a:gd name="T43" fmla="*/ 566 h 604"/>
                <a:gd name="T44" fmla="*/ 455 w 591"/>
                <a:gd name="T45" fmla="*/ 456 h 604"/>
                <a:gd name="T46" fmla="*/ 453 w 591"/>
                <a:gd name="T47" fmla="*/ 392 h 604"/>
                <a:gd name="T48" fmla="*/ 514 w 591"/>
                <a:gd name="T49" fmla="*/ 390 h 604"/>
                <a:gd name="T50" fmla="*/ 536 w 591"/>
                <a:gd name="T51" fmla="*/ 571 h 604"/>
                <a:gd name="T52" fmla="*/ 581 w 591"/>
                <a:gd name="T53" fmla="*/ 568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1" h="604">
                  <a:moveTo>
                    <a:pt x="581" y="568"/>
                  </a:moveTo>
                  <a:cubicBezTo>
                    <a:pt x="571" y="538"/>
                    <a:pt x="553" y="540"/>
                    <a:pt x="550" y="482"/>
                  </a:cubicBezTo>
                  <a:cubicBezTo>
                    <a:pt x="547" y="423"/>
                    <a:pt x="532" y="176"/>
                    <a:pt x="532" y="176"/>
                  </a:cubicBezTo>
                  <a:cubicBezTo>
                    <a:pt x="365" y="170"/>
                    <a:pt x="365" y="170"/>
                    <a:pt x="365" y="170"/>
                  </a:cubicBezTo>
                  <a:cubicBezTo>
                    <a:pt x="363" y="178"/>
                    <a:pt x="357" y="184"/>
                    <a:pt x="346" y="184"/>
                  </a:cubicBezTo>
                  <a:cubicBezTo>
                    <a:pt x="286" y="181"/>
                    <a:pt x="100" y="247"/>
                    <a:pt x="116" y="446"/>
                  </a:cubicBezTo>
                  <a:cubicBezTo>
                    <a:pt x="100" y="429"/>
                    <a:pt x="81" y="397"/>
                    <a:pt x="67" y="342"/>
                  </a:cubicBezTo>
                  <a:cubicBezTo>
                    <a:pt x="35" y="221"/>
                    <a:pt x="74" y="52"/>
                    <a:pt x="129" y="55"/>
                  </a:cubicBezTo>
                  <a:cubicBezTo>
                    <a:pt x="185" y="58"/>
                    <a:pt x="155" y="105"/>
                    <a:pt x="183" y="107"/>
                  </a:cubicBezTo>
                  <a:cubicBezTo>
                    <a:pt x="211" y="110"/>
                    <a:pt x="257" y="45"/>
                    <a:pt x="154" y="21"/>
                  </a:cubicBezTo>
                  <a:cubicBezTo>
                    <a:pt x="62" y="0"/>
                    <a:pt x="0" y="145"/>
                    <a:pt x="28" y="321"/>
                  </a:cubicBezTo>
                  <a:cubicBezTo>
                    <a:pt x="45" y="425"/>
                    <a:pt x="93" y="468"/>
                    <a:pt x="121" y="484"/>
                  </a:cubicBezTo>
                  <a:cubicBezTo>
                    <a:pt x="139" y="562"/>
                    <a:pt x="223" y="591"/>
                    <a:pt x="286" y="580"/>
                  </a:cubicBezTo>
                  <a:cubicBezTo>
                    <a:pt x="318" y="574"/>
                    <a:pt x="346" y="578"/>
                    <a:pt x="368" y="582"/>
                  </a:cubicBezTo>
                  <a:cubicBezTo>
                    <a:pt x="392" y="587"/>
                    <a:pt x="409" y="591"/>
                    <a:pt x="419" y="584"/>
                  </a:cubicBezTo>
                  <a:cubicBezTo>
                    <a:pt x="437" y="570"/>
                    <a:pt x="421" y="551"/>
                    <a:pt x="397" y="552"/>
                  </a:cubicBezTo>
                  <a:cubicBezTo>
                    <a:pt x="372" y="553"/>
                    <a:pt x="287" y="557"/>
                    <a:pt x="287" y="557"/>
                  </a:cubicBezTo>
                  <a:cubicBezTo>
                    <a:pt x="287" y="557"/>
                    <a:pt x="418" y="515"/>
                    <a:pt x="394" y="423"/>
                  </a:cubicBezTo>
                  <a:cubicBezTo>
                    <a:pt x="391" y="412"/>
                    <a:pt x="386" y="402"/>
                    <a:pt x="379" y="394"/>
                  </a:cubicBezTo>
                  <a:cubicBezTo>
                    <a:pt x="421" y="394"/>
                    <a:pt x="421" y="394"/>
                    <a:pt x="421" y="394"/>
                  </a:cubicBezTo>
                  <a:cubicBezTo>
                    <a:pt x="421" y="394"/>
                    <a:pt x="428" y="569"/>
                    <a:pt x="447" y="587"/>
                  </a:cubicBezTo>
                  <a:cubicBezTo>
                    <a:pt x="466" y="604"/>
                    <a:pt x="498" y="592"/>
                    <a:pt x="480" y="566"/>
                  </a:cubicBezTo>
                  <a:cubicBezTo>
                    <a:pt x="461" y="540"/>
                    <a:pt x="455" y="490"/>
                    <a:pt x="455" y="456"/>
                  </a:cubicBezTo>
                  <a:cubicBezTo>
                    <a:pt x="455" y="421"/>
                    <a:pt x="453" y="392"/>
                    <a:pt x="453" y="392"/>
                  </a:cubicBezTo>
                  <a:cubicBezTo>
                    <a:pt x="514" y="390"/>
                    <a:pt x="514" y="390"/>
                    <a:pt x="514" y="390"/>
                  </a:cubicBezTo>
                  <a:cubicBezTo>
                    <a:pt x="514" y="390"/>
                    <a:pt x="526" y="549"/>
                    <a:pt x="536" y="571"/>
                  </a:cubicBezTo>
                  <a:cubicBezTo>
                    <a:pt x="547" y="593"/>
                    <a:pt x="591" y="597"/>
                    <a:pt x="581" y="568"/>
                  </a:cubicBezTo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1835150" y="4718050"/>
              <a:ext cx="358775" cy="322263"/>
            </a:xfrm>
            <a:custGeom>
              <a:avLst/>
              <a:gdLst>
                <a:gd name="T0" fmla="*/ 48 w 120"/>
                <a:gd name="T1" fmla="*/ 0 h 108"/>
                <a:gd name="T2" fmla="*/ 1 w 120"/>
                <a:gd name="T3" fmla="*/ 30 h 108"/>
                <a:gd name="T4" fmla="*/ 40 w 120"/>
                <a:gd name="T5" fmla="*/ 108 h 108"/>
                <a:gd name="T6" fmla="*/ 102 w 120"/>
                <a:gd name="T7" fmla="*/ 108 h 108"/>
                <a:gd name="T8" fmla="*/ 64 w 120"/>
                <a:gd name="T9" fmla="*/ 1 h 108"/>
                <a:gd name="T10" fmla="*/ 48 w 120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08">
                  <a:moveTo>
                    <a:pt x="48" y="0"/>
                  </a:moveTo>
                  <a:cubicBezTo>
                    <a:pt x="27" y="0"/>
                    <a:pt x="0" y="7"/>
                    <a:pt x="1" y="30"/>
                  </a:cubicBezTo>
                  <a:cubicBezTo>
                    <a:pt x="3" y="59"/>
                    <a:pt x="26" y="84"/>
                    <a:pt x="40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20" y="66"/>
                    <a:pt x="120" y="10"/>
                    <a:pt x="64" y="1"/>
                  </a:cubicBezTo>
                  <a:cubicBezTo>
                    <a:pt x="60" y="1"/>
                    <a:pt x="54" y="0"/>
                    <a:pt x="48" y="0"/>
                  </a:cubicBezTo>
                </a:path>
              </a:pathLst>
            </a:custGeom>
            <a:solidFill>
              <a:srgbClr val="FC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596901" y="3900488"/>
              <a:ext cx="766762" cy="1306513"/>
            </a:xfrm>
            <a:custGeom>
              <a:avLst/>
              <a:gdLst>
                <a:gd name="T0" fmla="*/ 80 w 257"/>
                <a:gd name="T1" fmla="*/ 429 h 438"/>
                <a:gd name="T2" fmla="*/ 83 w 257"/>
                <a:gd name="T3" fmla="*/ 397 h 438"/>
                <a:gd name="T4" fmla="*/ 84 w 257"/>
                <a:gd name="T5" fmla="*/ 393 h 438"/>
                <a:gd name="T6" fmla="*/ 67 w 257"/>
                <a:gd name="T7" fmla="*/ 342 h 438"/>
                <a:gd name="T8" fmla="*/ 129 w 257"/>
                <a:gd name="T9" fmla="*/ 55 h 438"/>
                <a:gd name="T10" fmla="*/ 183 w 257"/>
                <a:gd name="T11" fmla="*/ 107 h 438"/>
                <a:gd name="T12" fmla="*/ 154 w 257"/>
                <a:gd name="T13" fmla="*/ 21 h 438"/>
                <a:gd name="T14" fmla="*/ 28 w 257"/>
                <a:gd name="T15" fmla="*/ 321 h 438"/>
                <a:gd name="T16" fmla="*/ 73 w 257"/>
                <a:gd name="T17" fmla="*/ 438 h 438"/>
                <a:gd name="T18" fmla="*/ 80 w 257"/>
                <a:gd name="T19" fmla="*/ 42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438">
                  <a:moveTo>
                    <a:pt x="80" y="429"/>
                  </a:moveTo>
                  <a:cubicBezTo>
                    <a:pt x="83" y="419"/>
                    <a:pt x="83" y="408"/>
                    <a:pt x="83" y="397"/>
                  </a:cubicBezTo>
                  <a:cubicBezTo>
                    <a:pt x="83" y="396"/>
                    <a:pt x="83" y="394"/>
                    <a:pt x="84" y="393"/>
                  </a:cubicBezTo>
                  <a:cubicBezTo>
                    <a:pt x="78" y="379"/>
                    <a:pt x="72" y="362"/>
                    <a:pt x="67" y="342"/>
                  </a:cubicBezTo>
                  <a:cubicBezTo>
                    <a:pt x="35" y="221"/>
                    <a:pt x="74" y="52"/>
                    <a:pt x="129" y="55"/>
                  </a:cubicBezTo>
                  <a:cubicBezTo>
                    <a:pt x="185" y="58"/>
                    <a:pt x="155" y="105"/>
                    <a:pt x="183" y="107"/>
                  </a:cubicBezTo>
                  <a:cubicBezTo>
                    <a:pt x="211" y="110"/>
                    <a:pt x="257" y="45"/>
                    <a:pt x="154" y="21"/>
                  </a:cubicBezTo>
                  <a:cubicBezTo>
                    <a:pt x="62" y="0"/>
                    <a:pt x="0" y="145"/>
                    <a:pt x="28" y="321"/>
                  </a:cubicBezTo>
                  <a:cubicBezTo>
                    <a:pt x="37" y="375"/>
                    <a:pt x="54" y="412"/>
                    <a:pt x="73" y="438"/>
                  </a:cubicBezTo>
                  <a:cubicBezTo>
                    <a:pt x="76" y="436"/>
                    <a:pt x="78" y="433"/>
                    <a:pt x="80" y="429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1452563" y="5076825"/>
              <a:ext cx="460375" cy="536575"/>
            </a:xfrm>
            <a:custGeom>
              <a:avLst/>
              <a:gdLst>
                <a:gd name="T0" fmla="*/ 154 w 154"/>
                <a:gd name="T1" fmla="*/ 180 h 180"/>
                <a:gd name="T2" fmla="*/ 147 w 154"/>
                <a:gd name="T3" fmla="*/ 148 h 180"/>
                <a:gd name="T4" fmla="*/ 99 w 154"/>
                <a:gd name="T5" fmla="*/ 151 h 180"/>
                <a:gd name="T6" fmla="*/ 144 w 154"/>
                <a:gd name="T7" fmla="*/ 126 h 180"/>
                <a:gd name="T8" fmla="*/ 134 w 154"/>
                <a:gd name="T9" fmla="*/ 0 h 180"/>
                <a:gd name="T10" fmla="*/ 92 w 154"/>
                <a:gd name="T11" fmla="*/ 0 h 180"/>
                <a:gd name="T12" fmla="*/ 107 w 154"/>
                <a:gd name="T13" fmla="*/ 29 h 180"/>
                <a:gd name="T14" fmla="*/ 0 w 154"/>
                <a:gd name="T15" fmla="*/ 163 h 180"/>
                <a:gd name="T16" fmla="*/ 110 w 154"/>
                <a:gd name="T17" fmla="*/ 158 h 180"/>
                <a:gd name="T18" fmla="*/ 139 w 154"/>
                <a:gd name="T19" fmla="*/ 179 h 180"/>
                <a:gd name="T20" fmla="*/ 154 w 154"/>
                <a:gd name="T2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180">
                  <a:moveTo>
                    <a:pt x="154" y="180"/>
                  </a:moveTo>
                  <a:cubicBezTo>
                    <a:pt x="151" y="172"/>
                    <a:pt x="149" y="161"/>
                    <a:pt x="147" y="148"/>
                  </a:cubicBezTo>
                  <a:cubicBezTo>
                    <a:pt x="121" y="149"/>
                    <a:pt x="99" y="151"/>
                    <a:pt x="99" y="151"/>
                  </a:cubicBezTo>
                  <a:cubicBezTo>
                    <a:pt x="99" y="151"/>
                    <a:pt x="122" y="141"/>
                    <a:pt x="144" y="126"/>
                  </a:cubicBezTo>
                  <a:cubicBezTo>
                    <a:pt x="137" y="70"/>
                    <a:pt x="134" y="0"/>
                    <a:pt x="134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9" y="8"/>
                    <a:pt x="104" y="18"/>
                    <a:pt x="107" y="29"/>
                  </a:cubicBezTo>
                  <a:cubicBezTo>
                    <a:pt x="131" y="121"/>
                    <a:pt x="0" y="163"/>
                    <a:pt x="0" y="163"/>
                  </a:cubicBezTo>
                  <a:cubicBezTo>
                    <a:pt x="0" y="163"/>
                    <a:pt x="85" y="159"/>
                    <a:pt x="110" y="158"/>
                  </a:cubicBezTo>
                  <a:cubicBezTo>
                    <a:pt x="128" y="157"/>
                    <a:pt x="142" y="168"/>
                    <a:pt x="139" y="179"/>
                  </a:cubicBezTo>
                  <a:cubicBezTo>
                    <a:pt x="144" y="179"/>
                    <a:pt x="149" y="180"/>
                    <a:pt x="154" y="180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1949450" y="5070475"/>
              <a:ext cx="71437" cy="304800"/>
            </a:xfrm>
            <a:custGeom>
              <a:avLst/>
              <a:gdLst>
                <a:gd name="T0" fmla="*/ 2 w 24"/>
                <a:gd name="T1" fmla="*/ 64 h 102"/>
                <a:gd name="T2" fmla="*/ 5 w 24"/>
                <a:gd name="T3" fmla="*/ 102 h 102"/>
                <a:gd name="T4" fmla="*/ 13 w 24"/>
                <a:gd name="T5" fmla="*/ 85 h 102"/>
                <a:gd name="T6" fmla="*/ 6 w 24"/>
                <a:gd name="T7" fmla="*/ 0 h 102"/>
                <a:gd name="T8" fmla="*/ 0 w 24"/>
                <a:gd name="T9" fmla="*/ 0 h 102"/>
                <a:gd name="T10" fmla="*/ 2 w 24"/>
                <a:gd name="T11" fmla="*/ 6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02">
                  <a:moveTo>
                    <a:pt x="2" y="64"/>
                  </a:moveTo>
                  <a:cubicBezTo>
                    <a:pt x="2" y="75"/>
                    <a:pt x="3" y="89"/>
                    <a:pt x="5" y="102"/>
                  </a:cubicBezTo>
                  <a:cubicBezTo>
                    <a:pt x="9" y="97"/>
                    <a:pt x="12" y="91"/>
                    <a:pt x="13" y="85"/>
                  </a:cubicBezTo>
                  <a:cubicBezTo>
                    <a:pt x="24" y="39"/>
                    <a:pt x="16" y="14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9"/>
                    <a:pt x="2" y="64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1993900" y="5518150"/>
              <a:ext cx="112712" cy="92075"/>
            </a:xfrm>
            <a:custGeom>
              <a:avLst/>
              <a:gdLst>
                <a:gd name="T0" fmla="*/ 0 w 38"/>
                <a:gd name="T1" fmla="*/ 0 h 31"/>
                <a:gd name="T2" fmla="*/ 12 w 38"/>
                <a:gd name="T3" fmla="*/ 24 h 31"/>
                <a:gd name="T4" fmla="*/ 16 w 38"/>
                <a:gd name="T5" fmla="*/ 31 h 31"/>
                <a:gd name="T6" fmla="*/ 38 w 38"/>
                <a:gd name="T7" fmla="*/ 15 h 31"/>
                <a:gd name="T8" fmla="*/ 0 w 38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">
                  <a:moveTo>
                    <a:pt x="0" y="0"/>
                  </a:moveTo>
                  <a:cubicBezTo>
                    <a:pt x="3" y="9"/>
                    <a:pt x="7" y="17"/>
                    <a:pt x="12" y="24"/>
                  </a:cubicBezTo>
                  <a:cubicBezTo>
                    <a:pt x="13" y="26"/>
                    <a:pt x="15" y="29"/>
                    <a:pt x="16" y="31"/>
                  </a:cubicBezTo>
                  <a:cubicBezTo>
                    <a:pt x="29" y="29"/>
                    <a:pt x="38" y="24"/>
                    <a:pt x="38" y="15"/>
                  </a:cubicBezTo>
                  <a:cubicBezTo>
                    <a:pt x="37" y="5"/>
                    <a:pt x="21" y="1"/>
                    <a:pt x="0" y="0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1462088" y="3783013"/>
              <a:ext cx="1176337" cy="1039813"/>
            </a:xfrm>
            <a:custGeom>
              <a:avLst/>
              <a:gdLst>
                <a:gd name="T0" fmla="*/ 343 w 394"/>
                <a:gd name="T1" fmla="*/ 0 h 348"/>
                <a:gd name="T2" fmla="*/ 264 w 394"/>
                <a:gd name="T3" fmla="*/ 287 h 348"/>
                <a:gd name="T4" fmla="*/ 12 w 394"/>
                <a:gd name="T5" fmla="*/ 141 h 348"/>
                <a:gd name="T6" fmla="*/ 9 w 394"/>
                <a:gd name="T7" fmla="*/ 6 h 348"/>
                <a:gd name="T8" fmla="*/ 59 w 394"/>
                <a:gd name="T9" fmla="*/ 48 h 348"/>
                <a:gd name="T10" fmla="*/ 303 w 394"/>
                <a:gd name="T11" fmla="*/ 57 h 348"/>
                <a:gd name="T12" fmla="*/ 343 w 394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48">
                  <a:moveTo>
                    <a:pt x="343" y="0"/>
                  </a:moveTo>
                  <a:cubicBezTo>
                    <a:pt x="343" y="0"/>
                    <a:pt x="394" y="238"/>
                    <a:pt x="264" y="287"/>
                  </a:cubicBezTo>
                  <a:cubicBezTo>
                    <a:pt x="100" y="348"/>
                    <a:pt x="23" y="245"/>
                    <a:pt x="12" y="141"/>
                  </a:cubicBezTo>
                  <a:cubicBezTo>
                    <a:pt x="0" y="37"/>
                    <a:pt x="9" y="6"/>
                    <a:pt x="9" y="6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03" y="57"/>
                    <a:pt x="303" y="57"/>
                    <a:pt x="303" y="57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1506538" y="3836988"/>
              <a:ext cx="131762" cy="182563"/>
            </a:xfrm>
            <a:custGeom>
              <a:avLst/>
              <a:gdLst>
                <a:gd name="T0" fmla="*/ 0 w 44"/>
                <a:gd name="T1" fmla="*/ 0 h 61"/>
                <a:gd name="T2" fmla="*/ 2 w 44"/>
                <a:gd name="T3" fmla="*/ 32 h 61"/>
                <a:gd name="T4" fmla="*/ 6 w 44"/>
                <a:gd name="T5" fmla="*/ 61 h 61"/>
                <a:gd name="T6" fmla="*/ 44 w 44"/>
                <a:gd name="T7" fmla="*/ 37 h 61"/>
                <a:gd name="T8" fmla="*/ 0 w 44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1">
                  <a:moveTo>
                    <a:pt x="0" y="0"/>
                  </a:moveTo>
                  <a:cubicBezTo>
                    <a:pt x="0" y="11"/>
                    <a:pt x="1" y="21"/>
                    <a:pt x="2" y="32"/>
                  </a:cubicBezTo>
                  <a:cubicBezTo>
                    <a:pt x="4" y="41"/>
                    <a:pt x="5" y="51"/>
                    <a:pt x="6" y="61"/>
                  </a:cubicBezTo>
                  <a:cubicBezTo>
                    <a:pt x="21" y="58"/>
                    <a:pt x="33" y="49"/>
                    <a:pt x="44" y="37"/>
                  </a:cubicBezTo>
                  <a:cubicBezTo>
                    <a:pt x="32" y="22"/>
                    <a:pt x="15" y="12"/>
                    <a:pt x="0" y="0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2384425" y="3857625"/>
              <a:ext cx="119062" cy="185738"/>
            </a:xfrm>
            <a:custGeom>
              <a:avLst/>
              <a:gdLst>
                <a:gd name="T0" fmla="*/ 33 w 40"/>
                <a:gd name="T1" fmla="*/ 54 h 62"/>
                <a:gd name="T2" fmla="*/ 30 w 40"/>
                <a:gd name="T3" fmla="*/ 0 h 62"/>
                <a:gd name="T4" fmla="*/ 0 w 40"/>
                <a:gd name="T5" fmla="*/ 47 h 62"/>
                <a:gd name="T6" fmla="*/ 33 w 40"/>
                <a:gd name="T7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62">
                  <a:moveTo>
                    <a:pt x="33" y="54"/>
                  </a:moveTo>
                  <a:cubicBezTo>
                    <a:pt x="40" y="40"/>
                    <a:pt x="36" y="19"/>
                    <a:pt x="30" y="0"/>
                  </a:cubicBezTo>
                  <a:cubicBezTo>
                    <a:pt x="23" y="17"/>
                    <a:pt x="11" y="32"/>
                    <a:pt x="0" y="47"/>
                  </a:cubicBezTo>
                  <a:cubicBezTo>
                    <a:pt x="12" y="55"/>
                    <a:pt x="29" y="62"/>
                    <a:pt x="33" y="54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1628775" y="4029075"/>
              <a:ext cx="854075" cy="661988"/>
            </a:xfrm>
            <a:custGeom>
              <a:avLst/>
              <a:gdLst>
                <a:gd name="T0" fmla="*/ 269 w 286"/>
                <a:gd name="T1" fmla="*/ 62 h 222"/>
                <a:gd name="T2" fmla="*/ 35 w 286"/>
                <a:gd name="T3" fmla="*/ 45 h 222"/>
                <a:gd name="T4" fmla="*/ 4 w 286"/>
                <a:gd name="T5" fmla="*/ 136 h 222"/>
                <a:gd name="T6" fmla="*/ 94 w 286"/>
                <a:gd name="T7" fmla="*/ 215 h 222"/>
                <a:gd name="T8" fmla="*/ 182 w 286"/>
                <a:gd name="T9" fmla="*/ 213 h 222"/>
                <a:gd name="T10" fmla="*/ 208 w 286"/>
                <a:gd name="T11" fmla="*/ 205 h 222"/>
                <a:gd name="T12" fmla="*/ 286 w 286"/>
                <a:gd name="T13" fmla="*/ 112 h 222"/>
                <a:gd name="T14" fmla="*/ 269 w 286"/>
                <a:gd name="T15" fmla="*/ 6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222">
                  <a:moveTo>
                    <a:pt x="269" y="62"/>
                  </a:moveTo>
                  <a:cubicBezTo>
                    <a:pt x="222" y="0"/>
                    <a:pt x="82" y="10"/>
                    <a:pt x="35" y="45"/>
                  </a:cubicBezTo>
                  <a:cubicBezTo>
                    <a:pt x="4" y="68"/>
                    <a:pt x="0" y="116"/>
                    <a:pt x="4" y="136"/>
                  </a:cubicBezTo>
                  <a:cubicBezTo>
                    <a:pt x="13" y="177"/>
                    <a:pt x="55" y="206"/>
                    <a:pt x="94" y="215"/>
                  </a:cubicBezTo>
                  <a:cubicBezTo>
                    <a:pt x="124" y="222"/>
                    <a:pt x="154" y="220"/>
                    <a:pt x="182" y="213"/>
                  </a:cubicBezTo>
                  <a:cubicBezTo>
                    <a:pt x="191" y="211"/>
                    <a:pt x="199" y="208"/>
                    <a:pt x="208" y="205"/>
                  </a:cubicBezTo>
                  <a:cubicBezTo>
                    <a:pt x="251" y="189"/>
                    <a:pt x="274" y="153"/>
                    <a:pt x="286" y="112"/>
                  </a:cubicBezTo>
                  <a:cubicBezTo>
                    <a:pt x="284" y="94"/>
                    <a:pt x="280" y="76"/>
                    <a:pt x="269" y="62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1476375" y="4233863"/>
              <a:ext cx="454025" cy="128588"/>
            </a:xfrm>
            <a:custGeom>
              <a:avLst/>
              <a:gdLst>
                <a:gd name="T0" fmla="*/ 286 w 286"/>
                <a:gd name="T1" fmla="*/ 74 h 81"/>
                <a:gd name="T2" fmla="*/ 0 w 286"/>
                <a:gd name="T3" fmla="*/ 0 h 81"/>
                <a:gd name="T4" fmla="*/ 286 w 286"/>
                <a:gd name="T5" fmla="*/ 81 h 81"/>
                <a:gd name="T6" fmla="*/ 286 w 286"/>
                <a:gd name="T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1">
                  <a:moveTo>
                    <a:pt x="286" y="74"/>
                  </a:moveTo>
                  <a:lnTo>
                    <a:pt x="0" y="0"/>
                  </a:lnTo>
                  <a:lnTo>
                    <a:pt x="286" y="81"/>
                  </a:lnTo>
                  <a:lnTo>
                    <a:pt x="286" y="74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1489075" y="4398963"/>
              <a:ext cx="436562" cy="11113"/>
            </a:xfrm>
            <a:custGeom>
              <a:avLst/>
              <a:gdLst>
                <a:gd name="T0" fmla="*/ 275 w 275"/>
                <a:gd name="T1" fmla="*/ 0 h 7"/>
                <a:gd name="T2" fmla="*/ 273 w 275"/>
                <a:gd name="T3" fmla="*/ 7 h 7"/>
                <a:gd name="T4" fmla="*/ 0 w 275"/>
                <a:gd name="T5" fmla="*/ 5 h 7"/>
                <a:gd name="T6" fmla="*/ 275 w 27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7">
                  <a:moveTo>
                    <a:pt x="275" y="0"/>
                  </a:moveTo>
                  <a:lnTo>
                    <a:pt x="273" y="7"/>
                  </a:lnTo>
                  <a:lnTo>
                    <a:pt x="0" y="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1536700" y="4464050"/>
              <a:ext cx="382587" cy="122238"/>
            </a:xfrm>
            <a:custGeom>
              <a:avLst/>
              <a:gdLst>
                <a:gd name="T0" fmla="*/ 241 w 241"/>
                <a:gd name="T1" fmla="*/ 0 h 77"/>
                <a:gd name="T2" fmla="*/ 241 w 241"/>
                <a:gd name="T3" fmla="*/ 6 h 77"/>
                <a:gd name="T4" fmla="*/ 0 w 241"/>
                <a:gd name="T5" fmla="*/ 77 h 77"/>
                <a:gd name="T6" fmla="*/ 241 w 241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77">
                  <a:moveTo>
                    <a:pt x="241" y="0"/>
                  </a:moveTo>
                  <a:lnTo>
                    <a:pt x="241" y="6"/>
                  </a:lnTo>
                  <a:lnTo>
                    <a:pt x="0" y="7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2173288" y="4230688"/>
              <a:ext cx="454025" cy="128588"/>
            </a:xfrm>
            <a:custGeom>
              <a:avLst/>
              <a:gdLst>
                <a:gd name="T0" fmla="*/ 0 w 286"/>
                <a:gd name="T1" fmla="*/ 74 h 81"/>
                <a:gd name="T2" fmla="*/ 286 w 286"/>
                <a:gd name="T3" fmla="*/ 0 h 81"/>
                <a:gd name="T4" fmla="*/ 0 w 286"/>
                <a:gd name="T5" fmla="*/ 81 h 81"/>
                <a:gd name="T6" fmla="*/ 0 w 286"/>
                <a:gd name="T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1">
                  <a:moveTo>
                    <a:pt x="0" y="74"/>
                  </a:moveTo>
                  <a:lnTo>
                    <a:pt x="286" y="0"/>
                  </a:lnTo>
                  <a:lnTo>
                    <a:pt x="0" y="8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2178050" y="4395788"/>
              <a:ext cx="436562" cy="11113"/>
            </a:xfrm>
            <a:custGeom>
              <a:avLst/>
              <a:gdLst>
                <a:gd name="T0" fmla="*/ 0 w 275"/>
                <a:gd name="T1" fmla="*/ 0 h 7"/>
                <a:gd name="T2" fmla="*/ 2 w 275"/>
                <a:gd name="T3" fmla="*/ 7 h 7"/>
                <a:gd name="T4" fmla="*/ 275 w 275"/>
                <a:gd name="T5" fmla="*/ 5 h 7"/>
                <a:gd name="T6" fmla="*/ 0 w 27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7">
                  <a:moveTo>
                    <a:pt x="0" y="0"/>
                  </a:moveTo>
                  <a:lnTo>
                    <a:pt x="2" y="7"/>
                  </a:lnTo>
                  <a:lnTo>
                    <a:pt x="27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2184400" y="4460875"/>
              <a:ext cx="382587" cy="122238"/>
            </a:xfrm>
            <a:custGeom>
              <a:avLst/>
              <a:gdLst>
                <a:gd name="T0" fmla="*/ 0 w 241"/>
                <a:gd name="T1" fmla="*/ 0 h 77"/>
                <a:gd name="T2" fmla="*/ 0 w 241"/>
                <a:gd name="T3" fmla="*/ 8 h 77"/>
                <a:gd name="T4" fmla="*/ 241 w 241"/>
                <a:gd name="T5" fmla="*/ 77 h 77"/>
                <a:gd name="T6" fmla="*/ 0 w 241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77">
                  <a:moveTo>
                    <a:pt x="0" y="0"/>
                  </a:moveTo>
                  <a:lnTo>
                    <a:pt x="0" y="8"/>
                  </a:lnTo>
                  <a:lnTo>
                    <a:pt x="241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1912938" y="4395788"/>
              <a:ext cx="295275" cy="220663"/>
            </a:xfrm>
            <a:custGeom>
              <a:avLst/>
              <a:gdLst>
                <a:gd name="T0" fmla="*/ 39 w 99"/>
                <a:gd name="T1" fmla="*/ 53 h 74"/>
                <a:gd name="T2" fmla="*/ 45 w 99"/>
                <a:gd name="T3" fmla="*/ 3 h 74"/>
                <a:gd name="T4" fmla="*/ 49 w 99"/>
                <a:gd name="T5" fmla="*/ 0 h 74"/>
                <a:gd name="T6" fmla="*/ 50 w 99"/>
                <a:gd name="T7" fmla="*/ 4 h 74"/>
                <a:gd name="T8" fmla="*/ 51 w 99"/>
                <a:gd name="T9" fmla="*/ 1 h 74"/>
                <a:gd name="T10" fmla="*/ 54 w 99"/>
                <a:gd name="T11" fmla="*/ 4 h 74"/>
                <a:gd name="T12" fmla="*/ 60 w 99"/>
                <a:gd name="T13" fmla="*/ 54 h 74"/>
                <a:gd name="T14" fmla="*/ 99 w 99"/>
                <a:gd name="T15" fmla="*/ 53 h 74"/>
                <a:gd name="T16" fmla="*/ 51 w 99"/>
                <a:gd name="T17" fmla="*/ 52 h 74"/>
                <a:gd name="T18" fmla="*/ 49 w 99"/>
                <a:gd name="T19" fmla="*/ 47 h 74"/>
                <a:gd name="T20" fmla="*/ 48 w 99"/>
                <a:gd name="T21" fmla="*/ 51 h 74"/>
                <a:gd name="T22" fmla="*/ 0 w 99"/>
                <a:gd name="T23" fmla="*/ 52 h 74"/>
                <a:gd name="T24" fmla="*/ 39 w 99"/>
                <a:gd name="T25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74">
                  <a:moveTo>
                    <a:pt x="39" y="53"/>
                  </a:moveTo>
                  <a:cubicBezTo>
                    <a:pt x="51" y="44"/>
                    <a:pt x="45" y="3"/>
                    <a:pt x="45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1"/>
                    <a:pt x="50" y="4"/>
                  </a:cubicBezTo>
                  <a:cubicBezTo>
                    <a:pt x="50" y="2"/>
                    <a:pt x="51" y="1"/>
                    <a:pt x="51" y="1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48" y="45"/>
                    <a:pt x="60" y="54"/>
                  </a:cubicBezTo>
                  <a:cubicBezTo>
                    <a:pt x="72" y="63"/>
                    <a:pt x="99" y="53"/>
                    <a:pt x="99" y="53"/>
                  </a:cubicBezTo>
                  <a:cubicBezTo>
                    <a:pt x="99" y="53"/>
                    <a:pt x="60" y="74"/>
                    <a:pt x="51" y="52"/>
                  </a:cubicBezTo>
                  <a:cubicBezTo>
                    <a:pt x="50" y="50"/>
                    <a:pt x="50" y="49"/>
                    <a:pt x="49" y="47"/>
                  </a:cubicBezTo>
                  <a:cubicBezTo>
                    <a:pt x="49" y="48"/>
                    <a:pt x="49" y="49"/>
                    <a:pt x="48" y="51"/>
                  </a:cubicBezTo>
                  <a:cubicBezTo>
                    <a:pt x="39" y="73"/>
                    <a:pt x="0" y="52"/>
                    <a:pt x="0" y="52"/>
                  </a:cubicBezTo>
                  <a:cubicBezTo>
                    <a:pt x="0" y="52"/>
                    <a:pt x="28" y="62"/>
                    <a:pt x="39" y="53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61"/>
            <p:cNvSpPr>
              <a:spLocks noChangeArrowheads="1"/>
            </p:cNvSpPr>
            <p:nvPr/>
          </p:nvSpPr>
          <p:spPr bwMode="auto">
            <a:xfrm>
              <a:off x="1993900" y="4348163"/>
              <a:ext cx="133350" cy="82550"/>
            </a:xfrm>
            <a:prstGeom prst="ellipse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62"/>
            <p:cNvSpPr>
              <a:spLocks noChangeArrowheads="1"/>
            </p:cNvSpPr>
            <p:nvPr/>
          </p:nvSpPr>
          <p:spPr bwMode="auto">
            <a:xfrm>
              <a:off x="2244725" y="4162425"/>
              <a:ext cx="107950" cy="107950"/>
            </a:xfrm>
            <a:prstGeom prst="ellipse">
              <a:avLst/>
            </a:prstGeom>
            <a:solidFill>
              <a:srgbClr val="A8E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63"/>
            <p:cNvSpPr>
              <a:spLocks noChangeArrowheads="1"/>
            </p:cNvSpPr>
            <p:nvPr/>
          </p:nvSpPr>
          <p:spPr bwMode="auto">
            <a:xfrm>
              <a:off x="2303463" y="4192588"/>
              <a:ext cx="39687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64"/>
            <p:cNvSpPr>
              <a:spLocks noChangeArrowheads="1"/>
            </p:cNvSpPr>
            <p:nvPr/>
          </p:nvSpPr>
          <p:spPr bwMode="auto">
            <a:xfrm>
              <a:off x="1776413" y="4159250"/>
              <a:ext cx="106362" cy="107950"/>
            </a:xfrm>
            <a:prstGeom prst="ellipse">
              <a:avLst/>
            </a:prstGeom>
            <a:solidFill>
              <a:srgbClr val="A8E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65"/>
            <p:cNvSpPr>
              <a:spLocks noChangeArrowheads="1"/>
            </p:cNvSpPr>
            <p:nvPr/>
          </p:nvSpPr>
          <p:spPr bwMode="auto">
            <a:xfrm>
              <a:off x="1835150" y="4189413"/>
              <a:ext cx="36512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1422352" y="1866292"/>
            <a:ext cx="5680425" cy="1333306"/>
            <a:chOff x="3470129" y="2169252"/>
            <a:chExt cx="5680425" cy="1333306"/>
          </a:xfrm>
        </p:grpSpPr>
        <p:sp>
          <p:nvSpPr>
            <p:cNvPr id="130" name="文本框 129"/>
            <p:cNvSpPr txBox="1"/>
            <p:nvPr/>
          </p:nvSpPr>
          <p:spPr>
            <a:xfrm>
              <a:off x="3470129" y="2169252"/>
              <a:ext cx="56804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可爱喵星人萌萌哒</a:t>
              </a:r>
              <a:endParaRPr lang="zh-CN" altLang="en-US" sz="5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4371782" y="3172934"/>
              <a:ext cx="348345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PROFESSIONAL POWERPOINT TEMPLATE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2" name="直接连接符 131"/>
            <p:cNvCxnSpPr/>
            <p:nvPr/>
          </p:nvCxnSpPr>
          <p:spPr>
            <a:xfrm>
              <a:off x="4507196" y="3502558"/>
              <a:ext cx="3246483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2900354" y="3244133"/>
            <a:ext cx="290710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汇报人</a:t>
            </a:r>
            <a:r>
              <a:rPr lang="zh-CN" altLang="en-US" dirty="0" smtClean="0">
                <a:solidFill>
                  <a:schemeClr val="bg1"/>
                </a:solidFill>
              </a:rPr>
              <a:t>：</a:t>
            </a:r>
            <a:r>
              <a:rPr lang="en-US" altLang="zh-CN" dirty="0" err="1" smtClean="0">
                <a:solidFill>
                  <a:schemeClr val="bg1"/>
                </a:solidFill>
              </a:rPr>
              <a:t>xx</a:t>
            </a:r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汇报日期：</a:t>
            </a:r>
            <a:r>
              <a:rPr lang="en-US" altLang="zh-CN" smtClean="0">
                <a:solidFill>
                  <a:schemeClr val="bg1"/>
                </a:solidFill>
              </a:rPr>
              <a:t>2022</a:t>
            </a:r>
            <a:r>
              <a:rPr lang="zh-CN" altLang="en-US" smtClean="0">
                <a:solidFill>
                  <a:schemeClr val="bg1"/>
                </a:solidFill>
              </a:rPr>
              <a:t>年</a:t>
            </a:r>
            <a:r>
              <a:rPr lang="en-US" altLang="zh-CN" dirty="0">
                <a:solidFill>
                  <a:schemeClr val="bg1"/>
                </a:solidFill>
              </a:rPr>
              <a:t>XX</a:t>
            </a:r>
            <a:r>
              <a:rPr lang="zh-CN" altLang="en-US" dirty="0">
                <a:solidFill>
                  <a:schemeClr val="bg1"/>
                </a:solidFill>
              </a:rPr>
              <a:t>月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88518" y="1714051"/>
            <a:ext cx="8102158" cy="945615"/>
          </a:xfrm>
          <a:prstGeom prst="rect">
            <a:avLst/>
          </a:prstGeom>
          <a:solidFill>
            <a:srgbClr val="3DC3C9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7295"/>
            <a:endParaRPr lang="zh-CN" altLang="en-US" sz="319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88518" y="2768626"/>
            <a:ext cx="8102158" cy="27173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ADBA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49676" y="1960181"/>
            <a:ext cx="6974825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49676" y="3667825"/>
            <a:ext cx="6974825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49676" y="4334422"/>
            <a:ext cx="6974825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3868200" y="3261113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032" y="1714051"/>
            <a:ext cx="2956888" cy="37934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Rectangle 16"/>
          <p:cNvSpPr/>
          <p:nvPr/>
        </p:nvSpPr>
        <p:spPr>
          <a:xfrm>
            <a:off x="4665705" y="1973105"/>
            <a:ext cx="7526294" cy="3087781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4961939" y="2925832"/>
            <a:ext cx="7030036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61939" y="3678307"/>
            <a:ext cx="7030036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7632"/>
          <a:stretch>
            <a:fillRect/>
          </a:stretch>
        </p:blipFill>
        <p:spPr>
          <a:xfrm>
            <a:off x="-30481" y="1973105"/>
            <a:ext cx="4696185" cy="30784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Teardrop 21"/>
          <p:cNvSpPr/>
          <p:nvPr/>
        </p:nvSpPr>
        <p:spPr>
          <a:xfrm>
            <a:off x="1304995" y="1719311"/>
            <a:ext cx="861430" cy="861430"/>
          </a:xfrm>
          <a:prstGeom prst="teardrop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ardrop 22"/>
          <p:cNvSpPr/>
          <p:nvPr/>
        </p:nvSpPr>
        <p:spPr>
          <a:xfrm>
            <a:off x="4166028" y="1719311"/>
            <a:ext cx="861430" cy="861430"/>
          </a:xfrm>
          <a:prstGeom prst="teardrop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ardrop 23"/>
          <p:cNvSpPr/>
          <p:nvPr/>
        </p:nvSpPr>
        <p:spPr>
          <a:xfrm>
            <a:off x="7027064" y="1719311"/>
            <a:ext cx="861430" cy="861430"/>
          </a:xfrm>
          <a:prstGeom prst="teardrop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ardrop 36"/>
          <p:cNvSpPr/>
          <p:nvPr/>
        </p:nvSpPr>
        <p:spPr>
          <a:xfrm>
            <a:off x="9878407" y="1719311"/>
            <a:ext cx="861430" cy="861430"/>
          </a:xfrm>
          <a:prstGeom prst="teardrop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ardrop 39"/>
          <p:cNvSpPr/>
          <p:nvPr/>
        </p:nvSpPr>
        <p:spPr>
          <a:xfrm>
            <a:off x="1304995" y="4081295"/>
            <a:ext cx="861430" cy="861430"/>
          </a:xfrm>
          <a:prstGeom prst="teardrop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ardrop 40"/>
          <p:cNvSpPr/>
          <p:nvPr/>
        </p:nvSpPr>
        <p:spPr>
          <a:xfrm>
            <a:off x="4166028" y="4081295"/>
            <a:ext cx="861430" cy="861430"/>
          </a:xfrm>
          <a:prstGeom prst="teardrop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ru-RU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ardrop 41"/>
          <p:cNvSpPr/>
          <p:nvPr/>
        </p:nvSpPr>
        <p:spPr>
          <a:xfrm>
            <a:off x="7027064" y="4081295"/>
            <a:ext cx="861430" cy="861430"/>
          </a:xfrm>
          <a:prstGeom prst="teardrop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ardrop 48"/>
          <p:cNvSpPr/>
          <p:nvPr/>
        </p:nvSpPr>
        <p:spPr>
          <a:xfrm>
            <a:off x="9878407" y="4081295"/>
            <a:ext cx="861430" cy="861430"/>
          </a:xfrm>
          <a:prstGeom prst="teardrop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ru-RU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299"/>
          <p:cNvSpPr/>
          <p:nvPr/>
        </p:nvSpPr>
        <p:spPr bwMode="auto">
          <a:xfrm>
            <a:off x="1543534" y="4403971"/>
            <a:ext cx="276250" cy="276250"/>
          </a:xfrm>
          <a:custGeom>
            <a:avLst/>
            <a:gdLst>
              <a:gd name="T0" fmla="*/ 181 w 206"/>
              <a:gd name="T1" fmla="*/ 172 h 206"/>
              <a:gd name="T2" fmla="*/ 172 w 206"/>
              <a:gd name="T3" fmla="*/ 180 h 206"/>
              <a:gd name="T4" fmla="*/ 35 w 206"/>
              <a:gd name="T5" fmla="*/ 180 h 206"/>
              <a:gd name="T6" fmla="*/ 26 w 206"/>
              <a:gd name="T7" fmla="*/ 172 h 206"/>
              <a:gd name="T8" fmla="*/ 26 w 206"/>
              <a:gd name="T9" fmla="*/ 34 h 206"/>
              <a:gd name="T10" fmla="*/ 35 w 206"/>
              <a:gd name="T11" fmla="*/ 25 h 206"/>
              <a:gd name="T12" fmla="*/ 154 w 206"/>
              <a:gd name="T13" fmla="*/ 25 h 206"/>
              <a:gd name="T14" fmla="*/ 179 w 206"/>
              <a:gd name="T15" fmla="*/ 0 h 206"/>
              <a:gd name="T16" fmla="*/ 172 w 206"/>
              <a:gd name="T17" fmla="*/ 0 h 206"/>
              <a:gd name="T18" fmla="*/ 35 w 206"/>
              <a:gd name="T19" fmla="*/ 0 h 206"/>
              <a:gd name="T20" fmla="*/ 0 w 206"/>
              <a:gd name="T21" fmla="*/ 34 h 206"/>
              <a:gd name="T22" fmla="*/ 0 w 206"/>
              <a:gd name="T23" fmla="*/ 172 h 206"/>
              <a:gd name="T24" fmla="*/ 35 w 206"/>
              <a:gd name="T25" fmla="*/ 206 h 206"/>
              <a:gd name="T26" fmla="*/ 172 w 206"/>
              <a:gd name="T27" fmla="*/ 206 h 206"/>
              <a:gd name="T28" fmla="*/ 206 w 206"/>
              <a:gd name="T29" fmla="*/ 172 h 206"/>
              <a:gd name="T30" fmla="*/ 206 w 206"/>
              <a:gd name="T31" fmla="*/ 95 h 206"/>
              <a:gd name="T32" fmla="*/ 181 w 206"/>
              <a:gd name="T33" fmla="*/ 121 h 206"/>
              <a:gd name="T34" fmla="*/ 181 w 206"/>
              <a:gd name="T35" fmla="*/ 172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6" h="206">
                <a:moveTo>
                  <a:pt x="181" y="172"/>
                </a:moveTo>
                <a:cubicBezTo>
                  <a:pt x="181" y="176"/>
                  <a:pt x="177" y="180"/>
                  <a:pt x="172" y="180"/>
                </a:cubicBezTo>
                <a:cubicBezTo>
                  <a:pt x="35" y="180"/>
                  <a:pt x="35" y="180"/>
                  <a:pt x="35" y="180"/>
                </a:cubicBezTo>
                <a:cubicBezTo>
                  <a:pt x="30" y="180"/>
                  <a:pt x="26" y="176"/>
                  <a:pt x="26" y="172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29"/>
                  <a:pt x="30" y="25"/>
                  <a:pt x="35" y="25"/>
                </a:cubicBezTo>
                <a:cubicBezTo>
                  <a:pt x="154" y="25"/>
                  <a:pt x="154" y="25"/>
                  <a:pt x="154" y="25"/>
                </a:cubicBezTo>
                <a:cubicBezTo>
                  <a:pt x="179" y="0"/>
                  <a:pt x="179" y="0"/>
                  <a:pt x="179" y="0"/>
                </a:cubicBezTo>
                <a:cubicBezTo>
                  <a:pt x="177" y="0"/>
                  <a:pt x="174" y="0"/>
                  <a:pt x="172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16" y="0"/>
                  <a:pt x="0" y="15"/>
                  <a:pt x="0" y="3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90"/>
                  <a:pt x="16" y="206"/>
                  <a:pt x="35" y="206"/>
                </a:cubicBezTo>
                <a:cubicBezTo>
                  <a:pt x="172" y="206"/>
                  <a:pt x="172" y="206"/>
                  <a:pt x="172" y="206"/>
                </a:cubicBezTo>
                <a:cubicBezTo>
                  <a:pt x="191" y="206"/>
                  <a:pt x="206" y="190"/>
                  <a:pt x="206" y="172"/>
                </a:cubicBezTo>
                <a:cubicBezTo>
                  <a:pt x="206" y="95"/>
                  <a:pt x="206" y="95"/>
                  <a:pt x="206" y="95"/>
                </a:cubicBezTo>
                <a:cubicBezTo>
                  <a:pt x="181" y="121"/>
                  <a:pt x="181" y="121"/>
                  <a:pt x="181" y="121"/>
                </a:cubicBezTo>
                <a:lnTo>
                  <a:pt x="181" y="1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300"/>
          <p:cNvSpPr>
            <a:spLocks noEditPoints="1"/>
          </p:cNvSpPr>
          <p:nvPr/>
        </p:nvSpPr>
        <p:spPr bwMode="auto">
          <a:xfrm>
            <a:off x="1660639" y="4388956"/>
            <a:ext cx="222201" cy="222201"/>
          </a:xfrm>
          <a:custGeom>
            <a:avLst/>
            <a:gdLst>
              <a:gd name="T0" fmla="*/ 74 w 74"/>
              <a:gd name="T1" fmla="*/ 17 h 74"/>
              <a:gd name="T2" fmla="*/ 57 w 74"/>
              <a:gd name="T3" fmla="*/ 0 h 74"/>
              <a:gd name="T4" fmla="*/ 8 w 74"/>
              <a:gd name="T5" fmla="*/ 50 h 74"/>
              <a:gd name="T6" fmla="*/ 8 w 74"/>
              <a:gd name="T7" fmla="*/ 50 h 74"/>
              <a:gd name="T8" fmla="*/ 8 w 74"/>
              <a:gd name="T9" fmla="*/ 50 h 74"/>
              <a:gd name="T10" fmla="*/ 8 w 74"/>
              <a:gd name="T11" fmla="*/ 50 h 74"/>
              <a:gd name="T12" fmla="*/ 8 w 74"/>
              <a:gd name="T13" fmla="*/ 50 h 74"/>
              <a:gd name="T14" fmla="*/ 0 w 74"/>
              <a:gd name="T15" fmla="*/ 74 h 74"/>
              <a:gd name="T16" fmla="*/ 24 w 74"/>
              <a:gd name="T17" fmla="*/ 66 h 74"/>
              <a:gd name="T18" fmla="*/ 24 w 74"/>
              <a:gd name="T19" fmla="*/ 66 h 74"/>
              <a:gd name="T20" fmla="*/ 24 w 74"/>
              <a:gd name="T21" fmla="*/ 66 h 74"/>
              <a:gd name="T22" fmla="*/ 24 w 74"/>
              <a:gd name="T23" fmla="*/ 66 h 74"/>
              <a:gd name="T24" fmla="*/ 24 w 74"/>
              <a:gd name="T25" fmla="*/ 66 h 74"/>
              <a:gd name="T26" fmla="*/ 74 w 74"/>
              <a:gd name="T27" fmla="*/ 17 h 74"/>
              <a:gd name="T28" fmla="*/ 19 w 74"/>
              <a:gd name="T29" fmla="*/ 52 h 74"/>
              <a:gd name="T30" fmla="*/ 17 w 74"/>
              <a:gd name="T31" fmla="*/ 50 h 74"/>
              <a:gd name="T32" fmla="*/ 57 w 74"/>
              <a:gd name="T33" fmla="*/ 9 h 74"/>
              <a:gd name="T34" fmla="*/ 60 w 74"/>
              <a:gd name="T35" fmla="*/ 11 h 74"/>
              <a:gd name="T36" fmla="*/ 19 w 74"/>
              <a:gd name="T37" fmla="*/ 5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4" h="74">
                <a:moveTo>
                  <a:pt x="74" y="17"/>
                </a:moveTo>
                <a:lnTo>
                  <a:pt x="57" y="0"/>
                </a:lnTo>
                <a:lnTo>
                  <a:pt x="8" y="50"/>
                </a:lnTo>
                <a:lnTo>
                  <a:pt x="8" y="50"/>
                </a:lnTo>
                <a:lnTo>
                  <a:pt x="8" y="50"/>
                </a:lnTo>
                <a:lnTo>
                  <a:pt x="8" y="50"/>
                </a:lnTo>
                <a:lnTo>
                  <a:pt x="8" y="50"/>
                </a:lnTo>
                <a:lnTo>
                  <a:pt x="0" y="74"/>
                </a:lnTo>
                <a:lnTo>
                  <a:pt x="24" y="66"/>
                </a:lnTo>
                <a:lnTo>
                  <a:pt x="24" y="66"/>
                </a:lnTo>
                <a:lnTo>
                  <a:pt x="24" y="66"/>
                </a:lnTo>
                <a:lnTo>
                  <a:pt x="24" y="66"/>
                </a:lnTo>
                <a:lnTo>
                  <a:pt x="24" y="66"/>
                </a:lnTo>
                <a:lnTo>
                  <a:pt x="74" y="17"/>
                </a:lnTo>
                <a:close/>
                <a:moveTo>
                  <a:pt x="19" y="52"/>
                </a:moveTo>
                <a:lnTo>
                  <a:pt x="17" y="50"/>
                </a:lnTo>
                <a:lnTo>
                  <a:pt x="57" y="9"/>
                </a:lnTo>
                <a:lnTo>
                  <a:pt x="60" y="11"/>
                </a:lnTo>
                <a:lnTo>
                  <a:pt x="19" y="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301"/>
          <p:cNvSpPr/>
          <p:nvPr/>
        </p:nvSpPr>
        <p:spPr bwMode="auto">
          <a:xfrm>
            <a:off x="1849811" y="4340913"/>
            <a:ext cx="81073" cy="81074"/>
          </a:xfrm>
          <a:custGeom>
            <a:avLst/>
            <a:gdLst>
              <a:gd name="T0" fmla="*/ 0 w 27"/>
              <a:gd name="T1" fmla="*/ 11 h 27"/>
              <a:gd name="T2" fmla="*/ 16 w 27"/>
              <a:gd name="T3" fmla="*/ 27 h 27"/>
              <a:gd name="T4" fmla="*/ 27 w 27"/>
              <a:gd name="T5" fmla="*/ 16 h 27"/>
              <a:gd name="T6" fmla="*/ 11 w 27"/>
              <a:gd name="T7" fmla="*/ 0 h 27"/>
              <a:gd name="T8" fmla="*/ 0 w 27"/>
              <a:gd name="T9" fmla="*/ 1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7">
                <a:moveTo>
                  <a:pt x="0" y="11"/>
                </a:moveTo>
                <a:lnTo>
                  <a:pt x="16" y="27"/>
                </a:lnTo>
                <a:lnTo>
                  <a:pt x="27" y="16"/>
                </a:lnTo>
                <a:lnTo>
                  <a:pt x="11" y="0"/>
                </a:lnTo>
                <a:lnTo>
                  <a:pt x="0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335"/>
          <p:cNvSpPr/>
          <p:nvPr/>
        </p:nvSpPr>
        <p:spPr bwMode="auto">
          <a:xfrm>
            <a:off x="1669648" y="2100397"/>
            <a:ext cx="102092" cy="102092"/>
          </a:xfrm>
          <a:custGeom>
            <a:avLst/>
            <a:gdLst>
              <a:gd name="T0" fmla="*/ 2 w 34"/>
              <a:gd name="T1" fmla="*/ 34 h 34"/>
              <a:gd name="T2" fmla="*/ 34 w 34"/>
              <a:gd name="T3" fmla="*/ 2 h 34"/>
              <a:gd name="T4" fmla="*/ 32 w 34"/>
              <a:gd name="T5" fmla="*/ 0 h 34"/>
              <a:gd name="T6" fmla="*/ 0 w 34"/>
              <a:gd name="T7" fmla="*/ 32 h 34"/>
              <a:gd name="T8" fmla="*/ 2 w 34"/>
              <a:gd name="T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4">
                <a:moveTo>
                  <a:pt x="2" y="34"/>
                </a:moveTo>
                <a:lnTo>
                  <a:pt x="34" y="2"/>
                </a:lnTo>
                <a:lnTo>
                  <a:pt x="32" y="0"/>
                </a:lnTo>
                <a:lnTo>
                  <a:pt x="0" y="32"/>
                </a:lnTo>
                <a:lnTo>
                  <a:pt x="2" y="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336"/>
          <p:cNvSpPr>
            <a:spLocks noEditPoints="1"/>
          </p:cNvSpPr>
          <p:nvPr/>
        </p:nvSpPr>
        <p:spPr bwMode="auto">
          <a:xfrm>
            <a:off x="1543534" y="1953263"/>
            <a:ext cx="384348" cy="384348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08 w 288"/>
              <a:gd name="T11" fmla="*/ 211 h 288"/>
              <a:gd name="T12" fmla="*/ 108 w 288"/>
              <a:gd name="T13" fmla="*/ 211 h 288"/>
              <a:gd name="T14" fmla="*/ 108 w 288"/>
              <a:gd name="T15" fmla="*/ 211 h 288"/>
              <a:gd name="T16" fmla="*/ 108 w 288"/>
              <a:gd name="T17" fmla="*/ 211 h 288"/>
              <a:gd name="T18" fmla="*/ 64 w 288"/>
              <a:gd name="T19" fmla="*/ 225 h 288"/>
              <a:gd name="T20" fmla="*/ 78 w 288"/>
              <a:gd name="T21" fmla="*/ 182 h 288"/>
              <a:gd name="T22" fmla="*/ 78 w 288"/>
              <a:gd name="T23" fmla="*/ 182 h 288"/>
              <a:gd name="T24" fmla="*/ 78 w 288"/>
              <a:gd name="T25" fmla="*/ 182 h 288"/>
              <a:gd name="T26" fmla="*/ 78 w 288"/>
              <a:gd name="T27" fmla="*/ 182 h 288"/>
              <a:gd name="T28" fmla="*/ 78 w 288"/>
              <a:gd name="T29" fmla="*/ 182 h 288"/>
              <a:gd name="T30" fmla="*/ 166 w 288"/>
              <a:gd name="T31" fmla="*/ 94 h 288"/>
              <a:gd name="T32" fmla="*/ 196 w 288"/>
              <a:gd name="T33" fmla="*/ 123 h 288"/>
              <a:gd name="T34" fmla="*/ 108 w 288"/>
              <a:gd name="T35" fmla="*/ 211 h 288"/>
              <a:gd name="T36" fmla="*/ 206 w 288"/>
              <a:gd name="T37" fmla="*/ 113 h 288"/>
              <a:gd name="T38" fmla="*/ 176 w 288"/>
              <a:gd name="T39" fmla="*/ 84 h 288"/>
              <a:gd name="T40" fmla="*/ 196 w 288"/>
              <a:gd name="T41" fmla="*/ 64 h 288"/>
              <a:gd name="T42" fmla="*/ 225 w 288"/>
              <a:gd name="T43" fmla="*/ 94 h 288"/>
              <a:gd name="T44" fmla="*/ 206 w 288"/>
              <a:gd name="T45" fmla="*/ 11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08" y="211"/>
                </a:moveTo>
                <a:cubicBezTo>
                  <a:pt x="108" y="211"/>
                  <a:pt x="108" y="211"/>
                  <a:pt x="108" y="211"/>
                </a:cubicBezTo>
                <a:cubicBezTo>
                  <a:pt x="108" y="211"/>
                  <a:pt x="108" y="211"/>
                  <a:pt x="108" y="211"/>
                </a:cubicBezTo>
                <a:cubicBezTo>
                  <a:pt x="108" y="211"/>
                  <a:pt x="108" y="211"/>
                  <a:pt x="108" y="211"/>
                </a:cubicBezTo>
                <a:cubicBezTo>
                  <a:pt x="64" y="225"/>
                  <a:pt x="64" y="225"/>
                  <a:pt x="64" y="225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166" y="94"/>
                  <a:pt x="166" y="94"/>
                  <a:pt x="166" y="94"/>
                </a:cubicBezTo>
                <a:cubicBezTo>
                  <a:pt x="196" y="123"/>
                  <a:pt x="196" y="123"/>
                  <a:pt x="196" y="123"/>
                </a:cubicBezTo>
                <a:lnTo>
                  <a:pt x="108" y="211"/>
                </a:lnTo>
                <a:close/>
                <a:moveTo>
                  <a:pt x="206" y="113"/>
                </a:moveTo>
                <a:cubicBezTo>
                  <a:pt x="176" y="84"/>
                  <a:pt x="176" y="84"/>
                  <a:pt x="176" y="84"/>
                </a:cubicBezTo>
                <a:cubicBezTo>
                  <a:pt x="196" y="64"/>
                  <a:pt x="196" y="64"/>
                  <a:pt x="196" y="64"/>
                </a:cubicBezTo>
                <a:cubicBezTo>
                  <a:pt x="225" y="94"/>
                  <a:pt x="225" y="94"/>
                  <a:pt x="225" y="94"/>
                </a:cubicBezTo>
                <a:lnTo>
                  <a:pt x="206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369"/>
          <p:cNvSpPr>
            <a:spLocks noEditPoints="1"/>
          </p:cNvSpPr>
          <p:nvPr/>
        </p:nvSpPr>
        <p:spPr bwMode="auto">
          <a:xfrm>
            <a:off x="7244716" y="1956351"/>
            <a:ext cx="387350" cy="384348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93 w 288"/>
              <a:gd name="T11" fmla="*/ 132 h 288"/>
              <a:gd name="T12" fmla="*/ 178 w 288"/>
              <a:gd name="T13" fmla="*/ 128 h 288"/>
              <a:gd name="T14" fmla="*/ 128 w 288"/>
              <a:gd name="T15" fmla="*/ 178 h 288"/>
              <a:gd name="T16" fmla="*/ 133 w 288"/>
              <a:gd name="T17" fmla="*/ 193 h 288"/>
              <a:gd name="T18" fmla="*/ 92 w 288"/>
              <a:gd name="T19" fmla="*/ 233 h 288"/>
              <a:gd name="T20" fmla="*/ 88 w 288"/>
              <a:gd name="T21" fmla="*/ 230 h 288"/>
              <a:gd name="T22" fmla="*/ 106 w 288"/>
              <a:gd name="T23" fmla="*/ 203 h 288"/>
              <a:gd name="T24" fmla="*/ 85 w 288"/>
              <a:gd name="T25" fmla="*/ 182 h 288"/>
              <a:gd name="T26" fmla="*/ 58 w 288"/>
              <a:gd name="T27" fmla="*/ 200 h 288"/>
              <a:gd name="T28" fmla="*/ 55 w 288"/>
              <a:gd name="T29" fmla="*/ 196 h 288"/>
              <a:gd name="T30" fmla="*/ 95 w 288"/>
              <a:gd name="T31" fmla="*/ 155 h 288"/>
              <a:gd name="T32" fmla="*/ 110 w 288"/>
              <a:gd name="T33" fmla="*/ 161 h 288"/>
              <a:gd name="T34" fmla="*/ 160 w 288"/>
              <a:gd name="T35" fmla="*/ 110 h 288"/>
              <a:gd name="T36" fmla="*/ 155 w 288"/>
              <a:gd name="T37" fmla="*/ 95 h 288"/>
              <a:gd name="T38" fmla="*/ 196 w 288"/>
              <a:gd name="T39" fmla="*/ 54 h 288"/>
              <a:gd name="T40" fmla="*/ 200 w 288"/>
              <a:gd name="T41" fmla="*/ 58 h 288"/>
              <a:gd name="T42" fmla="*/ 182 w 288"/>
              <a:gd name="T43" fmla="*/ 85 h 288"/>
              <a:gd name="T44" fmla="*/ 203 w 288"/>
              <a:gd name="T45" fmla="*/ 106 h 288"/>
              <a:gd name="T46" fmla="*/ 230 w 288"/>
              <a:gd name="T47" fmla="*/ 88 h 288"/>
              <a:gd name="T48" fmla="*/ 233 w 288"/>
              <a:gd name="T49" fmla="*/ 92 h 288"/>
              <a:gd name="T50" fmla="*/ 193 w 288"/>
              <a:gd name="T51" fmla="*/ 13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93" y="132"/>
                </a:moveTo>
                <a:cubicBezTo>
                  <a:pt x="188" y="132"/>
                  <a:pt x="183" y="131"/>
                  <a:pt x="178" y="128"/>
                </a:cubicBezTo>
                <a:cubicBezTo>
                  <a:pt x="128" y="178"/>
                  <a:pt x="128" y="178"/>
                  <a:pt x="128" y="178"/>
                </a:cubicBezTo>
                <a:cubicBezTo>
                  <a:pt x="131" y="183"/>
                  <a:pt x="133" y="188"/>
                  <a:pt x="133" y="193"/>
                </a:cubicBezTo>
                <a:cubicBezTo>
                  <a:pt x="133" y="214"/>
                  <a:pt x="113" y="233"/>
                  <a:pt x="92" y="233"/>
                </a:cubicBezTo>
                <a:cubicBezTo>
                  <a:pt x="92" y="233"/>
                  <a:pt x="90" y="231"/>
                  <a:pt x="88" y="230"/>
                </a:cubicBezTo>
                <a:cubicBezTo>
                  <a:pt x="105" y="213"/>
                  <a:pt x="106" y="214"/>
                  <a:pt x="106" y="203"/>
                </a:cubicBezTo>
                <a:cubicBezTo>
                  <a:pt x="106" y="195"/>
                  <a:pt x="93" y="182"/>
                  <a:pt x="85" y="182"/>
                </a:cubicBezTo>
                <a:cubicBezTo>
                  <a:pt x="75" y="182"/>
                  <a:pt x="75" y="183"/>
                  <a:pt x="58" y="200"/>
                </a:cubicBezTo>
                <a:cubicBezTo>
                  <a:pt x="57" y="198"/>
                  <a:pt x="55" y="196"/>
                  <a:pt x="55" y="196"/>
                </a:cubicBezTo>
                <a:cubicBezTo>
                  <a:pt x="54" y="175"/>
                  <a:pt x="74" y="155"/>
                  <a:pt x="95" y="155"/>
                </a:cubicBezTo>
                <a:cubicBezTo>
                  <a:pt x="100" y="155"/>
                  <a:pt x="105" y="157"/>
                  <a:pt x="110" y="161"/>
                </a:cubicBezTo>
                <a:cubicBezTo>
                  <a:pt x="160" y="110"/>
                  <a:pt x="160" y="110"/>
                  <a:pt x="160" y="110"/>
                </a:cubicBezTo>
                <a:cubicBezTo>
                  <a:pt x="157" y="105"/>
                  <a:pt x="155" y="100"/>
                  <a:pt x="155" y="95"/>
                </a:cubicBezTo>
                <a:cubicBezTo>
                  <a:pt x="155" y="74"/>
                  <a:pt x="175" y="55"/>
                  <a:pt x="196" y="54"/>
                </a:cubicBezTo>
                <a:cubicBezTo>
                  <a:pt x="196" y="54"/>
                  <a:pt x="198" y="57"/>
                  <a:pt x="200" y="58"/>
                </a:cubicBezTo>
                <a:cubicBezTo>
                  <a:pt x="183" y="75"/>
                  <a:pt x="182" y="74"/>
                  <a:pt x="182" y="85"/>
                </a:cubicBezTo>
                <a:cubicBezTo>
                  <a:pt x="182" y="93"/>
                  <a:pt x="195" y="106"/>
                  <a:pt x="203" y="106"/>
                </a:cubicBezTo>
                <a:cubicBezTo>
                  <a:pt x="213" y="106"/>
                  <a:pt x="213" y="105"/>
                  <a:pt x="230" y="88"/>
                </a:cubicBezTo>
                <a:cubicBezTo>
                  <a:pt x="231" y="90"/>
                  <a:pt x="233" y="92"/>
                  <a:pt x="233" y="92"/>
                </a:cubicBezTo>
                <a:cubicBezTo>
                  <a:pt x="234" y="113"/>
                  <a:pt x="214" y="132"/>
                  <a:pt x="193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372"/>
          <p:cNvSpPr/>
          <p:nvPr/>
        </p:nvSpPr>
        <p:spPr bwMode="auto">
          <a:xfrm>
            <a:off x="7265605" y="4319836"/>
            <a:ext cx="384348" cy="384348"/>
          </a:xfrm>
          <a:custGeom>
            <a:avLst/>
            <a:gdLst>
              <a:gd name="T0" fmla="*/ 282 w 288"/>
              <a:gd name="T1" fmla="*/ 54 h 288"/>
              <a:gd name="T2" fmla="*/ 243 w 288"/>
              <a:gd name="T3" fmla="*/ 79 h 288"/>
              <a:gd name="T4" fmla="*/ 209 w 288"/>
              <a:gd name="T5" fmla="*/ 45 h 288"/>
              <a:gd name="T6" fmla="*/ 233 w 288"/>
              <a:gd name="T7" fmla="*/ 6 h 288"/>
              <a:gd name="T8" fmla="*/ 227 w 288"/>
              <a:gd name="T9" fmla="*/ 0 h 288"/>
              <a:gd name="T10" fmla="*/ 162 w 288"/>
              <a:gd name="T11" fmla="*/ 65 h 288"/>
              <a:gd name="T12" fmla="*/ 167 w 288"/>
              <a:gd name="T13" fmla="*/ 85 h 288"/>
              <a:gd name="T14" fmla="*/ 84 w 288"/>
              <a:gd name="T15" fmla="*/ 168 h 288"/>
              <a:gd name="T16" fmla="*/ 65 w 288"/>
              <a:gd name="T17" fmla="*/ 162 h 288"/>
              <a:gd name="T18" fmla="*/ 0 w 288"/>
              <a:gd name="T19" fmla="*/ 228 h 288"/>
              <a:gd name="T20" fmla="*/ 6 w 288"/>
              <a:gd name="T21" fmla="*/ 234 h 288"/>
              <a:gd name="T22" fmla="*/ 45 w 288"/>
              <a:gd name="T23" fmla="*/ 209 h 288"/>
              <a:gd name="T24" fmla="*/ 79 w 288"/>
              <a:gd name="T25" fmla="*/ 243 h 288"/>
              <a:gd name="T26" fmla="*/ 54 w 288"/>
              <a:gd name="T27" fmla="*/ 282 h 288"/>
              <a:gd name="T28" fmla="*/ 60 w 288"/>
              <a:gd name="T29" fmla="*/ 288 h 288"/>
              <a:gd name="T30" fmla="*/ 125 w 288"/>
              <a:gd name="T31" fmla="*/ 223 h 288"/>
              <a:gd name="T32" fmla="*/ 120 w 288"/>
              <a:gd name="T33" fmla="*/ 204 h 288"/>
              <a:gd name="T34" fmla="*/ 204 w 288"/>
              <a:gd name="T35" fmla="*/ 120 h 288"/>
              <a:gd name="T36" fmla="*/ 222 w 288"/>
              <a:gd name="T37" fmla="*/ 126 h 288"/>
              <a:gd name="T38" fmla="*/ 287 w 288"/>
              <a:gd name="T39" fmla="*/ 60 h 288"/>
              <a:gd name="T40" fmla="*/ 282 w 288"/>
              <a:gd name="T41" fmla="*/ 5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8" h="288">
                <a:moveTo>
                  <a:pt x="282" y="54"/>
                </a:moveTo>
                <a:cubicBezTo>
                  <a:pt x="255" y="81"/>
                  <a:pt x="259" y="79"/>
                  <a:pt x="243" y="79"/>
                </a:cubicBezTo>
                <a:cubicBezTo>
                  <a:pt x="230" y="79"/>
                  <a:pt x="209" y="58"/>
                  <a:pt x="209" y="45"/>
                </a:cubicBezTo>
                <a:cubicBezTo>
                  <a:pt x="209" y="28"/>
                  <a:pt x="206" y="33"/>
                  <a:pt x="233" y="6"/>
                </a:cubicBezTo>
                <a:cubicBezTo>
                  <a:pt x="231" y="4"/>
                  <a:pt x="227" y="0"/>
                  <a:pt x="227" y="0"/>
                </a:cubicBezTo>
                <a:cubicBezTo>
                  <a:pt x="194" y="1"/>
                  <a:pt x="162" y="32"/>
                  <a:pt x="162" y="65"/>
                </a:cubicBezTo>
                <a:cubicBezTo>
                  <a:pt x="162" y="71"/>
                  <a:pt x="164" y="78"/>
                  <a:pt x="167" y="85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78" y="164"/>
                  <a:pt x="71" y="162"/>
                  <a:pt x="65" y="162"/>
                </a:cubicBezTo>
                <a:cubicBezTo>
                  <a:pt x="32" y="162"/>
                  <a:pt x="0" y="194"/>
                  <a:pt x="0" y="228"/>
                </a:cubicBezTo>
                <a:cubicBezTo>
                  <a:pt x="0" y="228"/>
                  <a:pt x="4" y="231"/>
                  <a:pt x="6" y="234"/>
                </a:cubicBezTo>
                <a:cubicBezTo>
                  <a:pt x="33" y="207"/>
                  <a:pt x="28" y="209"/>
                  <a:pt x="45" y="209"/>
                </a:cubicBezTo>
                <a:cubicBezTo>
                  <a:pt x="58" y="209"/>
                  <a:pt x="79" y="230"/>
                  <a:pt x="79" y="243"/>
                </a:cubicBezTo>
                <a:cubicBezTo>
                  <a:pt x="79" y="260"/>
                  <a:pt x="82" y="255"/>
                  <a:pt x="54" y="282"/>
                </a:cubicBezTo>
                <a:cubicBezTo>
                  <a:pt x="56" y="284"/>
                  <a:pt x="60" y="288"/>
                  <a:pt x="60" y="288"/>
                </a:cubicBezTo>
                <a:cubicBezTo>
                  <a:pt x="94" y="287"/>
                  <a:pt x="125" y="256"/>
                  <a:pt x="125" y="223"/>
                </a:cubicBezTo>
                <a:cubicBezTo>
                  <a:pt x="125" y="217"/>
                  <a:pt x="123" y="210"/>
                  <a:pt x="120" y="204"/>
                </a:cubicBezTo>
                <a:cubicBezTo>
                  <a:pt x="204" y="120"/>
                  <a:pt x="204" y="120"/>
                  <a:pt x="204" y="120"/>
                </a:cubicBezTo>
                <a:cubicBezTo>
                  <a:pt x="210" y="124"/>
                  <a:pt x="216" y="126"/>
                  <a:pt x="222" y="126"/>
                </a:cubicBezTo>
                <a:cubicBezTo>
                  <a:pt x="256" y="126"/>
                  <a:pt x="288" y="94"/>
                  <a:pt x="287" y="60"/>
                </a:cubicBezTo>
                <a:cubicBezTo>
                  <a:pt x="287" y="60"/>
                  <a:pt x="284" y="56"/>
                  <a:pt x="282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384"/>
          <p:cNvSpPr/>
          <p:nvPr/>
        </p:nvSpPr>
        <p:spPr bwMode="auto">
          <a:xfrm>
            <a:off x="10115447" y="4482480"/>
            <a:ext cx="186169" cy="186169"/>
          </a:xfrm>
          <a:custGeom>
            <a:avLst/>
            <a:gdLst>
              <a:gd name="T0" fmla="*/ 49 w 62"/>
              <a:gd name="T1" fmla="*/ 9 h 62"/>
              <a:gd name="T2" fmla="*/ 27 w 62"/>
              <a:gd name="T3" fmla="*/ 31 h 62"/>
              <a:gd name="T4" fmla="*/ 24 w 62"/>
              <a:gd name="T5" fmla="*/ 27 h 62"/>
              <a:gd name="T6" fmla="*/ 45 w 62"/>
              <a:gd name="T7" fmla="*/ 6 h 62"/>
              <a:gd name="T8" fmla="*/ 39 w 62"/>
              <a:gd name="T9" fmla="*/ 0 h 62"/>
              <a:gd name="T10" fmla="*/ 11 w 62"/>
              <a:gd name="T11" fmla="*/ 28 h 62"/>
              <a:gd name="T12" fmla="*/ 11 w 62"/>
              <a:gd name="T13" fmla="*/ 28 h 62"/>
              <a:gd name="T14" fmla="*/ 11 w 62"/>
              <a:gd name="T15" fmla="*/ 28 h 62"/>
              <a:gd name="T16" fmla="*/ 11 w 62"/>
              <a:gd name="T17" fmla="*/ 28 h 62"/>
              <a:gd name="T18" fmla="*/ 11 w 62"/>
              <a:gd name="T19" fmla="*/ 28 h 62"/>
              <a:gd name="T20" fmla="*/ 0 w 62"/>
              <a:gd name="T21" fmla="*/ 62 h 62"/>
              <a:gd name="T22" fmla="*/ 35 w 62"/>
              <a:gd name="T23" fmla="*/ 51 h 62"/>
              <a:gd name="T24" fmla="*/ 35 w 62"/>
              <a:gd name="T25" fmla="*/ 51 h 62"/>
              <a:gd name="T26" fmla="*/ 35 w 62"/>
              <a:gd name="T27" fmla="*/ 51 h 62"/>
              <a:gd name="T28" fmla="*/ 35 w 62"/>
              <a:gd name="T29" fmla="*/ 51 h 62"/>
              <a:gd name="T30" fmla="*/ 35 w 62"/>
              <a:gd name="T31" fmla="*/ 51 h 62"/>
              <a:gd name="T32" fmla="*/ 62 w 62"/>
              <a:gd name="T33" fmla="*/ 23 h 62"/>
              <a:gd name="T34" fmla="*/ 49 w 62"/>
              <a:gd name="T35" fmla="*/ 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" h="62">
                <a:moveTo>
                  <a:pt x="49" y="9"/>
                </a:moveTo>
                <a:lnTo>
                  <a:pt x="27" y="31"/>
                </a:lnTo>
                <a:lnTo>
                  <a:pt x="24" y="27"/>
                </a:lnTo>
                <a:lnTo>
                  <a:pt x="45" y="6"/>
                </a:lnTo>
                <a:lnTo>
                  <a:pt x="39" y="0"/>
                </a:lnTo>
                <a:lnTo>
                  <a:pt x="11" y="28"/>
                </a:lnTo>
                <a:lnTo>
                  <a:pt x="11" y="28"/>
                </a:lnTo>
                <a:lnTo>
                  <a:pt x="11" y="28"/>
                </a:lnTo>
                <a:lnTo>
                  <a:pt x="11" y="28"/>
                </a:lnTo>
                <a:lnTo>
                  <a:pt x="11" y="28"/>
                </a:lnTo>
                <a:lnTo>
                  <a:pt x="0" y="62"/>
                </a:lnTo>
                <a:lnTo>
                  <a:pt x="35" y="51"/>
                </a:lnTo>
                <a:lnTo>
                  <a:pt x="35" y="51"/>
                </a:lnTo>
                <a:lnTo>
                  <a:pt x="35" y="51"/>
                </a:lnTo>
                <a:lnTo>
                  <a:pt x="35" y="51"/>
                </a:lnTo>
                <a:lnTo>
                  <a:pt x="35" y="51"/>
                </a:lnTo>
                <a:lnTo>
                  <a:pt x="62" y="23"/>
                </a:lnTo>
                <a:lnTo>
                  <a:pt x="49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385"/>
          <p:cNvSpPr/>
          <p:nvPr/>
        </p:nvSpPr>
        <p:spPr bwMode="auto">
          <a:xfrm>
            <a:off x="10310623" y="4356366"/>
            <a:ext cx="120109" cy="117107"/>
          </a:xfrm>
          <a:custGeom>
            <a:avLst/>
            <a:gdLst>
              <a:gd name="T0" fmla="*/ 6 w 40"/>
              <a:gd name="T1" fmla="*/ 21 h 39"/>
              <a:gd name="T2" fmla="*/ 16 w 40"/>
              <a:gd name="T3" fmla="*/ 12 h 39"/>
              <a:gd name="T4" fmla="*/ 20 w 40"/>
              <a:gd name="T5" fmla="*/ 15 h 39"/>
              <a:gd name="T6" fmla="*/ 10 w 40"/>
              <a:gd name="T7" fmla="*/ 25 h 39"/>
              <a:gd name="T8" fmla="*/ 24 w 40"/>
              <a:gd name="T9" fmla="*/ 39 h 39"/>
              <a:gd name="T10" fmla="*/ 40 w 40"/>
              <a:gd name="T11" fmla="*/ 23 h 39"/>
              <a:gd name="T12" fmla="*/ 16 w 40"/>
              <a:gd name="T13" fmla="*/ 0 h 39"/>
              <a:gd name="T14" fmla="*/ 0 w 40"/>
              <a:gd name="T15" fmla="*/ 16 h 39"/>
              <a:gd name="T16" fmla="*/ 6 w 40"/>
              <a:gd name="T17" fmla="*/ 2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39">
                <a:moveTo>
                  <a:pt x="6" y="21"/>
                </a:moveTo>
                <a:lnTo>
                  <a:pt x="16" y="12"/>
                </a:lnTo>
                <a:lnTo>
                  <a:pt x="20" y="15"/>
                </a:lnTo>
                <a:lnTo>
                  <a:pt x="10" y="25"/>
                </a:lnTo>
                <a:lnTo>
                  <a:pt x="24" y="39"/>
                </a:lnTo>
                <a:lnTo>
                  <a:pt x="40" y="23"/>
                </a:lnTo>
                <a:lnTo>
                  <a:pt x="16" y="0"/>
                </a:lnTo>
                <a:lnTo>
                  <a:pt x="0" y="16"/>
                </a:lnTo>
                <a:lnTo>
                  <a:pt x="6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386"/>
          <p:cNvSpPr/>
          <p:nvPr/>
        </p:nvSpPr>
        <p:spPr bwMode="auto">
          <a:xfrm>
            <a:off x="10382688" y="4284301"/>
            <a:ext cx="117105" cy="117107"/>
          </a:xfrm>
          <a:custGeom>
            <a:avLst/>
            <a:gdLst>
              <a:gd name="T0" fmla="*/ 15 w 39"/>
              <a:gd name="T1" fmla="*/ 0 h 39"/>
              <a:gd name="T2" fmla="*/ 0 w 39"/>
              <a:gd name="T3" fmla="*/ 16 h 39"/>
              <a:gd name="T4" fmla="*/ 23 w 39"/>
              <a:gd name="T5" fmla="*/ 39 h 39"/>
              <a:gd name="T6" fmla="*/ 39 w 39"/>
              <a:gd name="T7" fmla="*/ 24 h 39"/>
              <a:gd name="T8" fmla="*/ 15 w 39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39">
                <a:moveTo>
                  <a:pt x="15" y="0"/>
                </a:moveTo>
                <a:lnTo>
                  <a:pt x="0" y="16"/>
                </a:lnTo>
                <a:lnTo>
                  <a:pt x="23" y="39"/>
                </a:lnTo>
                <a:lnTo>
                  <a:pt x="39" y="24"/>
                </a:lnTo>
                <a:lnTo>
                  <a:pt x="1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387"/>
          <p:cNvSpPr/>
          <p:nvPr/>
        </p:nvSpPr>
        <p:spPr bwMode="auto">
          <a:xfrm>
            <a:off x="10115447" y="4284301"/>
            <a:ext cx="384348" cy="384348"/>
          </a:xfrm>
          <a:custGeom>
            <a:avLst/>
            <a:gdLst>
              <a:gd name="T0" fmla="*/ 223 w 288"/>
              <a:gd name="T1" fmla="*/ 162 h 287"/>
              <a:gd name="T2" fmla="*/ 203 w 288"/>
              <a:gd name="T3" fmla="*/ 167 h 287"/>
              <a:gd name="T4" fmla="*/ 120 w 288"/>
              <a:gd name="T5" fmla="*/ 84 h 287"/>
              <a:gd name="T6" fmla="*/ 125 w 288"/>
              <a:gd name="T7" fmla="*/ 65 h 287"/>
              <a:gd name="T8" fmla="*/ 61 w 288"/>
              <a:gd name="T9" fmla="*/ 0 h 287"/>
              <a:gd name="T10" fmla="*/ 60 w 288"/>
              <a:gd name="T11" fmla="*/ 0 h 287"/>
              <a:gd name="T12" fmla="*/ 54 w 288"/>
              <a:gd name="T13" fmla="*/ 6 h 287"/>
              <a:gd name="T14" fmla="*/ 79 w 288"/>
              <a:gd name="T15" fmla="*/ 44 h 287"/>
              <a:gd name="T16" fmla="*/ 45 w 288"/>
              <a:gd name="T17" fmla="*/ 78 h 287"/>
              <a:gd name="T18" fmla="*/ 38 w 288"/>
              <a:gd name="T19" fmla="*/ 79 h 287"/>
              <a:gd name="T20" fmla="*/ 6 w 288"/>
              <a:gd name="T21" fmla="*/ 54 h 287"/>
              <a:gd name="T22" fmla="*/ 0 w 288"/>
              <a:gd name="T23" fmla="*/ 60 h 287"/>
              <a:gd name="T24" fmla="*/ 65 w 288"/>
              <a:gd name="T25" fmla="*/ 125 h 287"/>
              <a:gd name="T26" fmla="*/ 84 w 288"/>
              <a:gd name="T27" fmla="*/ 120 h 287"/>
              <a:gd name="T28" fmla="*/ 167 w 288"/>
              <a:gd name="T29" fmla="*/ 203 h 287"/>
              <a:gd name="T30" fmla="*/ 162 w 288"/>
              <a:gd name="T31" fmla="*/ 222 h 287"/>
              <a:gd name="T32" fmla="*/ 227 w 288"/>
              <a:gd name="T33" fmla="*/ 287 h 287"/>
              <a:gd name="T34" fmla="*/ 227 w 288"/>
              <a:gd name="T35" fmla="*/ 287 h 287"/>
              <a:gd name="T36" fmla="*/ 233 w 288"/>
              <a:gd name="T37" fmla="*/ 281 h 287"/>
              <a:gd name="T38" fmla="*/ 209 w 288"/>
              <a:gd name="T39" fmla="*/ 243 h 287"/>
              <a:gd name="T40" fmla="*/ 243 w 288"/>
              <a:gd name="T41" fmla="*/ 208 h 287"/>
              <a:gd name="T42" fmla="*/ 250 w 288"/>
              <a:gd name="T43" fmla="*/ 208 h 287"/>
              <a:gd name="T44" fmla="*/ 282 w 288"/>
              <a:gd name="T45" fmla="*/ 233 h 287"/>
              <a:gd name="T46" fmla="*/ 288 w 288"/>
              <a:gd name="T47" fmla="*/ 227 h 287"/>
              <a:gd name="T48" fmla="*/ 223 w 288"/>
              <a:gd name="T49" fmla="*/ 162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8" h="287">
                <a:moveTo>
                  <a:pt x="223" y="162"/>
                </a:moveTo>
                <a:cubicBezTo>
                  <a:pt x="216" y="162"/>
                  <a:pt x="210" y="164"/>
                  <a:pt x="203" y="167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23" y="77"/>
                  <a:pt x="125" y="71"/>
                  <a:pt x="125" y="65"/>
                </a:cubicBezTo>
                <a:cubicBezTo>
                  <a:pt x="125" y="32"/>
                  <a:pt x="94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0"/>
                  <a:pt x="56" y="3"/>
                  <a:pt x="54" y="6"/>
                </a:cubicBezTo>
                <a:cubicBezTo>
                  <a:pt x="81" y="32"/>
                  <a:pt x="79" y="28"/>
                  <a:pt x="79" y="44"/>
                </a:cubicBezTo>
                <a:cubicBezTo>
                  <a:pt x="79" y="57"/>
                  <a:pt x="58" y="78"/>
                  <a:pt x="45" y="78"/>
                </a:cubicBezTo>
                <a:cubicBezTo>
                  <a:pt x="42" y="78"/>
                  <a:pt x="40" y="79"/>
                  <a:pt x="38" y="79"/>
                </a:cubicBezTo>
                <a:cubicBezTo>
                  <a:pt x="29" y="79"/>
                  <a:pt x="29" y="77"/>
                  <a:pt x="6" y="54"/>
                </a:cubicBezTo>
                <a:cubicBezTo>
                  <a:pt x="4" y="56"/>
                  <a:pt x="0" y="60"/>
                  <a:pt x="0" y="60"/>
                </a:cubicBezTo>
                <a:cubicBezTo>
                  <a:pt x="0" y="93"/>
                  <a:pt x="32" y="125"/>
                  <a:pt x="65" y="125"/>
                </a:cubicBezTo>
                <a:cubicBezTo>
                  <a:pt x="71" y="125"/>
                  <a:pt x="78" y="123"/>
                  <a:pt x="84" y="120"/>
                </a:cubicBezTo>
                <a:cubicBezTo>
                  <a:pt x="167" y="203"/>
                  <a:pt x="167" y="203"/>
                  <a:pt x="167" y="203"/>
                </a:cubicBezTo>
                <a:cubicBezTo>
                  <a:pt x="164" y="210"/>
                  <a:pt x="162" y="216"/>
                  <a:pt x="162" y="222"/>
                </a:cubicBezTo>
                <a:cubicBezTo>
                  <a:pt x="162" y="255"/>
                  <a:pt x="194" y="287"/>
                  <a:pt x="227" y="287"/>
                </a:cubicBezTo>
                <a:cubicBezTo>
                  <a:pt x="227" y="287"/>
                  <a:pt x="227" y="287"/>
                  <a:pt x="227" y="287"/>
                </a:cubicBezTo>
                <a:cubicBezTo>
                  <a:pt x="228" y="287"/>
                  <a:pt x="231" y="283"/>
                  <a:pt x="233" y="281"/>
                </a:cubicBezTo>
                <a:cubicBezTo>
                  <a:pt x="207" y="255"/>
                  <a:pt x="209" y="259"/>
                  <a:pt x="209" y="243"/>
                </a:cubicBezTo>
                <a:cubicBezTo>
                  <a:pt x="209" y="229"/>
                  <a:pt x="230" y="208"/>
                  <a:pt x="243" y="208"/>
                </a:cubicBezTo>
                <a:cubicBezTo>
                  <a:pt x="246" y="208"/>
                  <a:pt x="248" y="208"/>
                  <a:pt x="250" y="208"/>
                </a:cubicBezTo>
                <a:cubicBezTo>
                  <a:pt x="259" y="208"/>
                  <a:pt x="259" y="210"/>
                  <a:pt x="282" y="233"/>
                </a:cubicBezTo>
                <a:cubicBezTo>
                  <a:pt x="284" y="231"/>
                  <a:pt x="288" y="227"/>
                  <a:pt x="288" y="227"/>
                </a:cubicBezTo>
                <a:cubicBezTo>
                  <a:pt x="287" y="194"/>
                  <a:pt x="256" y="162"/>
                  <a:pt x="223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399"/>
          <p:cNvSpPr>
            <a:spLocks noEditPoints="1"/>
          </p:cNvSpPr>
          <p:nvPr/>
        </p:nvSpPr>
        <p:spPr bwMode="auto">
          <a:xfrm>
            <a:off x="4450937" y="4281299"/>
            <a:ext cx="384348" cy="384348"/>
          </a:xfrm>
          <a:custGeom>
            <a:avLst/>
            <a:gdLst>
              <a:gd name="T0" fmla="*/ 128 w 128"/>
              <a:gd name="T1" fmla="*/ 31 h 128"/>
              <a:gd name="T2" fmla="*/ 97 w 128"/>
              <a:gd name="T3" fmla="*/ 0 h 128"/>
              <a:gd name="T4" fmla="*/ 15 w 128"/>
              <a:gd name="T5" fmla="*/ 83 h 128"/>
              <a:gd name="T6" fmla="*/ 15 w 128"/>
              <a:gd name="T7" fmla="*/ 83 h 128"/>
              <a:gd name="T8" fmla="*/ 15 w 128"/>
              <a:gd name="T9" fmla="*/ 83 h 128"/>
              <a:gd name="T10" fmla="*/ 15 w 128"/>
              <a:gd name="T11" fmla="*/ 83 h 128"/>
              <a:gd name="T12" fmla="*/ 15 w 128"/>
              <a:gd name="T13" fmla="*/ 83 h 128"/>
              <a:gd name="T14" fmla="*/ 0 w 128"/>
              <a:gd name="T15" fmla="*/ 128 h 128"/>
              <a:gd name="T16" fmla="*/ 45 w 128"/>
              <a:gd name="T17" fmla="*/ 114 h 128"/>
              <a:gd name="T18" fmla="*/ 45 w 128"/>
              <a:gd name="T19" fmla="*/ 114 h 128"/>
              <a:gd name="T20" fmla="*/ 45 w 128"/>
              <a:gd name="T21" fmla="*/ 114 h 128"/>
              <a:gd name="T22" fmla="*/ 45 w 128"/>
              <a:gd name="T23" fmla="*/ 114 h 128"/>
              <a:gd name="T24" fmla="*/ 128 w 128"/>
              <a:gd name="T25" fmla="*/ 31 h 128"/>
              <a:gd name="T26" fmla="*/ 11 w 128"/>
              <a:gd name="T27" fmla="*/ 117 h 128"/>
              <a:gd name="T28" fmla="*/ 21 w 128"/>
              <a:gd name="T29" fmla="*/ 86 h 128"/>
              <a:gd name="T30" fmla="*/ 41 w 128"/>
              <a:gd name="T31" fmla="*/ 107 h 128"/>
              <a:gd name="T32" fmla="*/ 11 w 128"/>
              <a:gd name="T33" fmla="*/ 11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8" h="128">
                <a:moveTo>
                  <a:pt x="128" y="31"/>
                </a:moveTo>
                <a:lnTo>
                  <a:pt x="97" y="0"/>
                </a:lnTo>
                <a:lnTo>
                  <a:pt x="15" y="83"/>
                </a:lnTo>
                <a:lnTo>
                  <a:pt x="15" y="83"/>
                </a:lnTo>
                <a:lnTo>
                  <a:pt x="15" y="83"/>
                </a:lnTo>
                <a:lnTo>
                  <a:pt x="15" y="83"/>
                </a:lnTo>
                <a:lnTo>
                  <a:pt x="15" y="83"/>
                </a:lnTo>
                <a:lnTo>
                  <a:pt x="0" y="128"/>
                </a:lnTo>
                <a:lnTo>
                  <a:pt x="45" y="114"/>
                </a:lnTo>
                <a:lnTo>
                  <a:pt x="45" y="114"/>
                </a:lnTo>
                <a:lnTo>
                  <a:pt x="45" y="114"/>
                </a:lnTo>
                <a:lnTo>
                  <a:pt x="45" y="114"/>
                </a:lnTo>
                <a:lnTo>
                  <a:pt x="128" y="31"/>
                </a:lnTo>
                <a:close/>
                <a:moveTo>
                  <a:pt x="11" y="117"/>
                </a:moveTo>
                <a:lnTo>
                  <a:pt x="21" y="86"/>
                </a:lnTo>
                <a:lnTo>
                  <a:pt x="41" y="107"/>
                </a:lnTo>
                <a:lnTo>
                  <a:pt x="11" y="1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421"/>
          <p:cNvSpPr/>
          <p:nvPr/>
        </p:nvSpPr>
        <p:spPr bwMode="auto">
          <a:xfrm>
            <a:off x="4404569" y="1981873"/>
            <a:ext cx="330299" cy="333303"/>
          </a:xfrm>
          <a:custGeom>
            <a:avLst/>
            <a:gdLst>
              <a:gd name="T0" fmla="*/ 217 w 248"/>
              <a:gd name="T1" fmla="*/ 206 h 248"/>
              <a:gd name="T2" fmla="*/ 206 w 248"/>
              <a:gd name="T3" fmla="*/ 217 h 248"/>
              <a:gd name="T4" fmla="*/ 41 w 248"/>
              <a:gd name="T5" fmla="*/ 217 h 248"/>
              <a:gd name="T6" fmla="*/ 31 w 248"/>
              <a:gd name="T7" fmla="*/ 206 h 248"/>
              <a:gd name="T8" fmla="*/ 31 w 248"/>
              <a:gd name="T9" fmla="*/ 41 h 248"/>
              <a:gd name="T10" fmla="*/ 41 w 248"/>
              <a:gd name="T11" fmla="*/ 31 h 248"/>
              <a:gd name="T12" fmla="*/ 184 w 248"/>
              <a:gd name="T13" fmla="*/ 31 h 248"/>
              <a:gd name="T14" fmla="*/ 214 w 248"/>
              <a:gd name="T15" fmla="*/ 0 h 248"/>
              <a:gd name="T16" fmla="*/ 206 w 248"/>
              <a:gd name="T17" fmla="*/ 0 h 248"/>
              <a:gd name="T18" fmla="*/ 41 w 248"/>
              <a:gd name="T19" fmla="*/ 0 h 248"/>
              <a:gd name="T20" fmla="*/ 0 w 248"/>
              <a:gd name="T21" fmla="*/ 41 h 248"/>
              <a:gd name="T22" fmla="*/ 0 w 248"/>
              <a:gd name="T23" fmla="*/ 206 h 248"/>
              <a:gd name="T24" fmla="*/ 41 w 248"/>
              <a:gd name="T25" fmla="*/ 248 h 248"/>
              <a:gd name="T26" fmla="*/ 206 w 248"/>
              <a:gd name="T27" fmla="*/ 248 h 248"/>
              <a:gd name="T28" fmla="*/ 248 w 248"/>
              <a:gd name="T29" fmla="*/ 206 h 248"/>
              <a:gd name="T30" fmla="*/ 248 w 248"/>
              <a:gd name="T31" fmla="*/ 115 h 248"/>
              <a:gd name="T32" fmla="*/ 217 w 248"/>
              <a:gd name="T33" fmla="*/ 146 h 248"/>
              <a:gd name="T34" fmla="*/ 217 w 248"/>
              <a:gd name="T35" fmla="*/ 206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8" h="248">
                <a:moveTo>
                  <a:pt x="217" y="206"/>
                </a:moveTo>
                <a:cubicBezTo>
                  <a:pt x="217" y="212"/>
                  <a:pt x="212" y="217"/>
                  <a:pt x="206" y="217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35" y="217"/>
                  <a:pt x="31" y="212"/>
                  <a:pt x="31" y="206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35"/>
                  <a:pt x="35" y="31"/>
                  <a:pt x="41" y="31"/>
                </a:cubicBezTo>
                <a:cubicBezTo>
                  <a:pt x="184" y="31"/>
                  <a:pt x="184" y="31"/>
                  <a:pt x="184" y="31"/>
                </a:cubicBezTo>
                <a:cubicBezTo>
                  <a:pt x="214" y="0"/>
                  <a:pt x="214" y="0"/>
                  <a:pt x="214" y="0"/>
                </a:cubicBezTo>
                <a:cubicBezTo>
                  <a:pt x="212" y="0"/>
                  <a:pt x="209" y="0"/>
                  <a:pt x="206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229"/>
                  <a:pt x="18" y="248"/>
                  <a:pt x="41" y="248"/>
                </a:cubicBezTo>
                <a:cubicBezTo>
                  <a:pt x="206" y="248"/>
                  <a:pt x="206" y="248"/>
                  <a:pt x="206" y="248"/>
                </a:cubicBezTo>
                <a:cubicBezTo>
                  <a:pt x="229" y="248"/>
                  <a:pt x="248" y="229"/>
                  <a:pt x="248" y="206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17" y="146"/>
                  <a:pt x="217" y="146"/>
                  <a:pt x="217" y="146"/>
                </a:cubicBezTo>
                <a:lnTo>
                  <a:pt x="217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422"/>
          <p:cNvSpPr>
            <a:spLocks noEditPoints="1"/>
          </p:cNvSpPr>
          <p:nvPr/>
        </p:nvSpPr>
        <p:spPr bwMode="auto">
          <a:xfrm>
            <a:off x="4542694" y="1984875"/>
            <a:ext cx="246223" cy="246223"/>
          </a:xfrm>
          <a:custGeom>
            <a:avLst/>
            <a:gdLst>
              <a:gd name="T0" fmla="*/ 9 w 82"/>
              <a:gd name="T1" fmla="*/ 52 h 82"/>
              <a:gd name="T2" fmla="*/ 9 w 82"/>
              <a:gd name="T3" fmla="*/ 52 h 82"/>
              <a:gd name="T4" fmla="*/ 9 w 82"/>
              <a:gd name="T5" fmla="*/ 52 h 82"/>
              <a:gd name="T6" fmla="*/ 9 w 82"/>
              <a:gd name="T7" fmla="*/ 52 h 82"/>
              <a:gd name="T8" fmla="*/ 0 w 82"/>
              <a:gd name="T9" fmla="*/ 82 h 82"/>
              <a:gd name="T10" fmla="*/ 29 w 82"/>
              <a:gd name="T11" fmla="*/ 72 h 82"/>
              <a:gd name="T12" fmla="*/ 29 w 82"/>
              <a:gd name="T13" fmla="*/ 72 h 82"/>
              <a:gd name="T14" fmla="*/ 29 w 82"/>
              <a:gd name="T15" fmla="*/ 72 h 82"/>
              <a:gd name="T16" fmla="*/ 29 w 82"/>
              <a:gd name="T17" fmla="*/ 72 h 82"/>
              <a:gd name="T18" fmla="*/ 82 w 82"/>
              <a:gd name="T19" fmla="*/ 19 h 82"/>
              <a:gd name="T20" fmla="*/ 62 w 82"/>
              <a:gd name="T21" fmla="*/ 0 h 82"/>
              <a:gd name="T22" fmla="*/ 9 w 82"/>
              <a:gd name="T23" fmla="*/ 52 h 82"/>
              <a:gd name="T24" fmla="*/ 9 w 82"/>
              <a:gd name="T25" fmla="*/ 52 h 82"/>
              <a:gd name="T26" fmla="*/ 27 w 82"/>
              <a:gd name="T27" fmla="*/ 68 h 82"/>
              <a:gd name="T28" fmla="*/ 7 w 82"/>
              <a:gd name="T29" fmla="*/ 75 h 82"/>
              <a:gd name="T30" fmla="*/ 13 w 82"/>
              <a:gd name="T31" fmla="*/ 55 h 82"/>
              <a:gd name="T32" fmla="*/ 27 w 82"/>
              <a:gd name="T33" fmla="*/ 6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2" h="82">
                <a:moveTo>
                  <a:pt x="9" y="52"/>
                </a:moveTo>
                <a:lnTo>
                  <a:pt x="9" y="52"/>
                </a:lnTo>
                <a:lnTo>
                  <a:pt x="9" y="52"/>
                </a:lnTo>
                <a:lnTo>
                  <a:pt x="9" y="52"/>
                </a:lnTo>
                <a:lnTo>
                  <a:pt x="0" y="82"/>
                </a:lnTo>
                <a:lnTo>
                  <a:pt x="29" y="72"/>
                </a:lnTo>
                <a:lnTo>
                  <a:pt x="29" y="72"/>
                </a:lnTo>
                <a:lnTo>
                  <a:pt x="29" y="72"/>
                </a:lnTo>
                <a:lnTo>
                  <a:pt x="29" y="72"/>
                </a:lnTo>
                <a:lnTo>
                  <a:pt x="82" y="19"/>
                </a:lnTo>
                <a:lnTo>
                  <a:pt x="62" y="0"/>
                </a:lnTo>
                <a:lnTo>
                  <a:pt x="9" y="52"/>
                </a:lnTo>
                <a:lnTo>
                  <a:pt x="9" y="52"/>
                </a:lnTo>
                <a:close/>
                <a:moveTo>
                  <a:pt x="27" y="68"/>
                </a:moveTo>
                <a:lnTo>
                  <a:pt x="7" y="75"/>
                </a:lnTo>
                <a:lnTo>
                  <a:pt x="13" y="55"/>
                </a:lnTo>
                <a:lnTo>
                  <a:pt x="27" y="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659"/>
          <p:cNvSpPr/>
          <p:nvPr/>
        </p:nvSpPr>
        <p:spPr bwMode="auto">
          <a:xfrm>
            <a:off x="10115447" y="1956351"/>
            <a:ext cx="387350" cy="387350"/>
          </a:xfrm>
          <a:custGeom>
            <a:avLst/>
            <a:gdLst>
              <a:gd name="T0" fmla="*/ 280 w 291"/>
              <a:gd name="T1" fmla="*/ 31 h 290"/>
              <a:gd name="T2" fmla="*/ 260 w 291"/>
              <a:gd name="T3" fmla="*/ 11 h 290"/>
              <a:gd name="T4" fmla="*/ 222 w 291"/>
              <a:gd name="T5" fmla="*/ 11 h 290"/>
              <a:gd name="T6" fmla="*/ 137 w 291"/>
              <a:gd name="T7" fmla="*/ 96 h 290"/>
              <a:gd name="T8" fmla="*/ 133 w 291"/>
              <a:gd name="T9" fmla="*/ 113 h 290"/>
              <a:gd name="T10" fmla="*/ 116 w 291"/>
              <a:gd name="T11" fmla="*/ 116 h 290"/>
              <a:gd name="T12" fmla="*/ 109 w 291"/>
              <a:gd name="T13" fmla="*/ 124 h 290"/>
              <a:gd name="T14" fmla="*/ 109 w 291"/>
              <a:gd name="T15" fmla="*/ 162 h 290"/>
              <a:gd name="T16" fmla="*/ 110 w 291"/>
              <a:gd name="T17" fmla="*/ 164 h 290"/>
              <a:gd name="T18" fmla="*/ 44 w 291"/>
              <a:gd name="T19" fmla="*/ 230 h 290"/>
              <a:gd name="T20" fmla="*/ 26 w 291"/>
              <a:gd name="T21" fmla="*/ 237 h 290"/>
              <a:gd name="T22" fmla="*/ 0 w 291"/>
              <a:gd name="T23" fmla="*/ 274 h 290"/>
              <a:gd name="T24" fmla="*/ 17 w 291"/>
              <a:gd name="T25" fmla="*/ 290 h 290"/>
              <a:gd name="T26" fmla="*/ 54 w 291"/>
              <a:gd name="T27" fmla="*/ 264 h 290"/>
              <a:gd name="T28" fmla="*/ 61 w 291"/>
              <a:gd name="T29" fmla="*/ 247 h 290"/>
              <a:gd name="T30" fmla="*/ 127 w 291"/>
              <a:gd name="T31" fmla="*/ 180 h 290"/>
              <a:gd name="T32" fmla="*/ 129 w 291"/>
              <a:gd name="T33" fmla="*/ 182 h 290"/>
              <a:gd name="T34" fmla="*/ 167 w 291"/>
              <a:gd name="T35" fmla="*/ 182 h 290"/>
              <a:gd name="T36" fmla="*/ 175 w 291"/>
              <a:gd name="T37" fmla="*/ 175 h 290"/>
              <a:gd name="T38" fmla="*/ 178 w 291"/>
              <a:gd name="T39" fmla="*/ 158 h 290"/>
              <a:gd name="T40" fmla="*/ 195 w 291"/>
              <a:gd name="T41" fmla="*/ 155 h 290"/>
              <a:gd name="T42" fmla="*/ 280 w 291"/>
              <a:gd name="T43" fmla="*/ 69 h 290"/>
              <a:gd name="T44" fmla="*/ 280 w 291"/>
              <a:gd name="T45" fmla="*/ 31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1" h="290">
                <a:moveTo>
                  <a:pt x="280" y="31"/>
                </a:moveTo>
                <a:cubicBezTo>
                  <a:pt x="260" y="11"/>
                  <a:pt x="260" y="11"/>
                  <a:pt x="260" y="11"/>
                </a:cubicBezTo>
                <a:cubicBezTo>
                  <a:pt x="250" y="0"/>
                  <a:pt x="232" y="0"/>
                  <a:pt x="222" y="11"/>
                </a:cubicBezTo>
                <a:cubicBezTo>
                  <a:pt x="137" y="96"/>
                  <a:pt x="137" y="96"/>
                  <a:pt x="137" y="96"/>
                </a:cubicBezTo>
                <a:cubicBezTo>
                  <a:pt x="139" y="101"/>
                  <a:pt x="137" y="109"/>
                  <a:pt x="133" y="113"/>
                </a:cubicBezTo>
                <a:cubicBezTo>
                  <a:pt x="129" y="117"/>
                  <a:pt x="122" y="119"/>
                  <a:pt x="116" y="116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98" y="134"/>
                  <a:pt x="98" y="152"/>
                  <a:pt x="109" y="162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44" y="230"/>
                  <a:pt x="44" y="230"/>
                  <a:pt x="44" y="230"/>
                </a:cubicBezTo>
                <a:cubicBezTo>
                  <a:pt x="26" y="237"/>
                  <a:pt x="26" y="237"/>
                  <a:pt x="26" y="237"/>
                </a:cubicBezTo>
                <a:cubicBezTo>
                  <a:pt x="0" y="274"/>
                  <a:pt x="0" y="274"/>
                  <a:pt x="0" y="274"/>
                </a:cubicBezTo>
                <a:cubicBezTo>
                  <a:pt x="17" y="290"/>
                  <a:pt x="17" y="290"/>
                  <a:pt x="17" y="290"/>
                </a:cubicBezTo>
                <a:cubicBezTo>
                  <a:pt x="54" y="264"/>
                  <a:pt x="54" y="264"/>
                  <a:pt x="54" y="264"/>
                </a:cubicBezTo>
                <a:cubicBezTo>
                  <a:pt x="61" y="247"/>
                  <a:pt x="61" y="247"/>
                  <a:pt x="61" y="247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9" y="182"/>
                  <a:pt x="129" y="182"/>
                  <a:pt x="129" y="182"/>
                </a:cubicBezTo>
                <a:cubicBezTo>
                  <a:pt x="139" y="193"/>
                  <a:pt x="157" y="193"/>
                  <a:pt x="167" y="182"/>
                </a:cubicBezTo>
                <a:cubicBezTo>
                  <a:pt x="175" y="175"/>
                  <a:pt x="175" y="175"/>
                  <a:pt x="175" y="175"/>
                </a:cubicBezTo>
                <a:cubicBezTo>
                  <a:pt x="172" y="170"/>
                  <a:pt x="174" y="162"/>
                  <a:pt x="178" y="158"/>
                </a:cubicBezTo>
                <a:cubicBezTo>
                  <a:pt x="182" y="154"/>
                  <a:pt x="190" y="152"/>
                  <a:pt x="195" y="155"/>
                </a:cubicBezTo>
                <a:cubicBezTo>
                  <a:pt x="280" y="69"/>
                  <a:pt x="280" y="69"/>
                  <a:pt x="280" y="69"/>
                </a:cubicBezTo>
                <a:cubicBezTo>
                  <a:pt x="291" y="59"/>
                  <a:pt x="291" y="42"/>
                  <a:pt x="280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566668" y="279945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1116849" y="3148863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3427702" y="279945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3977883" y="3148863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6296593" y="279945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6846774" y="3148863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9135921" y="279945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9686102" y="3148863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566668" y="514090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1116849" y="5490309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3427702" y="514090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3977883" y="5490309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6296593" y="514090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6846774" y="5490309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9135921" y="514090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9686102" y="5490309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Freeform 123@|5FFC:0|FBC:0|LFC:16777215|LBC:16777215"/>
          <p:cNvSpPr/>
          <p:nvPr/>
        </p:nvSpPr>
        <p:spPr bwMode="auto">
          <a:xfrm>
            <a:off x="5564418" y="5264645"/>
            <a:ext cx="1014616" cy="131028"/>
          </a:xfrm>
          <a:custGeom>
            <a:avLst/>
            <a:gdLst/>
            <a:ahLst/>
            <a:cxnLst>
              <a:cxn ang="0">
                <a:pos x="163" y="11"/>
              </a:cxn>
              <a:cxn ang="0">
                <a:pos x="153" y="21"/>
              </a:cxn>
              <a:cxn ang="0">
                <a:pos x="10" y="21"/>
              </a:cxn>
              <a:cxn ang="0">
                <a:pos x="0" y="11"/>
              </a:cxn>
              <a:cxn ang="0">
                <a:pos x="10" y="0"/>
              </a:cxn>
              <a:cxn ang="0">
                <a:pos x="153" y="0"/>
              </a:cxn>
              <a:cxn ang="0">
                <a:pos x="163" y="11"/>
              </a:cxn>
            </a:cxnLst>
            <a:rect l="0" t="0" r="r" b="b"/>
            <a:pathLst>
              <a:path w="163" h="21">
                <a:moveTo>
                  <a:pt x="163" y="11"/>
                </a:moveTo>
                <a:cubicBezTo>
                  <a:pt x="163" y="16"/>
                  <a:pt x="158" y="21"/>
                  <a:pt x="153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8" y="0"/>
                  <a:pt x="163" y="5"/>
                  <a:pt x="163" y="11"/>
                </a:cubicBezTo>
                <a:close/>
              </a:path>
            </a:pathLst>
          </a:custGeom>
          <a:solidFill>
            <a:srgbClr val="C1C7D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355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124@|5FFC:0|FBC:0|LFC:16777215|LBC:16777215"/>
          <p:cNvSpPr/>
          <p:nvPr/>
        </p:nvSpPr>
        <p:spPr bwMode="auto">
          <a:xfrm>
            <a:off x="5564418" y="5083224"/>
            <a:ext cx="1014616" cy="131028"/>
          </a:xfrm>
          <a:custGeom>
            <a:avLst/>
            <a:gdLst/>
            <a:ahLst/>
            <a:cxnLst>
              <a:cxn ang="0">
                <a:pos x="163" y="11"/>
              </a:cxn>
              <a:cxn ang="0">
                <a:pos x="153" y="21"/>
              </a:cxn>
              <a:cxn ang="0">
                <a:pos x="10" y="21"/>
              </a:cxn>
              <a:cxn ang="0">
                <a:pos x="0" y="11"/>
              </a:cxn>
              <a:cxn ang="0">
                <a:pos x="10" y="0"/>
              </a:cxn>
              <a:cxn ang="0">
                <a:pos x="153" y="0"/>
              </a:cxn>
              <a:cxn ang="0">
                <a:pos x="163" y="11"/>
              </a:cxn>
            </a:cxnLst>
            <a:rect l="0" t="0" r="r" b="b"/>
            <a:pathLst>
              <a:path w="163" h="21">
                <a:moveTo>
                  <a:pt x="163" y="11"/>
                </a:moveTo>
                <a:cubicBezTo>
                  <a:pt x="163" y="16"/>
                  <a:pt x="158" y="21"/>
                  <a:pt x="153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8" y="0"/>
                  <a:pt x="163" y="5"/>
                  <a:pt x="163" y="11"/>
                </a:cubicBezTo>
                <a:close/>
              </a:path>
            </a:pathLst>
          </a:custGeom>
          <a:solidFill>
            <a:srgbClr val="C1C7D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355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125@|5FFC:0|FBC:0|LFC:16777215|LBC:16777215"/>
          <p:cNvSpPr/>
          <p:nvPr/>
        </p:nvSpPr>
        <p:spPr bwMode="auto">
          <a:xfrm>
            <a:off x="5651769" y="5449428"/>
            <a:ext cx="802959" cy="20157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9" y="0"/>
              </a:cxn>
              <a:cxn ang="0">
                <a:pos x="63" y="30"/>
              </a:cxn>
              <a:cxn ang="0">
                <a:pos x="0" y="0"/>
              </a:cxn>
            </a:cxnLst>
            <a:rect l="0" t="0" r="r" b="b"/>
            <a:pathLst>
              <a:path w="129" h="32">
                <a:moveTo>
                  <a:pt x="0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0" y="32"/>
                  <a:pt x="63" y="30"/>
                </a:cubicBezTo>
                <a:cubicBezTo>
                  <a:pt x="17" y="29"/>
                  <a:pt x="0" y="0"/>
                  <a:pt x="0" y="0"/>
                </a:cubicBezTo>
                <a:close/>
              </a:path>
            </a:pathLst>
          </a:custGeom>
          <a:solidFill>
            <a:srgbClr val="C1C7D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355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237@|5FFC:0|FBC:0|LFC:16777215|LBC:16777215"/>
          <p:cNvSpPr>
            <a:spLocks noEditPoints="1"/>
          </p:cNvSpPr>
          <p:nvPr/>
        </p:nvSpPr>
        <p:spPr bwMode="auto">
          <a:xfrm>
            <a:off x="5013432" y="2506367"/>
            <a:ext cx="2116584" cy="2496227"/>
          </a:xfrm>
          <a:custGeom>
            <a:avLst/>
            <a:gdLst/>
            <a:ahLst/>
            <a:cxnLst>
              <a:cxn ang="0">
                <a:pos x="175" y="0"/>
              </a:cxn>
              <a:cxn ang="0">
                <a:pos x="167" y="0"/>
              </a:cxn>
              <a:cxn ang="0">
                <a:pos x="6" y="165"/>
              </a:cxn>
              <a:cxn ang="0">
                <a:pos x="67" y="318"/>
              </a:cxn>
              <a:cxn ang="0">
                <a:pos x="90" y="396"/>
              </a:cxn>
              <a:cxn ang="0">
                <a:pos x="90" y="396"/>
              </a:cxn>
              <a:cxn ang="0">
                <a:pos x="99" y="401"/>
              </a:cxn>
              <a:cxn ang="0">
                <a:pos x="242" y="401"/>
              </a:cxn>
              <a:cxn ang="0">
                <a:pos x="251" y="396"/>
              </a:cxn>
              <a:cxn ang="0">
                <a:pos x="251" y="396"/>
              </a:cxn>
              <a:cxn ang="0">
                <a:pos x="274" y="318"/>
              </a:cxn>
              <a:cxn ang="0">
                <a:pos x="336" y="165"/>
              </a:cxn>
              <a:cxn ang="0">
                <a:pos x="175" y="0"/>
              </a:cxn>
              <a:cxn ang="0">
                <a:pos x="295" y="166"/>
              </a:cxn>
              <a:cxn ang="0">
                <a:pos x="249" y="282"/>
              </a:cxn>
              <a:cxn ang="0">
                <a:pos x="231" y="352"/>
              </a:cxn>
              <a:cxn ang="0">
                <a:pos x="231" y="352"/>
              </a:cxn>
              <a:cxn ang="0">
                <a:pos x="224" y="356"/>
              </a:cxn>
              <a:cxn ang="0">
                <a:pos x="117" y="356"/>
              </a:cxn>
              <a:cxn ang="0">
                <a:pos x="110" y="352"/>
              </a:cxn>
              <a:cxn ang="0">
                <a:pos x="110" y="352"/>
              </a:cxn>
              <a:cxn ang="0">
                <a:pos x="93" y="282"/>
              </a:cxn>
              <a:cxn ang="0">
                <a:pos x="47" y="166"/>
              </a:cxn>
              <a:cxn ang="0">
                <a:pos x="168" y="43"/>
              </a:cxn>
              <a:cxn ang="0">
                <a:pos x="174" y="43"/>
              </a:cxn>
              <a:cxn ang="0">
                <a:pos x="295" y="166"/>
              </a:cxn>
            </a:cxnLst>
            <a:rect l="0" t="0" r="r" b="b"/>
            <a:pathLst>
              <a:path w="341" h="401">
                <a:moveTo>
                  <a:pt x="175" y="0"/>
                </a:moveTo>
                <a:cubicBezTo>
                  <a:pt x="167" y="0"/>
                  <a:pt x="167" y="0"/>
                  <a:pt x="167" y="0"/>
                </a:cubicBezTo>
                <a:cubicBezTo>
                  <a:pt x="61" y="7"/>
                  <a:pt x="0" y="83"/>
                  <a:pt x="6" y="165"/>
                </a:cubicBezTo>
                <a:cubicBezTo>
                  <a:pt x="12" y="254"/>
                  <a:pt x="61" y="264"/>
                  <a:pt x="67" y="318"/>
                </a:cubicBezTo>
                <a:cubicBezTo>
                  <a:pt x="73" y="372"/>
                  <a:pt x="90" y="396"/>
                  <a:pt x="90" y="396"/>
                </a:cubicBezTo>
                <a:cubicBezTo>
                  <a:pt x="90" y="396"/>
                  <a:pt x="90" y="396"/>
                  <a:pt x="90" y="396"/>
                </a:cubicBezTo>
                <a:cubicBezTo>
                  <a:pt x="92" y="399"/>
                  <a:pt x="96" y="401"/>
                  <a:pt x="99" y="401"/>
                </a:cubicBezTo>
                <a:cubicBezTo>
                  <a:pt x="242" y="401"/>
                  <a:pt x="242" y="401"/>
                  <a:pt x="242" y="401"/>
                </a:cubicBezTo>
                <a:cubicBezTo>
                  <a:pt x="245" y="401"/>
                  <a:pt x="249" y="399"/>
                  <a:pt x="251" y="396"/>
                </a:cubicBezTo>
                <a:cubicBezTo>
                  <a:pt x="251" y="396"/>
                  <a:pt x="251" y="396"/>
                  <a:pt x="251" y="396"/>
                </a:cubicBezTo>
                <a:cubicBezTo>
                  <a:pt x="251" y="396"/>
                  <a:pt x="268" y="372"/>
                  <a:pt x="274" y="318"/>
                </a:cubicBezTo>
                <a:cubicBezTo>
                  <a:pt x="280" y="264"/>
                  <a:pt x="330" y="254"/>
                  <a:pt x="336" y="165"/>
                </a:cubicBezTo>
                <a:cubicBezTo>
                  <a:pt x="341" y="83"/>
                  <a:pt x="280" y="7"/>
                  <a:pt x="175" y="0"/>
                </a:cubicBezTo>
                <a:close/>
                <a:moveTo>
                  <a:pt x="295" y="166"/>
                </a:moveTo>
                <a:cubicBezTo>
                  <a:pt x="290" y="234"/>
                  <a:pt x="253" y="241"/>
                  <a:pt x="249" y="282"/>
                </a:cubicBezTo>
                <a:cubicBezTo>
                  <a:pt x="244" y="322"/>
                  <a:pt x="231" y="352"/>
                  <a:pt x="231" y="352"/>
                </a:cubicBezTo>
                <a:cubicBezTo>
                  <a:pt x="231" y="352"/>
                  <a:pt x="231" y="352"/>
                  <a:pt x="231" y="352"/>
                </a:cubicBezTo>
                <a:cubicBezTo>
                  <a:pt x="229" y="354"/>
                  <a:pt x="227" y="356"/>
                  <a:pt x="224" y="356"/>
                </a:cubicBezTo>
                <a:cubicBezTo>
                  <a:pt x="117" y="356"/>
                  <a:pt x="117" y="356"/>
                  <a:pt x="117" y="356"/>
                </a:cubicBezTo>
                <a:cubicBezTo>
                  <a:pt x="114" y="356"/>
                  <a:pt x="112" y="354"/>
                  <a:pt x="110" y="352"/>
                </a:cubicBezTo>
                <a:cubicBezTo>
                  <a:pt x="110" y="352"/>
                  <a:pt x="110" y="352"/>
                  <a:pt x="110" y="352"/>
                </a:cubicBezTo>
                <a:cubicBezTo>
                  <a:pt x="110" y="352"/>
                  <a:pt x="98" y="322"/>
                  <a:pt x="93" y="282"/>
                </a:cubicBezTo>
                <a:cubicBezTo>
                  <a:pt x="89" y="241"/>
                  <a:pt x="51" y="234"/>
                  <a:pt x="47" y="166"/>
                </a:cubicBezTo>
                <a:cubicBezTo>
                  <a:pt x="43" y="105"/>
                  <a:pt x="89" y="48"/>
                  <a:pt x="168" y="43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253" y="48"/>
                  <a:pt x="299" y="105"/>
                  <a:pt x="295" y="166"/>
                </a:cubicBezTo>
                <a:close/>
              </a:path>
            </a:pathLst>
          </a:custGeom>
          <a:solidFill>
            <a:srgbClr val="C1C7D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355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Oval 287"/>
          <p:cNvSpPr/>
          <p:nvPr/>
        </p:nvSpPr>
        <p:spPr>
          <a:xfrm>
            <a:off x="4163272" y="2736796"/>
            <a:ext cx="657827" cy="638993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35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en-US" sz="35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291"/>
          <p:cNvSpPr/>
          <p:nvPr/>
        </p:nvSpPr>
        <p:spPr>
          <a:xfrm>
            <a:off x="4108139" y="3657752"/>
            <a:ext cx="657827" cy="638993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35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lang="en-US" sz="35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Oval 295"/>
          <p:cNvSpPr/>
          <p:nvPr/>
        </p:nvSpPr>
        <p:spPr>
          <a:xfrm>
            <a:off x="4492185" y="4503410"/>
            <a:ext cx="657827" cy="638993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35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lang="en-US" sz="35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299"/>
          <p:cNvSpPr/>
          <p:nvPr/>
        </p:nvSpPr>
        <p:spPr>
          <a:xfrm>
            <a:off x="6741332" y="1980044"/>
            <a:ext cx="657827" cy="638993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35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</a:t>
            </a:r>
            <a:endParaRPr lang="en-US" sz="35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Oval 303"/>
          <p:cNvSpPr/>
          <p:nvPr/>
        </p:nvSpPr>
        <p:spPr>
          <a:xfrm>
            <a:off x="7399159" y="2736796"/>
            <a:ext cx="657827" cy="638993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35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</a:t>
            </a:r>
            <a:endParaRPr lang="en-US" sz="35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Oval 307"/>
          <p:cNvSpPr/>
          <p:nvPr/>
        </p:nvSpPr>
        <p:spPr>
          <a:xfrm>
            <a:off x="7410940" y="3657752"/>
            <a:ext cx="657827" cy="638993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35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</a:t>
            </a:r>
            <a:endParaRPr lang="en-US" sz="35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308"/>
          <p:cNvSpPr/>
          <p:nvPr/>
        </p:nvSpPr>
        <p:spPr>
          <a:xfrm>
            <a:off x="4749333" y="1982249"/>
            <a:ext cx="657827" cy="638993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 defTabSz="1375410"/>
            <a:r>
              <a:rPr lang="en-US" sz="35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endParaRPr lang="en-US" sz="35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Oval 309"/>
          <p:cNvSpPr/>
          <p:nvPr/>
        </p:nvSpPr>
        <p:spPr>
          <a:xfrm>
            <a:off x="5742811" y="1713756"/>
            <a:ext cx="657827" cy="638993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35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  <a:endParaRPr lang="en-US" sz="35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44"/>
          <p:cNvSpPr/>
          <p:nvPr/>
        </p:nvSpPr>
        <p:spPr>
          <a:xfrm>
            <a:off x="6993436" y="4503410"/>
            <a:ext cx="657827" cy="638993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r>
              <a:rPr lang="en-US" sz="35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</a:t>
            </a:r>
            <a:endParaRPr lang="en-US" sz="35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7907222" y="1885915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911303" y="2171820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458765" y="2716003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8462846" y="3001908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8458765" y="3707263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8462846" y="3993168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3@|17FFC:16777215|FBC:16777215|LFC:16777215|LBC:16777215"/>
          <p:cNvSpPr txBox="1"/>
          <p:nvPr/>
        </p:nvSpPr>
        <p:spPr>
          <a:xfrm>
            <a:off x="7907222" y="4619391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@|17FFC:16777215|FBC:16777215|LFC:16777215|LBC:16777215"/>
          <p:cNvSpPr txBox="1"/>
          <p:nvPr/>
        </p:nvSpPr>
        <p:spPr>
          <a:xfrm>
            <a:off x="7911303" y="4905296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2712525" y="1885915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2716606" y="2171820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2306126" y="2716003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2306126" y="3707263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13@|17FFC:16777215|FBC:16777215|LFC:16777215|LBC:16777215"/>
          <p:cNvSpPr txBox="1"/>
          <p:nvPr/>
        </p:nvSpPr>
        <p:spPr>
          <a:xfrm>
            <a:off x="2949689" y="4603219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3@|17FFC:16777215|FBC:16777215|LFC:16777215|LBC:16777215"/>
          <p:cNvSpPr txBox="1"/>
          <p:nvPr/>
        </p:nvSpPr>
        <p:spPr>
          <a:xfrm>
            <a:off x="2953770" y="4889124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2316468" y="2989436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2316468" y="3980696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5364384" y="3446585"/>
            <a:ext cx="1372819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关键词</a:t>
            </a:r>
            <a:endParaRPr lang="en-US" sz="20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6422661" y="124950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6426742" y="1535405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1568981"/>
            <a:ext cx="5008880" cy="5289019"/>
            <a:chOff x="0" y="2456929"/>
            <a:chExt cx="4167963" cy="4401071"/>
          </a:xfrm>
        </p:grpSpPr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56929"/>
              <a:ext cx="4167963" cy="4401071"/>
            </a:xfrm>
            <a:prstGeom prst="rect">
              <a:avLst/>
            </a:prstGeom>
          </p:spPr>
        </p:pic>
        <p:sp>
          <p:nvSpPr>
            <p:cNvPr id="8" name="Oval 39"/>
            <p:cNvSpPr/>
            <p:nvPr/>
          </p:nvSpPr>
          <p:spPr>
            <a:xfrm rot="2700000">
              <a:off x="682729" y="3619129"/>
              <a:ext cx="1661275" cy="1661275"/>
            </a:xfrm>
            <a:prstGeom prst="ellipse">
              <a:avLst/>
            </a:prstGeom>
            <a:solidFill>
              <a:srgbClr val="3DC3C9">
                <a:alpha val="9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bg-BG" kern="0">
                <a:solidFill>
                  <a:srgbClr val="1CBB9F"/>
                </a:solidFill>
              </a:endParaRPr>
            </a:p>
          </p:txBody>
        </p:sp>
      </p:grpSp>
      <p:sp>
        <p:nvSpPr>
          <p:cNvPr id="9" name="Freeform 188"/>
          <p:cNvSpPr/>
          <p:nvPr/>
        </p:nvSpPr>
        <p:spPr bwMode="auto">
          <a:xfrm rot="3042777">
            <a:off x="1362828" y="3669141"/>
            <a:ext cx="789820" cy="691092"/>
          </a:xfrm>
          <a:custGeom>
            <a:avLst/>
            <a:gdLst>
              <a:gd name="T0" fmla="*/ 217 w 288"/>
              <a:gd name="T1" fmla="*/ 0 h 252"/>
              <a:gd name="T2" fmla="*/ 144 w 288"/>
              <a:gd name="T3" fmla="*/ 44 h 252"/>
              <a:gd name="T4" fmla="*/ 72 w 288"/>
              <a:gd name="T5" fmla="*/ 0 h 252"/>
              <a:gd name="T6" fmla="*/ 0 w 288"/>
              <a:gd name="T7" fmla="*/ 72 h 252"/>
              <a:gd name="T8" fmla="*/ 36 w 288"/>
              <a:gd name="T9" fmla="*/ 144 h 252"/>
              <a:gd name="T10" fmla="*/ 144 w 288"/>
              <a:gd name="T11" fmla="*/ 252 h 252"/>
              <a:gd name="T12" fmla="*/ 252 w 288"/>
              <a:gd name="T13" fmla="*/ 144 h 252"/>
              <a:gd name="T14" fmla="*/ 288 w 288"/>
              <a:gd name="T15" fmla="*/ 72 h 252"/>
              <a:gd name="T16" fmla="*/ 217 w 288"/>
              <a:gd name="T17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" h="252">
                <a:moveTo>
                  <a:pt x="217" y="0"/>
                </a:moveTo>
                <a:cubicBezTo>
                  <a:pt x="180" y="0"/>
                  <a:pt x="144" y="44"/>
                  <a:pt x="144" y="44"/>
                </a:cubicBezTo>
                <a:cubicBezTo>
                  <a:pt x="144" y="44"/>
                  <a:pt x="108" y="0"/>
                  <a:pt x="72" y="0"/>
                </a:cubicBezTo>
                <a:cubicBezTo>
                  <a:pt x="35" y="0"/>
                  <a:pt x="0" y="18"/>
                  <a:pt x="0" y="72"/>
                </a:cubicBezTo>
                <a:cubicBezTo>
                  <a:pt x="0" y="111"/>
                  <a:pt x="36" y="144"/>
                  <a:pt x="36" y="144"/>
                </a:cubicBezTo>
                <a:cubicBezTo>
                  <a:pt x="144" y="252"/>
                  <a:pt x="144" y="252"/>
                  <a:pt x="144" y="252"/>
                </a:cubicBezTo>
                <a:cubicBezTo>
                  <a:pt x="252" y="144"/>
                  <a:pt x="252" y="144"/>
                  <a:pt x="252" y="144"/>
                </a:cubicBezTo>
                <a:cubicBezTo>
                  <a:pt x="252" y="144"/>
                  <a:pt x="288" y="111"/>
                  <a:pt x="288" y="72"/>
                </a:cubicBezTo>
                <a:cubicBezTo>
                  <a:pt x="288" y="18"/>
                  <a:pt x="253" y="0"/>
                  <a:pt x="2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Rectangle 31"/>
          <p:cNvSpPr/>
          <p:nvPr/>
        </p:nvSpPr>
        <p:spPr>
          <a:xfrm>
            <a:off x="5880325" y="2481669"/>
            <a:ext cx="250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v-LV" sz="2400" kern="0" dirty="0">
                <a:solidFill>
                  <a:srgbClr val="3DC3C9"/>
                </a:solidFill>
                <a:latin typeface="Sosa" pitchFamily="2" charset="0"/>
              </a:rPr>
              <a:t>›</a:t>
            </a:r>
            <a:endParaRPr lang="en-US" sz="2400" kern="0" dirty="0">
              <a:solidFill>
                <a:srgbClr val="3DC3C9"/>
              </a:solidFill>
            </a:endParaRPr>
          </a:p>
        </p:txBody>
      </p:sp>
      <p:sp>
        <p:nvSpPr>
          <p:cNvPr id="11" name="Rectangle 32"/>
          <p:cNvSpPr/>
          <p:nvPr/>
        </p:nvSpPr>
        <p:spPr>
          <a:xfrm>
            <a:off x="5880325" y="3222767"/>
            <a:ext cx="250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v-LV" sz="2400" kern="0" dirty="0">
                <a:solidFill>
                  <a:srgbClr val="3DC3C9"/>
                </a:solidFill>
                <a:latin typeface="Sosa" pitchFamily="2" charset="0"/>
              </a:rPr>
              <a:t>›</a:t>
            </a:r>
            <a:endParaRPr lang="en-US" sz="2400" kern="0" dirty="0">
              <a:solidFill>
                <a:srgbClr val="3DC3C9"/>
              </a:solidFill>
            </a:endParaRPr>
          </a:p>
        </p:txBody>
      </p:sp>
      <p:sp>
        <p:nvSpPr>
          <p:cNvPr id="12" name="Rectangle 33"/>
          <p:cNvSpPr/>
          <p:nvPr/>
        </p:nvSpPr>
        <p:spPr>
          <a:xfrm>
            <a:off x="5880325" y="3963865"/>
            <a:ext cx="250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v-LV" sz="2400" kern="0" dirty="0">
                <a:solidFill>
                  <a:srgbClr val="3DC3C9"/>
                </a:solidFill>
                <a:latin typeface="Sosa" pitchFamily="2" charset="0"/>
              </a:rPr>
              <a:t>›</a:t>
            </a:r>
            <a:endParaRPr lang="en-US" sz="2400" kern="0" dirty="0">
              <a:solidFill>
                <a:srgbClr val="3DC3C9"/>
              </a:solidFill>
            </a:endParaRPr>
          </a:p>
        </p:txBody>
      </p:sp>
      <p:sp>
        <p:nvSpPr>
          <p:cNvPr id="13" name="Rectangle 34"/>
          <p:cNvSpPr/>
          <p:nvPr/>
        </p:nvSpPr>
        <p:spPr>
          <a:xfrm>
            <a:off x="5880325" y="4704963"/>
            <a:ext cx="250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v-LV" sz="2400" kern="0" dirty="0">
                <a:solidFill>
                  <a:srgbClr val="3DC3C9"/>
                </a:solidFill>
                <a:latin typeface="Sosa" pitchFamily="2" charset="0"/>
              </a:rPr>
              <a:t>›</a:t>
            </a:r>
            <a:endParaRPr lang="en-US" sz="2400" kern="0" dirty="0">
              <a:solidFill>
                <a:srgbClr val="3DC3C9"/>
              </a:solidFill>
            </a:endParaRPr>
          </a:p>
        </p:txBody>
      </p:sp>
      <p:sp>
        <p:nvSpPr>
          <p:cNvPr id="14" name="TextBox 35"/>
          <p:cNvSpPr txBox="1"/>
          <p:nvPr/>
        </p:nvSpPr>
        <p:spPr>
          <a:xfrm>
            <a:off x="6489574" y="2502338"/>
            <a:ext cx="459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35"/>
          <p:cNvSpPr txBox="1"/>
          <p:nvPr/>
        </p:nvSpPr>
        <p:spPr>
          <a:xfrm>
            <a:off x="6489573" y="3191989"/>
            <a:ext cx="459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35"/>
          <p:cNvSpPr txBox="1"/>
          <p:nvPr/>
        </p:nvSpPr>
        <p:spPr>
          <a:xfrm>
            <a:off x="6517786" y="3933087"/>
            <a:ext cx="459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35"/>
          <p:cNvSpPr txBox="1"/>
          <p:nvPr/>
        </p:nvSpPr>
        <p:spPr>
          <a:xfrm>
            <a:off x="6517785" y="4682112"/>
            <a:ext cx="459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组合 122"/>
          <p:cNvGrpSpPr/>
          <p:nvPr/>
        </p:nvGrpSpPr>
        <p:grpSpPr>
          <a:xfrm>
            <a:off x="7588488" y="5219376"/>
            <a:ext cx="3601606" cy="1363584"/>
            <a:chOff x="6635528" y="4766019"/>
            <a:chExt cx="5570335" cy="2108954"/>
          </a:xfrm>
        </p:grpSpPr>
        <p:grpSp>
          <p:nvGrpSpPr>
            <p:cNvPr id="124" name="组合 123"/>
            <p:cNvGrpSpPr/>
            <p:nvPr/>
          </p:nvGrpSpPr>
          <p:grpSpPr>
            <a:xfrm>
              <a:off x="6635528" y="4788289"/>
              <a:ext cx="2331415" cy="2086684"/>
              <a:chOff x="6635528" y="4788289"/>
              <a:chExt cx="2331415" cy="2086684"/>
            </a:xfrm>
          </p:grpSpPr>
          <p:sp>
            <p:nvSpPr>
              <p:cNvPr id="139" name="任意多边形 138"/>
              <p:cNvSpPr/>
              <p:nvPr/>
            </p:nvSpPr>
            <p:spPr bwMode="auto">
              <a:xfrm>
                <a:off x="6635528" y="4788290"/>
                <a:ext cx="2331415" cy="2086081"/>
              </a:xfrm>
              <a:custGeom>
                <a:avLst/>
                <a:gdLst>
                  <a:gd name="connsiteX0" fmla="*/ 800818 w 2331415"/>
                  <a:gd name="connsiteY0" fmla="*/ 0 h 2086081"/>
                  <a:gd name="connsiteX1" fmla="*/ 2331415 w 2331415"/>
                  <a:gd name="connsiteY1" fmla="*/ 2086081 h 2086081"/>
                  <a:gd name="connsiteX2" fmla="*/ 0 w 2331415"/>
                  <a:gd name="connsiteY2" fmla="*/ 2086081 h 208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1415" h="2086081">
                    <a:moveTo>
                      <a:pt x="800818" y="0"/>
                    </a:moveTo>
                    <a:lnTo>
                      <a:pt x="2331415" y="2086081"/>
                    </a:lnTo>
                    <a:lnTo>
                      <a:pt x="0" y="2086081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任意多边形 139"/>
              <p:cNvSpPr/>
              <p:nvPr/>
            </p:nvSpPr>
            <p:spPr bwMode="auto">
              <a:xfrm>
                <a:off x="7436346" y="4788289"/>
                <a:ext cx="1482603" cy="2086684"/>
              </a:xfrm>
              <a:custGeom>
                <a:avLst/>
                <a:gdLst>
                  <a:gd name="connsiteX0" fmla="*/ 0 w 1482603"/>
                  <a:gd name="connsiteY0" fmla="*/ 0 h 2086684"/>
                  <a:gd name="connsiteX1" fmla="*/ 1482603 w 1482603"/>
                  <a:gd name="connsiteY1" fmla="*/ 1919271 h 2086684"/>
                  <a:gd name="connsiteX2" fmla="*/ 1443562 w 1482603"/>
                  <a:gd name="connsiteY2" fmla="*/ 2071812 h 2086684"/>
                  <a:gd name="connsiteX3" fmla="*/ 1439711 w 1482603"/>
                  <a:gd name="connsiteY3" fmla="*/ 2086684 h 2086684"/>
                  <a:gd name="connsiteX4" fmla="*/ 903587 w 1482603"/>
                  <a:gd name="connsiteY4" fmla="*/ 2086684 h 2086684"/>
                  <a:gd name="connsiteX5" fmla="*/ 830128 w 1482603"/>
                  <a:gd name="connsiteY5" fmla="*/ 1915611 h 2086684"/>
                  <a:gd name="connsiteX6" fmla="*/ 0 w 1482603"/>
                  <a:gd name="connsiteY6" fmla="*/ 0 h 2086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2603" h="2086684">
                    <a:moveTo>
                      <a:pt x="0" y="0"/>
                    </a:moveTo>
                    <a:lnTo>
                      <a:pt x="1482603" y="1919271"/>
                    </a:lnTo>
                    <a:cubicBezTo>
                      <a:pt x="1482603" y="1919271"/>
                      <a:pt x="1467081" y="1980665"/>
                      <a:pt x="1443562" y="2071812"/>
                    </a:cubicBezTo>
                    <a:lnTo>
                      <a:pt x="1439711" y="2086684"/>
                    </a:lnTo>
                    <a:lnTo>
                      <a:pt x="903587" y="2086684"/>
                    </a:lnTo>
                    <a:lnTo>
                      <a:pt x="830128" y="1915611"/>
                    </a:lnTo>
                    <a:cubicBezTo>
                      <a:pt x="473309" y="108620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67"/>
              <p:cNvSpPr/>
              <p:nvPr/>
            </p:nvSpPr>
            <p:spPr bwMode="auto">
              <a:xfrm>
                <a:off x="7111828" y="5090537"/>
                <a:ext cx="865382" cy="642673"/>
              </a:xfrm>
              <a:custGeom>
                <a:avLst/>
                <a:gdLst>
                  <a:gd name="T0" fmla="*/ 0 w 272"/>
                  <a:gd name="T1" fmla="*/ 168 h 202"/>
                  <a:gd name="T2" fmla="*/ 78 w 272"/>
                  <a:gd name="T3" fmla="*/ 119 h 202"/>
                  <a:gd name="T4" fmla="*/ 135 w 272"/>
                  <a:gd name="T5" fmla="*/ 202 h 202"/>
                  <a:gd name="T6" fmla="*/ 154 w 272"/>
                  <a:gd name="T7" fmla="*/ 111 h 202"/>
                  <a:gd name="T8" fmla="*/ 227 w 272"/>
                  <a:gd name="T9" fmla="*/ 195 h 202"/>
                  <a:gd name="T10" fmla="*/ 208 w 272"/>
                  <a:gd name="T11" fmla="*/ 66 h 202"/>
                  <a:gd name="T12" fmla="*/ 272 w 272"/>
                  <a:gd name="T13" fmla="*/ 119 h 202"/>
                  <a:gd name="T14" fmla="*/ 177 w 272"/>
                  <a:gd name="T15" fmla="*/ 0 h 202"/>
                  <a:gd name="T16" fmla="*/ 189 w 272"/>
                  <a:gd name="T17" fmla="*/ 85 h 202"/>
                  <a:gd name="T18" fmla="*/ 132 w 272"/>
                  <a:gd name="T19" fmla="*/ 54 h 202"/>
                  <a:gd name="T20" fmla="*/ 118 w 272"/>
                  <a:gd name="T21" fmla="*/ 116 h 202"/>
                  <a:gd name="T22" fmla="*/ 80 w 272"/>
                  <a:gd name="T23" fmla="*/ 45 h 202"/>
                  <a:gd name="T24" fmla="*/ 42 w 272"/>
                  <a:gd name="T25" fmla="*/ 104 h 202"/>
                  <a:gd name="T26" fmla="*/ 52 w 272"/>
                  <a:gd name="T27" fmla="*/ 28 h 202"/>
                  <a:gd name="T28" fmla="*/ 0 w 272"/>
                  <a:gd name="T29" fmla="*/ 16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2" h="202">
                    <a:moveTo>
                      <a:pt x="0" y="168"/>
                    </a:moveTo>
                    <a:lnTo>
                      <a:pt x="78" y="119"/>
                    </a:lnTo>
                    <a:lnTo>
                      <a:pt x="135" y="202"/>
                    </a:lnTo>
                    <a:lnTo>
                      <a:pt x="154" y="111"/>
                    </a:lnTo>
                    <a:lnTo>
                      <a:pt x="227" y="195"/>
                    </a:lnTo>
                    <a:lnTo>
                      <a:pt x="208" y="66"/>
                    </a:lnTo>
                    <a:lnTo>
                      <a:pt x="272" y="119"/>
                    </a:lnTo>
                    <a:lnTo>
                      <a:pt x="177" y="0"/>
                    </a:lnTo>
                    <a:lnTo>
                      <a:pt x="189" y="85"/>
                    </a:lnTo>
                    <a:lnTo>
                      <a:pt x="132" y="54"/>
                    </a:lnTo>
                    <a:lnTo>
                      <a:pt x="118" y="116"/>
                    </a:lnTo>
                    <a:lnTo>
                      <a:pt x="80" y="45"/>
                    </a:lnTo>
                    <a:lnTo>
                      <a:pt x="42" y="104"/>
                    </a:lnTo>
                    <a:lnTo>
                      <a:pt x="52" y="2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5" name="组合 124"/>
            <p:cNvGrpSpPr/>
            <p:nvPr/>
          </p:nvGrpSpPr>
          <p:grpSpPr>
            <a:xfrm>
              <a:off x="8758331" y="5370514"/>
              <a:ext cx="1872971" cy="1503858"/>
              <a:chOff x="8758331" y="5370514"/>
              <a:chExt cx="1872971" cy="1503858"/>
            </a:xfrm>
          </p:grpSpPr>
          <p:sp>
            <p:nvSpPr>
              <p:cNvPr id="136" name="任意多边形 135"/>
              <p:cNvSpPr/>
              <p:nvPr/>
            </p:nvSpPr>
            <p:spPr bwMode="auto">
              <a:xfrm>
                <a:off x="8758331" y="5370515"/>
                <a:ext cx="1872971" cy="1503857"/>
              </a:xfrm>
              <a:custGeom>
                <a:avLst/>
                <a:gdLst>
                  <a:gd name="connsiteX0" fmla="*/ 930554 w 1872971"/>
                  <a:gd name="connsiteY0" fmla="*/ 0 h 1503857"/>
                  <a:gd name="connsiteX1" fmla="*/ 1872971 w 1872971"/>
                  <a:gd name="connsiteY1" fmla="*/ 1503857 h 1503857"/>
                  <a:gd name="connsiteX2" fmla="*/ 0 w 1872971"/>
                  <a:gd name="connsiteY2" fmla="*/ 1503857 h 150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2971" h="1503857">
                    <a:moveTo>
                      <a:pt x="930554" y="0"/>
                    </a:moveTo>
                    <a:lnTo>
                      <a:pt x="1872971" y="1503857"/>
                    </a:lnTo>
                    <a:lnTo>
                      <a:pt x="0" y="1503857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任意多边形 136"/>
              <p:cNvSpPr/>
              <p:nvPr/>
            </p:nvSpPr>
            <p:spPr bwMode="auto">
              <a:xfrm>
                <a:off x="9688885" y="5370514"/>
                <a:ext cx="820840" cy="1503857"/>
              </a:xfrm>
              <a:custGeom>
                <a:avLst/>
                <a:gdLst>
                  <a:gd name="connsiteX0" fmla="*/ 0 w 820840"/>
                  <a:gd name="connsiteY0" fmla="*/ 0 h 1503857"/>
                  <a:gd name="connsiteX1" fmla="*/ 820840 w 820840"/>
                  <a:gd name="connsiteY1" fmla="*/ 1291710 h 1503857"/>
                  <a:gd name="connsiteX2" fmla="*/ 697163 w 820840"/>
                  <a:gd name="connsiteY2" fmla="*/ 1503857 h 1503857"/>
                  <a:gd name="connsiteX3" fmla="*/ 283880 w 820840"/>
                  <a:gd name="connsiteY3" fmla="*/ 1503857 h 150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0840" h="1503857">
                    <a:moveTo>
                      <a:pt x="0" y="0"/>
                    </a:moveTo>
                    <a:lnTo>
                      <a:pt x="820840" y="1291710"/>
                    </a:lnTo>
                    <a:lnTo>
                      <a:pt x="697163" y="1503857"/>
                    </a:lnTo>
                    <a:lnTo>
                      <a:pt x="283880" y="1503857"/>
                    </a:ln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68"/>
              <p:cNvSpPr/>
              <p:nvPr/>
            </p:nvSpPr>
            <p:spPr bwMode="auto">
              <a:xfrm>
                <a:off x="9342094" y="5542318"/>
                <a:ext cx="722213" cy="680852"/>
              </a:xfrm>
              <a:custGeom>
                <a:avLst/>
                <a:gdLst>
                  <a:gd name="T0" fmla="*/ 0 w 227"/>
                  <a:gd name="T1" fmla="*/ 114 h 214"/>
                  <a:gd name="T2" fmla="*/ 47 w 227"/>
                  <a:gd name="T3" fmla="*/ 93 h 214"/>
                  <a:gd name="T4" fmla="*/ 47 w 227"/>
                  <a:gd name="T5" fmla="*/ 157 h 214"/>
                  <a:gd name="T6" fmla="*/ 109 w 227"/>
                  <a:gd name="T7" fmla="*/ 91 h 214"/>
                  <a:gd name="T8" fmla="*/ 114 w 227"/>
                  <a:gd name="T9" fmla="*/ 214 h 214"/>
                  <a:gd name="T10" fmla="*/ 140 w 227"/>
                  <a:gd name="T11" fmla="*/ 110 h 214"/>
                  <a:gd name="T12" fmla="*/ 197 w 227"/>
                  <a:gd name="T13" fmla="*/ 171 h 214"/>
                  <a:gd name="T14" fmla="*/ 175 w 227"/>
                  <a:gd name="T15" fmla="*/ 95 h 214"/>
                  <a:gd name="T16" fmla="*/ 227 w 227"/>
                  <a:gd name="T17" fmla="*/ 129 h 214"/>
                  <a:gd name="T18" fmla="*/ 159 w 227"/>
                  <a:gd name="T19" fmla="*/ 17 h 214"/>
                  <a:gd name="T20" fmla="*/ 190 w 227"/>
                  <a:gd name="T21" fmla="*/ 81 h 214"/>
                  <a:gd name="T22" fmla="*/ 147 w 227"/>
                  <a:gd name="T23" fmla="*/ 55 h 214"/>
                  <a:gd name="T24" fmla="*/ 147 w 227"/>
                  <a:gd name="T25" fmla="*/ 84 h 214"/>
                  <a:gd name="T26" fmla="*/ 121 w 227"/>
                  <a:gd name="T27" fmla="*/ 41 h 214"/>
                  <a:gd name="T28" fmla="*/ 83 w 227"/>
                  <a:gd name="T29" fmla="*/ 74 h 214"/>
                  <a:gd name="T30" fmla="*/ 73 w 227"/>
                  <a:gd name="T31" fmla="*/ 0 h 214"/>
                  <a:gd name="T32" fmla="*/ 0 w 227"/>
                  <a:gd name="T33" fmla="*/ 1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7" h="214">
                    <a:moveTo>
                      <a:pt x="0" y="114"/>
                    </a:moveTo>
                    <a:lnTo>
                      <a:pt x="47" y="93"/>
                    </a:lnTo>
                    <a:lnTo>
                      <a:pt x="47" y="157"/>
                    </a:lnTo>
                    <a:lnTo>
                      <a:pt x="109" y="91"/>
                    </a:lnTo>
                    <a:lnTo>
                      <a:pt x="114" y="214"/>
                    </a:lnTo>
                    <a:lnTo>
                      <a:pt x="140" y="110"/>
                    </a:lnTo>
                    <a:lnTo>
                      <a:pt x="197" y="171"/>
                    </a:lnTo>
                    <a:lnTo>
                      <a:pt x="175" y="95"/>
                    </a:lnTo>
                    <a:lnTo>
                      <a:pt x="227" y="129"/>
                    </a:lnTo>
                    <a:lnTo>
                      <a:pt x="159" y="17"/>
                    </a:lnTo>
                    <a:lnTo>
                      <a:pt x="190" y="81"/>
                    </a:lnTo>
                    <a:lnTo>
                      <a:pt x="147" y="55"/>
                    </a:lnTo>
                    <a:lnTo>
                      <a:pt x="147" y="84"/>
                    </a:lnTo>
                    <a:lnTo>
                      <a:pt x="121" y="41"/>
                    </a:lnTo>
                    <a:lnTo>
                      <a:pt x="83" y="74"/>
                    </a:lnTo>
                    <a:lnTo>
                      <a:pt x="73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7" name="组合 126"/>
            <p:cNvGrpSpPr/>
            <p:nvPr/>
          </p:nvGrpSpPr>
          <p:grpSpPr>
            <a:xfrm>
              <a:off x="10399210" y="4766019"/>
              <a:ext cx="1806653" cy="2108352"/>
              <a:chOff x="10399210" y="4766019"/>
              <a:chExt cx="1806653" cy="2108352"/>
            </a:xfrm>
          </p:grpSpPr>
          <p:sp>
            <p:nvSpPr>
              <p:cNvPr id="129" name="任意多边形 128"/>
              <p:cNvSpPr/>
              <p:nvPr/>
            </p:nvSpPr>
            <p:spPr bwMode="auto">
              <a:xfrm>
                <a:off x="10399210" y="4766019"/>
                <a:ext cx="1806653" cy="2108352"/>
              </a:xfrm>
              <a:custGeom>
                <a:avLst/>
                <a:gdLst>
                  <a:gd name="connsiteX0" fmla="*/ 1271781 w 1806653"/>
                  <a:gd name="connsiteY0" fmla="*/ 0 h 2108352"/>
                  <a:gd name="connsiteX1" fmla="*/ 1806653 w 1806653"/>
                  <a:gd name="connsiteY1" fmla="*/ 947793 h 2108352"/>
                  <a:gd name="connsiteX2" fmla="*/ 1806653 w 1806653"/>
                  <a:gd name="connsiteY2" fmla="*/ 2108352 h 2108352"/>
                  <a:gd name="connsiteX3" fmla="*/ 0 w 1806653"/>
                  <a:gd name="connsiteY3" fmla="*/ 2108352 h 210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6653" h="2108352">
                    <a:moveTo>
                      <a:pt x="1271781" y="0"/>
                    </a:moveTo>
                    <a:lnTo>
                      <a:pt x="1806653" y="947793"/>
                    </a:lnTo>
                    <a:lnTo>
                      <a:pt x="1806653" y="2108352"/>
                    </a:lnTo>
                    <a:lnTo>
                      <a:pt x="0" y="2108352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任意多边形 133"/>
              <p:cNvSpPr/>
              <p:nvPr/>
            </p:nvSpPr>
            <p:spPr bwMode="auto">
              <a:xfrm>
                <a:off x="11670990" y="4766019"/>
                <a:ext cx="521010" cy="2010740"/>
              </a:xfrm>
              <a:custGeom>
                <a:avLst/>
                <a:gdLst>
                  <a:gd name="connsiteX0" fmla="*/ 0 w 521010"/>
                  <a:gd name="connsiteY0" fmla="*/ 0 h 2010740"/>
                  <a:gd name="connsiteX1" fmla="*/ 521010 w 521010"/>
                  <a:gd name="connsiteY1" fmla="*/ 922444 h 2010740"/>
                  <a:gd name="connsiteX2" fmla="*/ 521010 w 521010"/>
                  <a:gd name="connsiteY2" fmla="*/ 1807123 h 2010740"/>
                  <a:gd name="connsiteX3" fmla="*/ 400876 w 521010"/>
                  <a:gd name="connsiteY3" fmla="*/ 2010740 h 201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010" h="2010740">
                    <a:moveTo>
                      <a:pt x="0" y="0"/>
                    </a:moveTo>
                    <a:lnTo>
                      <a:pt x="521010" y="922444"/>
                    </a:lnTo>
                    <a:lnTo>
                      <a:pt x="521010" y="1807123"/>
                    </a:lnTo>
                    <a:lnTo>
                      <a:pt x="400876" y="2010740"/>
                    </a:ln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69"/>
              <p:cNvSpPr/>
              <p:nvPr/>
            </p:nvSpPr>
            <p:spPr bwMode="auto">
              <a:xfrm>
                <a:off x="11241482" y="4969638"/>
                <a:ext cx="919469" cy="763572"/>
              </a:xfrm>
              <a:custGeom>
                <a:avLst/>
                <a:gdLst>
                  <a:gd name="T0" fmla="*/ 230 w 289"/>
                  <a:gd name="T1" fmla="*/ 109 h 240"/>
                  <a:gd name="T2" fmla="*/ 289 w 289"/>
                  <a:gd name="T3" fmla="*/ 209 h 240"/>
                  <a:gd name="T4" fmla="*/ 173 w 289"/>
                  <a:gd name="T5" fmla="*/ 133 h 240"/>
                  <a:gd name="T6" fmla="*/ 142 w 289"/>
                  <a:gd name="T7" fmla="*/ 240 h 240"/>
                  <a:gd name="T8" fmla="*/ 118 w 289"/>
                  <a:gd name="T9" fmla="*/ 133 h 240"/>
                  <a:gd name="T10" fmla="*/ 55 w 289"/>
                  <a:gd name="T11" fmla="*/ 214 h 240"/>
                  <a:gd name="T12" fmla="*/ 90 w 289"/>
                  <a:gd name="T13" fmla="*/ 54 h 240"/>
                  <a:gd name="T14" fmla="*/ 0 w 289"/>
                  <a:gd name="T15" fmla="*/ 152 h 240"/>
                  <a:gd name="T16" fmla="*/ 92 w 289"/>
                  <a:gd name="T17" fmla="*/ 0 h 240"/>
                  <a:gd name="T18" fmla="*/ 111 w 289"/>
                  <a:gd name="T19" fmla="*/ 62 h 240"/>
                  <a:gd name="T20" fmla="*/ 142 w 289"/>
                  <a:gd name="T21" fmla="*/ 52 h 240"/>
                  <a:gd name="T22" fmla="*/ 152 w 289"/>
                  <a:gd name="T23" fmla="*/ 149 h 240"/>
                  <a:gd name="T24" fmla="*/ 156 w 289"/>
                  <a:gd name="T25" fmla="*/ 52 h 240"/>
                  <a:gd name="T26" fmla="*/ 237 w 289"/>
                  <a:gd name="T27" fmla="*/ 138 h 240"/>
                  <a:gd name="T28" fmla="*/ 230 w 289"/>
                  <a:gd name="T29" fmla="*/ 10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9" h="240">
                    <a:moveTo>
                      <a:pt x="230" y="109"/>
                    </a:moveTo>
                    <a:lnTo>
                      <a:pt x="289" y="209"/>
                    </a:lnTo>
                    <a:lnTo>
                      <a:pt x="173" y="133"/>
                    </a:lnTo>
                    <a:lnTo>
                      <a:pt x="142" y="240"/>
                    </a:lnTo>
                    <a:lnTo>
                      <a:pt x="118" y="133"/>
                    </a:lnTo>
                    <a:lnTo>
                      <a:pt x="55" y="214"/>
                    </a:lnTo>
                    <a:lnTo>
                      <a:pt x="90" y="54"/>
                    </a:lnTo>
                    <a:lnTo>
                      <a:pt x="0" y="152"/>
                    </a:lnTo>
                    <a:lnTo>
                      <a:pt x="92" y="0"/>
                    </a:lnTo>
                    <a:lnTo>
                      <a:pt x="111" y="62"/>
                    </a:lnTo>
                    <a:lnTo>
                      <a:pt x="142" y="52"/>
                    </a:lnTo>
                    <a:lnTo>
                      <a:pt x="152" y="149"/>
                    </a:lnTo>
                    <a:lnTo>
                      <a:pt x="156" y="52"/>
                    </a:lnTo>
                    <a:lnTo>
                      <a:pt x="237" y="138"/>
                    </a:lnTo>
                    <a:lnTo>
                      <a:pt x="230" y="109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2" name="组合 141"/>
          <p:cNvGrpSpPr/>
          <p:nvPr/>
        </p:nvGrpSpPr>
        <p:grpSpPr>
          <a:xfrm>
            <a:off x="3504441" y="3324889"/>
            <a:ext cx="5183118" cy="1819031"/>
            <a:chOff x="3731807" y="3324889"/>
            <a:chExt cx="5183118" cy="1819031"/>
          </a:xfrm>
        </p:grpSpPr>
        <p:grpSp>
          <p:nvGrpSpPr>
            <p:cNvPr id="143" name="组合 142"/>
            <p:cNvGrpSpPr/>
            <p:nvPr/>
          </p:nvGrpSpPr>
          <p:grpSpPr>
            <a:xfrm>
              <a:off x="4233802" y="3324889"/>
              <a:ext cx="4226071" cy="871151"/>
              <a:chOff x="2388673" y="3782430"/>
              <a:chExt cx="4226071" cy="871151"/>
            </a:xfrm>
          </p:grpSpPr>
          <p:sp>
            <p:nvSpPr>
              <p:cNvPr id="146" name="矩形 19"/>
              <p:cNvSpPr/>
              <p:nvPr/>
            </p:nvSpPr>
            <p:spPr>
              <a:xfrm rot="10800000">
                <a:off x="5600699" y="4169771"/>
                <a:ext cx="1014045" cy="483810"/>
              </a:xfrm>
              <a:custGeom>
                <a:avLst/>
                <a:gdLst>
                  <a:gd name="connsiteX0" fmla="*/ 0 w 1629556"/>
                  <a:gd name="connsiteY0" fmla="*/ 0 h 545886"/>
                  <a:gd name="connsiteX1" fmla="*/ 1629556 w 1629556"/>
                  <a:gd name="connsiteY1" fmla="*/ 0 h 545886"/>
                  <a:gd name="connsiteX2" fmla="*/ 1629556 w 1629556"/>
                  <a:gd name="connsiteY2" fmla="*/ 545886 h 545886"/>
                  <a:gd name="connsiteX3" fmla="*/ 0 w 1629556"/>
                  <a:gd name="connsiteY3" fmla="*/ 545886 h 545886"/>
                  <a:gd name="connsiteX4" fmla="*/ 0 w 1629556"/>
                  <a:gd name="connsiteY4" fmla="*/ 0 h 545886"/>
                  <a:gd name="connsiteX0-1" fmla="*/ 23447 w 1653003"/>
                  <a:gd name="connsiteY0-2" fmla="*/ 0 h 545886"/>
                  <a:gd name="connsiteX1-3" fmla="*/ 1653003 w 1653003"/>
                  <a:gd name="connsiteY1-4" fmla="*/ 0 h 545886"/>
                  <a:gd name="connsiteX2-5" fmla="*/ 1653003 w 1653003"/>
                  <a:gd name="connsiteY2-6" fmla="*/ 545886 h 545886"/>
                  <a:gd name="connsiteX3-7" fmla="*/ 23447 w 1653003"/>
                  <a:gd name="connsiteY3-8" fmla="*/ 545886 h 545886"/>
                  <a:gd name="connsiteX4-9" fmla="*/ 0 w 1653003"/>
                  <a:gd name="connsiteY4-10" fmla="*/ 272795 h 545886"/>
                  <a:gd name="connsiteX5" fmla="*/ 23447 w 1653003"/>
                  <a:gd name="connsiteY5" fmla="*/ 0 h 545886"/>
                  <a:gd name="connsiteX0-11" fmla="*/ 0 w 1629556"/>
                  <a:gd name="connsiteY0-12" fmla="*/ 0 h 545886"/>
                  <a:gd name="connsiteX1-13" fmla="*/ 1629556 w 1629556"/>
                  <a:gd name="connsiteY1-14" fmla="*/ 0 h 545886"/>
                  <a:gd name="connsiteX2-15" fmla="*/ 1629556 w 1629556"/>
                  <a:gd name="connsiteY2-16" fmla="*/ 545886 h 545886"/>
                  <a:gd name="connsiteX3-17" fmla="*/ 0 w 1629556"/>
                  <a:gd name="connsiteY3-18" fmla="*/ 545886 h 545886"/>
                  <a:gd name="connsiteX4-19" fmla="*/ 304800 w 1629556"/>
                  <a:gd name="connsiteY4-20" fmla="*/ 272795 h 545886"/>
                  <a:gd name="connsiteX5-21" fmla="*/ 0 w 1629556"/>
                  <a:gd name="connsiteY5-22" fmla="*/ 0 h 5458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629556" h="545886">
                    <a:moveTo>
                      <a:pt x="0" y="0"/>
                    </a:moveTo>
                    <a:lnTo>
                      <a:pt x="1629556" y="0"/>
                    </a:lnTo>
                    <a:lnTo>
                      <a:pt x="1629556" y="545886"/>
                    </a:lnTo>
                    <a:lnTo>
                      <a:pt x="0" y="545886"/>
                    </a:lnTo>
                    <a:lnTo>
                      <a:pt x="304800" y="272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C3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矩形 19"/>
              <p:cNvSpPr/>
              <p:nvPr/>
            </p:nvSpPr>
            <p:spPr>
              <a:xfrm>
                <a:off x="2388673" y="4169771"/>
                <a:ext cx="1014045" cy="483810"/>
              </a:xfrm>
              <a:custGeom>
                <a:avLst/>
                <a:gdLst>
                  <a:gd name="connsiteX0" fmla="*/ 0 w 1629556"/>
                  <a:gd name="connsiteY0" fmla="*/ 0 h 545886"/>
                  <a:gd name="connsiteX1" fmla="*/ 1629556 w 1629556"/>
                  <a:gd name="connsiteY1" fmla="*/ 0 h 545886"/>
                  <a:gd name="connsiteX2" fmla="*/ 1629556 w 1629556"/>
                  <a:gd name="connsiteY2" fmla="*/ 545886 h 545886"/>
                  <a:gd name="connsiteX3" fmla="*/ 0 w 1629556"/>
                  <a:gd name="connsiteY3" fmla="*/ 545886 h 545886"/>
                  <a:gd name="connsiteX4" fmla="*/ 0 w 1629556"/>
                  <a:gd name="connsiteY4" fmla="*/ 0 h 545886"/>
                  <a:gd name="connsiteX0-1" fmla="*/ 23447 w 1653003"/>
                  <a:gd name="connsiteY0-2" fmla="*/ 0 h 545886"/>
                  <a:gd name="connsiteX1-3" fmla="*/ 1653003 w 1653003"/>
                  <a:gd name="connsiteY1-4" fmla="*/ 0 h 545886"/>
                  <a:gd name="connsiteX2-5" fmla="*/ 1653003 w 1653003"/>
                  <a:gd name="connsiteY2-6" fmla="*/ 545886 h 545886"/>
                  <a:gd name="connsiteX3-7" fmla="*/ 23447 w 1653003"/>
                  <a:gd name="connsiteY3-8" fmla="*/ 545886 h 545886"/>
                  <a:gd name="connsiteX4-9" fmla="*/ 0 w 1653003"/>
                  <a:gd name="connsiteY4-10" fmla="*/ 272795 h 545886"/>
                  <a:gd name="connsiteX5" fmla="*/ 23447 w 1653003"/>
                  <a:gd name="connsiteY5" fmla="*/ 0 h 545886"/>
                  <a:gd name="connsiteX0-11" fmla="*/ 0 w 1629556"/>
                  <a:gd name="connsiteY0-12" fmla="*/ 0 h 545886"/>
                  <a:gd name="connsiteX1-13" fmla="*/ 1629556 w 1629556"/>
                  <a:gd name="connsiteY1-14" fmla="*/ 0 h 545886"/>
                  <a:gd name="connsiteX2-15" fmla="*/ 1629556 w 1629556"/>
                  <a:gd name="connsiteY2-16" fmla="*/ 545886 h 545886"/>
                  <a:gd name="connsiteX3-17" fmla="*/ 0 w 1629556"/>
                  <a:gd name="connsiteY3-18" fmla="*/ 545886 h 545886"/>
                  <a:gd name="connsiteX4-19" fmla="*/ 304800 w 1629556"/>
                  <a:gd name="connsiteY4-20" fmla="*/ 272795 h 545886"/>
                  <a:gd name="connsiteX5-21" fmla="*/ 0 w 1629556"/>
                  <a:gd name="connsiteY5-22" fmla="*/ 0 h 5458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629556" h="545886">
                    <a:moveTo>
                      <a:pt x="0" y="0"/>
                    </a:moveTo>
                    <a:lnTo>
                      <a:pt x="1629556" y="0"/>
                    </a:lnTo>
                    <a:lnTo>
                      <a:pt x="1629556" y="545886"/>
                    </a:lnTo>
                    <a:lnTo>
                      <a:pt x="0" y="545886"/>
                    </a:lnTo>
                    <a:lnTo>
                      <a:pt x="304800" y="272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C3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圆角矩形 147"/>
              <p:cNvSpPr/>
              <p:nvPr/>
            </p:nvSpPr>
            <p:spPr>
              <a:xfrm>
                <a:off x="2825310" y="3782430"/>
                <a:ext cx="3376197" cy="660284"/>
              </a:xfrm>
              <a:prstGeom prst="roundRect">
                <a:avLst/>
              </a:prstGeom>
              <a:solidFill>
                <a:srgbClr val="3DC3C9"/>
              </a:solidFill>
              <a:ln w="889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文本框 148"/>
              <p:cNvSpPr txBox="1"/>
              <p:nvPr/>
            </p:nvSpPr>
            <p:spPr>
              <a:xfrm>
                <a:off x="3200450" y="3906392"/>
                <a:ext cx="30010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3.</a:t>
                </a:r>
                <a:r>
                  <a:rPr lang="zh-CN" altLang="en-US" sz="2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输入您的喵标题</a:t>
                </a:r>
                <a:endParaRPr lang="zh-CN" altLang="en-US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5" name="矩形 144"/>
            <p:cNvSpPr/>
            <p:nvPr/>
          </p:nvSpPr>
          <p:spPr>
            <a:xfrm>
              <a:off x="3731807" y="4479123"/>
              <a:ext cx="5183118" cy="6647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单击此处编辑您要的内容，建议您在展示时采用微软雅黑字体，本模版所有图形线条及其相应素材均可自由编辑、改色、替换。更多使用说明和作品请详阅模版最末的使用手册。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0" name="矩形 149"/>
          <p:cNvSpPr/>
          <p:nvPr/>
        </p:nvSpPr>
        <p:spPr>
          <a:xfrm>
            <a:off x="0" y="6327104"/>
            <a:ext cx="12192000" cy="530896"/>
          </a:xfrm>
          <a:prstGeom prst="rect">
            <a:avLst/>
          </a:prstGeom>
          <a:solidFill>
            <a:srgbClr val="ABD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466819" y="5721931"/>
            <a:ext cx="3132068" cy="928799"/>
            <a:chOff x="384175" y="5132388"/>
            <a:chExt cx="4962526" cy="1471613"/>
          </a:xfrm>
        </p:grpSpPr>
        <p:sp>
          <p:nvSpPr>
            <p:cNvPr id="152" name="Freeform 47"/>
            <p:cNvSpPr/>
            <p:nvPr/>
          </p:nvSpPr>
          <p:spPr bwMode="auto">
            <a:xfrm>
              <a:off x="774700" y="6148388"/>
              <a:ext cx="96838" cy="442913"/>
            </a:xfrm>
            <a:custGeom>
              <a:avLst/>
              <a:gdLst>
                <a:gd name="T0" fmla="*/ 41 w 41"/>
                <a:gd name="T1" fmla="*/ 178 h 187"/>
                <a:gd name="T2" fmla="*/ 21 w 41"/>
                <a:gd name="T3" fmla="*/ 187 h 187"/>
                <a:gd name="T4" fmla="*/ 21 w 41"/>
                <a:gd name="T5" fmla="*/ 187 h 187"/>
                <a:gd name="T6" fmla="*/ 0 w 41"/>
                <a:gd name="T7" fmla="*/ 178 h 187"/>
                <a:gd name="T8" fmla="*/ 0 w 41"/>
                <a:gd name="T9" fmla="*/ 8 h 187"/>
                <a:gd name="T10" fmla="*/ 21 w 41"/>
                <a:gd name="T11" fmla="*/ 0 h 187"/>
                <a:gd name="T12" fmla="*/ 21 w 41"/>
                <a:gd name="T13" fmla="*/ 0 h 187"/>
                <a:gd name="T14" fmla="*/ 41 w 41"/>
                <a:gd name="T15" fmla="*/ 8 h 187"/>
                <a:gd name="T16" fmla="*/ 41 w 41"/>
                <a:gd name="T17" fmla="*/ 17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7">
                  <a:moveTo>
                    <a:pt x="41" y="178"/>
                  </a:moveTo>
                  <a:cubicBezTo>
                    <a:pt x="41" y="183"/>
                    <a:pt x="32" y="187"/>
                    <a:pt x="21" y="187"/>
                  </a:cubicBezTo>
                  <a:cubicBezTo>
                    <a:pt x="21" y="187"/>
                    <a:pt x="21" y="187"/>
                    <a:pt x="21" y="187"/>
                  </a:cubicBezTo>
                  <a:cubicBezTo>
                    <a:pt x="9" y="187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4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48"/>
            <p:cNvSpPr/>
            <p:nvPr/>
          </p:nvSpPr>
          <p:spPr bwMode="auto">
            <a:xfrm>
              <a:off x="384175" y="5356225"/>
              <a:ext cx="876300" cy="1014413"/>
            </a:xfrm>
            <a:custGeom>
              <a:avLst/>
              <a:gdLst>
                <a:gd name="T0" fmla="*/ 261 w 371"/>
                <a:gd name="T1" fmla="*/ 304 h 429"/>
                <a:gd name="T2" fmla="*/ 353 w 371"/>
                <a:gd name="T3" fmla="*/ 288 h 429"/>
                <a:gd name="T4" fmla="*/ 246 w 371"/>
                <a:gd name="T5" fmla="*/ 207 h 429"/>
                <a:gd name="T6" fmla="*/ 327 w 371"/>
                <a:gd name="T7" fmla="*/ 184 h 429"/>
                <a:gd name="T8" fmla="*/ 233 w 371"/>
                <a:gd name="T9" fmla="*/ 120 h 429"/>
                <a:gd name="T10" fmla="*/ 272 w 371"/>
                <a:gd name="T11" fmla="*/ 104 h 429"/>
                <a:gd name="T12" fmla="*/ 187 w 371"/>
                <a:gd name="T13" fmla="*/ 0 h 429"/>
                <a:gd name="T14" fmla="*/ 89 w 371"/>
                <a:gd name="T15" fmla="*/ 103 h 429"/>
                <a:gd name="T16" fmla="*/ 137 w 371"/>
                <a:gd name="T17" fmla="*/ 121 h 429"/>
                <a:gd name="T18" fmla="*/ 44 w 371"/>
                <a:gd name="T19" fmla="*/ 184 h 429"/>
                <a:gd name="T20" fmla="*/ 125 w 371"/>
                <a:gd name="T21" fmla="*/ 207 h 429"/>
                <a:gd name="T22" fmla="*/ 18 w 371"/>
                <a:gd name="T23" fmla="*/ 288 h 429"/>
                <a:gd name="T24" fmla="*/ 110 w 371"/>
                <a:gd name="T25" fmla="*/ 304 h 429"/>
                <a:gd name="T26" fmla="*/ 0 w 371"/>
                <a:gd name="T27" fmla="*/ 397 h 429"/>
                <a:gd name="T28" fmla="*/ 186 w 371"/>
                <a:gd name="T29" fmla="*/ 429 h 429"/>
                <a:gd name="T30" fmla="*/ 371 w 371"/>
                <a:gd name="T31" fmla="*/ 397 h 429"/>
                <a:gd name="T32" fmla="*/ 261 w 371"/>
                <a:gd name="T33" fmla="*/ 30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429">
                  <a:moveTo>
                    <a:pt x="261" y="304"/>
                  </a:moveTo>
                  <a:cubicBezTo>
                    <a:pt x="289" y="305"/>
                    <a:pt x="332" y="302"/>
                    <a:pt x="353" y="288"/>
                  </a:cubicBezTo>
                  <a:cubicBezTo>
                    <a:pt x="312" y="272"/>
                    <a:pt x="268" y="235"/>
                    <a:pt x="246" y="207"/>
                  </a:cubicBezTo>
                  <a:cubicBezTo>
                    <a:pt x="281" y="203"/>
                    <a:pt x="299" y="203"/>
                    <a:pt x="327" y="184"/>
                  </a:cubicBezTo>
                  <a:cubicBezTo>
                    <a:pt x="289" y="176"/>
                    <a:pt x="248" y="141"/>
                    <a:pt x="233" y="120"/>
                  </a:cubicBezTo>
                  <a:cubicBezTo>
                    <a:pt x="253" y="114"/>
                    <a:pt x="254" y="113"/>
                    <a:pt x="272" y="104"/>
                  </a:cubicBezTo>
                  <a:cubicBezTo>
                    <a:pt x="226" y="78"/>
                    <a:pt x="195" y="34"/>
                    <a:pt x="187" y="0"/>
                  </a:cubicBezTo>
                  <a:cubicBezTo>
                    <a:pt x="168" y="54"/>
                    <a:pt x="140" y="84"/>
                    <a:pt x="89" y="103"/>
                  </a:cubicBezTo>
                  <a:cubicBezTo>
                    <a:pt x="105" y="113"/>
                    <a:pt x="119" y="118"/>
                    <a:pt x="137" y="121"/>
                  </a:cubicBezTo>
                  <a:cubicBezTo>
                    <a:pt x="122" y="142"/>
                    <a:pt x="82" y="176"/>
                    <a:pt x="44" y="184"/>
                  </a:cubicBezTo>
                  <a:cubicBezTo>
                    <a:pt x="72" y="203"/>
                    <a:pt x="90" y="203"/>
                    <a:pt x="125" y="207"/>
                  </a:cubicBezTo>
                  <a:cubicBezTo>
                    <a:pt x="103" y="235"/>
                    <a:pt x="59" y="272"/>
                    <a:pt x="18" y="288"/>
                  </a:cubicBezTo>
                  <a:cubicBezTo>
                    <a:pt x="39" y="302"/>
                    <a:pt x="82" y="305"/>
                    <a:pt x="110" y="304"/>
                  </a:cubicBezTo>
                  <a:cubicBezTo>
                    <a:pt x="95" y="333"/>
                    <a:pt x="31" y="383"/>
                    <a:pt x="0" y="397"/>
                  </a:cubicBezTo>
                  <a:cubicBezTo>
                    <a:pt x="66" y="426"/>
                    <a:pt x="133" y="429"/>
                    <a:pt x="186" y="429"/>
                  </a:cubicBezTo>
                  <a:cubicBezTo>
                    <a:pt x="239" y="429"/>
                    <a:pt x="305" y="426"/>
                    <a:pt x="371" y="397"/>
                  </a:cubicBezTo>
                  <a:cubicBezTo>
                    <a:pt x="340" y="383"/>
                    <a:pt x="276" y="333"/>
                    <a:pt x="261" y="30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49"/>
            <p:cNvSpPr/>
            <p:nvPr/>
          </p:nvSpPr>
          <p:spPr bwMode="auto">
            <a:xfrm>
              <a:off x="1235075" y="6075363"/>
              <a:ext cx="111125" cy="509588"/>
            </a:xfrm>
            <a:custGeom>
              <a:avLst/>
              <a:gdLst>
                <a:gd name="T0" fmla="*/ 47 w 47"/>
                <a:gd name="T1" fmla="*/ 205 h 215"/>
                <a:gd name="T2" fmla="*/ 23 w 47"/>
                <a:gd name="T3" fmla="*/ 215 h 215"/>
                <a:gd name="T4" fmla="*/ 23 w 47"/>
                <a:gd name="T5" fmla="*/ 215 h 215"/>
                <a:gd name="T6" fmla="*/ 0 w 47"/>
                <a:gd name="T7" fmla="*/ 205 h 215"/>
                <a:gd name="T8" fmla="*/ 0 w 47"/>
                <a:gd name="T9" fmla="*/ 9 h 215"/>
                <a:gd name="T10" fmla="*/ 23 w 47"/>
                <a:gd name="T11" fmla="*/ 0 h 215"/>
                <a:gd name="T12" fmla="*/ 23 w 47"/>
                <a:gd name="T13" fmla="*/ 0 h 215"/>
                <a:gd name="T14" fmla="*/ 47 w 47"/>
                <a:gd name="T15" fmla="*/ 9 h 215"/>
                <a:gd name="T16" fmla="*/ 47 w 47"/>
                <a:gd name="T17" fmla="*/ 20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5">
                  <a:moveTo>
                    <a:pt x="47" y="205"/>
                  </a:moveTo>
                  <a:cubicBezTo>
                    <a:pt x="47" y="211"/>
                    <a:pt x="36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1" y="215"/>
                    <a:pt x="0" y="211"/>
                    <a:pt x="0" y="20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5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50"/>
            <p:cNvSpPr/>
            <p:nvPr/>
          </p:nvSpPr>
          <p:spPr bwMode="auto">
            <a:xfrm>
              <a:off x="785813" y="5159375"/>
              <a:ext cx="1008063" cy="1171575"/>
            </a:xfrm>
            <a:custGeom>
              <a:avLst/>
              <a:gdLst>
                <a:gd name="T0" fmla="*/ 300 w 427"/>
                <a:gd name="T1" fmla="*/ 351 h 495"/>
                <a:gd name="T2" fmla="*/ 407 w 427"/>
                <a:gd name="T3" fmla="*/ 332 h 495"/>
                <a:gd name="T4" fmla="*/ 284 w 427"/>
                <a:gd name="T5" fmla="*/ 239 h 495"/>
                <a:gd name="T6" fmla="*/ 377 w 427"/>
                <a:gd name="T7" fmla="*/ 212 h 495"/>
                <a:gd name="T8" fmla="*/ 269 w 427"/>
                <a:gd name="T9" fmla="*/ 139 h 495"/>
                <a:gd name="T10" fmla="*/ 313 w 427"/>
                <a:gd name="T11" fmla="*/ 120 h 495"/>
                <a:gd name="T12" fmla="*/ 215 w 427"/>
                <a:gd name="T13" fmla="*/ 0 h 495"/>
                <a:gd name="T14" fmla="*/ 102 w 427"/>
                <a:gd name="T15" fmla="*/ 119 h 495"/>
                <a:gd name="T16" fmla="*/ 157 w 427"/>
                <a:gd name="T17" fmla="*/ 140 h 495"/>
                <a:gd name="T18" fmla="*/ 50 w 427"/>
                <a:gd name="T19" fmla="*/ 212 h 495"/>
                <a:gd name="T20" fmla="*/ 143 w 427"/>
                <a:gd name="T21" fmla="*/ 239 h 495"/>
                <a:gd name="T22" fmla="*/ 20 w 427"/>
                <a:gd name="T23" fmla="*/ 332 h 495"/>
                <a:gd name="T24" fmla="*/ 127 w 427"/>
                <a:gd name="T25" fmla="*/ 351 h 495"/>
                <a:gd name="T26" fmla="*/ 0 w 427"/>
                <a:gd name="T27" fmla="*/ 458 h 495"/>
                <a:gd name="T28" fmla="*/ 214 w 427"/>
                <a:gd name="T29" fmla="*/ 495 h 495"/>
                <a:gd name="T30" fmla="*/ 427 w 427"/>
                <a:gd name="T31" fmla="*/ 458 h 495"/>
                <a:gd name="T32" fmla="*/ 300 w 427"/>
                <a:gd name="T33" fmla="*/ 351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7" h="495">
                  <a:moveTo>
                    <a:pt x="300" y="351"/>
                  </a:moveTo>
                  <a:cubicBezTo>
                    <a:pt x="333" y="352"/>
                    <a:pt x="382" y="348"/>
                    <a:pt x="407" y="332"/>
                  </a:cubicBezTo>
                  <a:cubicBezTo>
                    <a:pt x="360" y="314"/>
                    <a:pt x="309" y="271"/>
                    <a:pt x="284" y="239"/>
                  </a:cubicBezTo>
                  <a:cubicBezTo>
                    <a:pt x="324" y="234"/>
                    <a:pt x="344" y="234"/>
                    <a:pt x="377" y="212"/>
                  </a:cubicBezTo>
                  <a:cubicBezTo>
                    <a:pt x="333" y="203"/>
                    <a:pt x="286" y="162"/>
                    <a:pt x="269" y="139"/>
                  </a:cubicBezTo>
                  <a:cubicBezTo>
                    <a:pt x="292" y="132"/>
                    <a:pt x="293" y="131"/>
                    <a:pt x="313" y="120"/>
                  </a:cubicBezTo>
                  <a:cubicBezTo>
                    <a:pt x="261" y="90"/>
                    <a:pt x="225" y="39"/>
                    <a:pt x="215" y="0"/>
                  </a:cubicBezTo>
                  <a:cubicBezTo>
                    <a:pt x="194" y="62"/>
                    <a:pt x="161" y="97"/>
                    <a:pt x="102" y="119"/>
                  </a:cubicBezTo>
                  <a:cubicBezTo>
                    <a:pt x="121" y="131"/>
                    <a:pt x="137" y="136"/>
                    <a:pt x="157" y="140"/>
                  </a:cubicBezTo>
                  <a:cubicBezTo>
                    <a:pt x="140" y="164"/>
                    <a:pt x="94" y="203"/>
                    <a:pt x="50" y="212"/>
                  </a:cubicBezTo>
                  <a:cubicBezTo>
                    <a:pt x="82" y="234"/>
                    <a:pt x="103" y="234"/>
                    <a:pt x="143" y="239"/>
                  </a:cubicBezTo>
                  <a:cubicBezTo>
                    <a:pt x="118" y="271"/>
                    <a:pt x="67" y="314"/>
                    <a:pt x="20" y="332"/>
                  </a:cubicBezTo>
                  <a:cubicBezTo>
                    <a:pt x="45" y="348"/>
                    <a:pt x="94" y="352"/>
                    <a:pt x="127" y="351"/>
                  </a:cubicBezTo>
                  <a:cubicBezTo>
                    <a:pt x="110" y="385"/>
                    <a:pt x="35" y="442"/>
                    <a:pt x="0" y="458"/>
                  </a:cubicBezTo>
                  <a:cubicBezTo>
                    <a:pt x="76" y="491"/>
                    <a:pt x="153" y="495"/>
                    <a:pt x="214" y="495"/>
                  </a:cubicBezTo>
                  <a:cubicBezTo>
                    <a:pt x="276" y="495"/>
                    <a:pt x="351" y="491"/>
                    <a:pt x="427" y="458"/>
                  </a:cubicBezTo>
                  <a:cubicBezTo>
                    <a:pt x="392" y="442"/>
                    <a:pt x="317" y="385"/>
                    <a:pt x="300" y="35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51"/>
            <p:cNvSpPr/>
            <p:nvPr/>
          </p:nvSpPr>
          <p:spPr bwMode="auto">
            <a:xfrm>
              <a:off x="2041525" y="6091238"/>
              <a:ext cx="85725" cy="395288"/>
            </a:xfrm>
            <a:custGeom>
              <a:avLst/>
              <a:gdLst>
                <a:gd name="T0" fmla="*/ 36 w 36"/>
                <a:gd name="T1" fmla="*/ 160 h 167"/>
                <a:gd name="T2" fmla="*/ 18 w 36"/>
                <a:gd name="T3" fmla="*/ 167 h 167"/>
                <a:gd name="T4" fmla="*/ 18 w 36"/>
                <a:gd name="T5" fmla="*/ 167 h 167"/>
                <a:gd name="T6" fmla="*/ 0 w 36"/>
                <a:gd name="T7" fmla="*/ 160 h 167"/>
                <a:gd name="T8" fmla="*/ 0 w 36"/>
                <a:gd name="T9" fmla="*/ 8 h 167"/>
                <a:gd name="T10" fmla="*/ 18 w 36"/>
                <a:gd name="T11" fmla="*/ 0 h 167"/>
                <a:gd name="T12" fmla="*/ 18 w 36"/>
                <a:gd name="T13" fmla="*/ 0 h 167"/>
                <a:gd name="T14" fmla="*/ 36 w 36"/>
                <a:gd name="T15" fmla="*/ 8 h 167"/>
                <a:gd name="T16" fmla="*/ 36 w 36"/>
                <a:gd name="T17" fmla="*/ 16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67">
                  <a:moveTo>
                    <a:pt x="36" y="160"/>
                  </a:moveTo>
                  <a:cubicBezTo>
                    <a:pt x="36" y="164"/>
                    <a:pt x="28" y="167"/>
                    <a:pt x="18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8" y="167"/>
                    <a:pt x="0" y="164"/>
                    <a:pt x="0" y="1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3"/>
                    <a:pt x="36" y="8"/>
                  </a:cubicBezTo>
                  <a:lnTo>
                    <a:pt x="36" y="160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52"/>
            <p:cNvSpPr/>
            <p:nvPr/>
          </p:nvSpPr>
          <p:spPr bwMode="auto">
            <a:xfrm>
              <a:off x="1692275" y="5383213"/>
              <a:ext cx="784225" cy="908050"/>
            </a:xfrm>
            <a:custGeom>
              <a:avLst/>
              <a:gdLst>
                <a:gd name="T0" fmla="*/ 233 w 332"/>
                <a:gd name="T1" fmla="*/ 272 h 383"/>
                <a:gd name="T2" fmla="*/ 316 w 332"/>
                <a:gd name="T3" fmla="*/ 257 h 383"/>
                <a:gd name="T4" fmla="*/ 220 w 332"/>
                <a:gd name="T5" fmla="*/ 185 h 383"/>
                <a:gd name="T6" fmla="*/ 292 w 332"/>
                <a:gd name="T7" fmla="*/ 164 h 383"/>
                <a:gd name="T8" fmla="*/ 209 w 332"/>
                <a:gd name="T9" fmla="*/ 107 h 383"/>
                <a:gd name="T10" fmla="*/ 243 w 332"/>
                <a:gd name="T11" fmla="*/ 93 h 383"/>
                <a:gd name="T12" fmla="*/ 167 w 332"/>
                <a:gd name="T13" fmla="*/ 0 h 383"/>
                <a:gd name="T14" fmla="*/ 80 w 332"/>
                <a:gd name="T15" fmla="*/ 92 h 383"/>
                <a:gd name="T16" fmla="*/ 122 w 332"/>
                <a:gd name="T17" fmla="*/ 108 h 383"/>
                <a:gd name="T18" fmla="*/ 40 w 332"/>
                <a:gd name="T19" fmla="*/ 164 h 383"/>
                <a:gd name="T20" fmla="*/ 112 w 332"/>
                <a:gd name="T21" fmla="*/ 185 h 383"/>
                <a:gd name="T22" fmla="*/ 16 w 332"/>
                <a:gd name="T23" fmla="*/ 257 h 383"/>
                <a:gd name="T24" fmla="*/ 99 w 332"/>
                <a:gd name="T25" fmla="*/ 272 h 383"/>
                <a:gd name="T26" fmla="*/ 0 w 332"/>
                <a:gd name="T27" fmla="*/ 354 h 383"/>
                <a:gd name="T28" fmla="*/ 167 w 332"/>
                <a:gd name="T29" fmla="*/ 383 h 383"/>
                <a:gd name="T30" fmla="*/ 332 w 332"/>
                <a:gd name="T31" fmla="*/ 354 h 383"/>
                <a:gd name="T32" fmla="*/ 233 w 332"/>
                <a:gd name="T33" fmla="*/ 27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83">
                  <a:moveTo>
                    <a:pt x="233" y="272"/>
                  </a:moveTo>
                  <a:cubicBezTo>
                    <a:pt x="258" y="272"/>
                    <a:pt x="297" y="270"/>
                    <a:pt x="316" y="257"/>
                  </a:cubicBezTo>
                  <a:cubicBezTo>
                    <a:pt x="279" y="243"/>
                    <a:pt x="240" y="210"/>
                    <a:pt x="220" y="185"/>
                  </a:cubicBezTo>
                  <a:cubicBezTo>
                    <a:pt x="252" y="181"/>
                    <a:pt x="267" y="181"/>
                    <a:pt x="292" y="164"/>
                  </a:cubicBezTo>
                  <a:cubicBezTo>
                    <a:pt x="258" y="158"/>
                    <a:pt x="222" y="126"/>
                    <a:pt x="209" y="107"/>
                  </a:cubicBezTo>
                  <a:cubicBezTo>
                    <a:pt x="226" y="102"/>
                    <a:pt x="227" y="101"/>
                    <a:pt x="243" y="93"/>
                  </a:cubicBezTo>
                  <a:cubicBezTo>
                    <a:pt x="202" y="70"/>
                    <a:pt x="175" y="30"/>
                    <a:pt x="167" y="0"/>
                  </a:cubicBezTo>
                  <a:cubicBezTo>
                    <a:pt x="151" y="48"/>
                    <a:pt x="126" y="75"/>
                    <a:pt x="80" y="92"/>
                  </a:cubicBezTo>
                  <a:cubicBezTo>
                    <a:pt x="94" y="101"/>
                    <a:pt x="107" y="105"/>
                    <a:pt x="122" y="108"/>
                  </a:cubicBezTo>
                  <a:cubicBezTo>
                    <a:pt x="109" y="127"/>
                    <a:pt x="74" y="158"/>
                    <a:pt x="40" y="164"/>
                  </a:cubicBezTo>
                  <a:cubicBezTo>
                    <a:pt x="65" y="181"/>
                    <a:pt x="80" y="181"/>
                    <a:pt x="112" y="185"/>
                  </a:cubicBezTo>
                  <a:cubicBezTo>
                    <a:pt x="92" y="210"/>
                    <a:pt x="53" y="243"/>
                    <a:pt x="16" y="257"/>
                  </a:cubicBezTo>
                  <a:cubicBezTo>
                    <a:pt x="35" y="270"/>
                    <a:pt x="73" y="272"/>
                    <a:pt x="99" y="272"/>
                  </a:cubicBezTo>
                  <a:cubicBezTo>
                    <a:pt x="86" y="298"/>
                    <a:pt x="28" y="342"/>
                    <a:pt x="0" y="354"/>
                  </a:cubicBezTo>
                  <a:cubicBezTo>
                    <a:pt x="59" y="380"/>
                    <a:pt x="119" y="383"/>
                    <a:pt x="167" y="383"/>
                  </a:cubicBezTo>
                  <a:cubicBezTo>
                    <a:pt x="214" y="383"/>
                    <a:pt x="273" y="380"/>
                    <a:pt x="332" y="354"/>
                  </a:cubicBezTo>
                  <a:cubicBezTo>
                    <a:pt x="304" y="342"/>
                    <a:pt x="246" y="298"/>
                    <a:pt x="233" y="272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53"/>
            <p:cNvSpPr/>
            <p:nvPr/>
          </p:nvSpPr>
          <p:spPr bwMode="auto">
            <a:xfrm>
              <a:off x="2427288" y="6056313"/>
              <a:ext cx="111125" cy="514350"/>
            </a:xfrm>
            <a:custGeom>
              <a:avLst/>
              <a:gdLst>
                <a:gd name="T0" fmla="*/ 47 w 47"/>
                <a:gd name="T1" fmla="*/ 208 h 217"/>
                <a:gd name="T2" fmla="*/ 24 w 47"/>
                <a:gd name="T3" fmla="*/ 217 h 217"/>
                <a:gd name="T4" fmla="*/ 24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4 w 47"/>
                <a:gd name="T11" fmla="*/ 0 h 217"/>
                <a:gd name="T12" fmla="*/ 24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7" y="217"/>
                    <a:pt x="24" y="217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11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54"/>
            <p:cNvSpPr/>
            <p:nvPr/>
          </p:nvSpPr>
          <p:spPr bwMode="auto">
            <a:xfrm>
              <a:off x="1973263" y="5132388"/>
              <a:ext cx="1020763" cy="1184275"/>
            </a:xfrm>
            <a:custGeom>
              <a:avLst/>
              <a:gdLst>
                <a:gd name="T0" fmla="*/ 304 w 432"/>
                <a:gd name="T1" fmla="*/ 354 h 500"/>
                <a:gd name="T2" fmla="*/ 411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6 w 432"/>
                <a:gd name="T11" fmla="*/ 120 h 500"/>
                <a:gd name="T12" fmla="*/ 217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0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6" y="351"/>
                    <a:pt x="411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6" y="120"/>
                  </a:cubicBezTo>
                  <a:cubicBezTo>
                    <a:pt x="264" y="91"/>
                    <a:pt x="227" y="39"/>
                    <a:pt x="217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5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55"/>
            <p:cNvSpPr/>
            <p:nvPr/>
          </p:nvSpPr>
          <p:spPr bwMode="auto">
            <a:xfrm>
              <a:off x="3373438" y="6137275"/>
              <a:ext cx="96838" cy="439738"/>
            </a:xfrm>
            <a:custGeom>
              <a:avLst/>
              <a:gdLst>
                <a:gd name="T0" fmla="*/ 41 w 41"/>
                <a:gd name="T1" fmla="*/ 178 h 186"/>
                <a:gd name="T2" fmla="*/ 21 w 41"/>
                <a:gd name="T3" fmla="*/ 186 h 186"/>
                <a:gd name="T4" fmla="*/ 21 w 41"/>
                <a:gd name="T5" fmla="*/ 186 h 186"/>
                <a:gd name="T6" fmla="*/ 0 w 41"/>
                <a:gd name="T7" fmla="*/ 178 h 186"/>
                <a:gd name="T8" fmla="*/ 0 w 41"/>
                <a:gd name="T9" fmla="*/ 8 h 186"/>
                <a:gd name="T10" fmla="*/ 21 w 41"/>
                <a:gd name="T11" fmla="*/ 0 h 186"/>
                <a:gd name="T12" fmla="*/ 21 w 41"/>
                <a:gd name="T13" fmla="*/ 0 h 186"/>
                <a:gd name="T14" fmla="*/ 41 w 41"/>
                <a:gd name="T15" fmla="*/ 8 h 186"/>
                <a:gd name="T16" fmla="*/ 41 w 41"/>
                <a:gd name="T1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6">
                  <a:moveTo>
                    <a:pt x="41" y="178"/>
                  </a:moveTo>
                  <a:cubicBezTo>
                    <a:pt x="41" y="183"/>
                    <a:pt x="32" y="186"/>
                    <a:pt x="21" y="186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3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56"/>
            <p:cNvSpPr/>
            <p:nvPr/>
          </p:nvSpPr>
          <p:spPr bwMode="auto">
            <a:xfrm>
              <a:off x="2984500" y="5346700"/>
              <a:ext cx="876300" cy="1012825"/>
            </a:xfrm>
            <a:custGeom>
              <a:avLst/>
              <a:gdLst>
                <a:gd name="T0" fmla="*/ 261 w 371"/>
                <a:gd name="T1" fmla="*/ 303 h 428"/>
                <a:gd name="T2" fmla="*/ 353 w 371"/>
                <a:gd name="T3" fmla="*/ 287 h 428"/>
                <a:gd name="T4" fmla="*/ 246 w 371"/>
                <a:gd name="T5" fmla="*/ 206 h 428"/>
                <a:gd name="T6" fmla="*/ 327 w 371"/>
                <a:gd name="T7" fmla="*/ 183 h 428"/>
                <a:gd name="T8" fmla="*/ 233 w 371"/>
                <a:gd name="T9" fmla="*/ 119 h 428"/>
                <a:gd name="T10" fmla="*/ 272 w 371"/>
                <a:gd name="T11" fmla="*/ 103 h 428"/>
                <a:gd name="T12" fmla="*/ 187 w 371"/>
                <a:gd name="T13" fmla="*/ 0 h 428"/>
                <a:gd name="T14" fmla="*/ 89 w 371"/>
                <a:gd name="T15" fmla="*/ 102 h 428"/>
                <a:gd name="T16" fmla="*/ 137 w 371"/>
                <a:gd name="T17" fmla="*/ 120 h 428"/>
                <a:gd name="T18" fmla="*/ 44 w 371"/>
                <a:gd name="T19" fmla="*/ 183 h 428"/>
                <a:gd name="T20" fmla="*/ 125 w 371"/>
                <a:gd name="T21" fmla="*/ 206 h 428"/>
                <a:gd name="T22" fmla="*/ 18 w 371"/>
                <a:gd name="T23" fmla="*/ 287 h 428"/>
                <a:gd name="T24" fmla="*/ 110 w 371"/>
                <a:gd name="T25" fmla="*/ 303 h 428"/>
                <a:gd name="T26" fmla="*/ 0 w 371"/>
                <a:gd name="T27" fmla="*/ 395 h 428"/>
                <a:gd name="T28" fmla="*/ 186 w 371"/>
                <a:gd name="T29" fmla="*/ 428 h 428"/>
                <a:gd name="T30" fmla="*/ 371 w 371"/>
                <a:gd name="T31" fmla="*/ 395 h 428"/>
                <a:gd name="T32" fmla="*/ 261 w 371"/>
                <a:gd name="T33" fmla="*/ 30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428">
                  <a:moveTo>
                    <a:pt x="261" y="303"/>
                  </a:moveTo>
                  <a:cubicBezTo>
                    <a:pt x="289" y="304"/>
                    <a:pt x="332" y="301"/>
                    <a:pt x="353" y="287"/>
                  </a:cubicBezTo>
                  <a:cubicBezTo>
                    <a:pt x="312" y="271"/>
                    <a:pt x="268" y="234"/>
                    <a:pt x="246" y="206"/>
                  </a:cubicBezTo>
                  <a:cubicBezTo>
                    <a:pt x="281" y="202"/>
                    <a:pt x="299" y="202"/>
                    <a:pt x="327" y="183"/>
                  </a:cubicBezTo>
                  <a:cubicBezTo>
                    <a:pt x="289" y="175"/>
                    <a:pt x="248" y="140"/>
                    <a:pt x="233" y="119"/>
                  </a:cubicBezTo>
                  <a:cubicBezTo>
                    <a:pt x="253" y="113"/>
                    <a:pt x="254" y="112"/>
                    <a:pt x="272" y="103"/>
                  </a:cubicBezTo>
                  <a:cubicBezTo>
                    <a:pt x="226" y="77"/>
                    <a:pt x="195" y="33"/>
                    <a:pt x="187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6" y="112"/>
                    <a:pt x="119" y="117"/>
                    <a:pt x="137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2" y="202"/>
                    <a:pt x="90" y="202"/>
                    <a:pt x="125" y="206"/>
                  </a:cubicBezTo>
                  <a:cubicBezTo>
                    <a:pt x="103" y="234"/>
                    <a:pt x="59" y="271"/>
                    <a:pt x="18" y="287"/>
                  </a:cubicBezTo>
                  <a:cubicBezTo>
                    <a:pt x="39" y="301"/>
                    <a:pt x="82" y="304"/>
                    <a:pt x="110" y="303"/>
                  </a:cubicBezTo>
                  <a:cubicBezTo>
                    <a:pt x="96" y="332"/>
                    <a:pt x="31" y="382"/>
                    <a:pt x="0" y="395"/>
                  </a:cubicBezTo>
                  <a:cubicBezTo>
                    <a:pt x="66" y="425"/>
                    <a:pt x="133" y="428"/>
                    <a:pt x="186" y="428"/>
                  </a:cubicBezTo>
                  <a:cubicBezTo>
                    <a:pt x="239" y="428"/>
                    <a:pt x="305" y="425"/>
                    <a:pt x="371" y="395"/>
                  </a:cubicBezTo>
                  <a:cubicBezTo>
                    <a:pt x="340" y="382"/>
                    <a:pt x="275" y="332"/>
                    <a:pt x="261" y="303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57"/>
            <p:cNvSpPr/>
            <p:nvPr/>
          </p:nvSpPr>
          <p:spPr bwMode="auto">
            <a:xfrm>
              <a:off x="2936875" y="6122988"/>
              <a:ext cx="101600" cy="471488"/>
            </a:xfrm>
            <a:custGeom>
              <a:avLst/>
              <a:gdLst>
                <a:gd name="T0" fmla="*/ 43 w 43"/>
                <a:gd name="T1" fmla="*/ 190 h 199"/>
                <a:gd name="T2" fmla="*/ 22 w 43"/>
                <a:gd name="T3" fmla="*/ 199 h 199"/>
                <a:gd name="T4" fmla="*/ 22 w 43"/>
                <a:gd name="T5" fmla="*/ 199 h 199"/>
                <a:gd name="T6" fmla="*/ 0 w 43"/>
                <a:gd name="T7" fmla="*/ 190 h 199"/>
                <a:gd name="T8" fmla="*/ 0 w 43"/>
                <a:gd name="T9" fmla="*/ 9 h 199"/>
                <a:gd name="T10" fmla="*/ 22 w 43"/>
                <a:gd name="T11" fmla="*/ 0 h 199"/>
                <a:gd name="T12" fmla="*/ 22 w 43"/>
                <a:gd name="T13" fmla="*/ 0 h 199"/>
                <a:gd name="T14" fmla="*/ 43 w 43"/>
                <a:gd name="T15" fmla="*/ 9 h 199"/>
                <a:gd name="T16" fmla="*/ 43 w 43"/>
                <a:gd name="T17" fmla="*/ 1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99">
                  <a:moveTo>
                    <a:pt x="43" y="190"/>
                  </a:moveTo>
                  <a:cubicBezTo>
                    <a:pt x="43" y="195"/>
                    <a:pt x="34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10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3" y="4"/>
                    <a:pt x="43" y="9"/>
                  </a:cubicBezTo>
                  <a:lnTo>
                    <a:pt x="43" y="19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58"/>
            <p:cNvSpPr/>
            <p:nvPr/>
          </p:nvSpPr>
          <p:spPr bwMode="auto">
            <a:xfrm>
              <a:off x="2520950" y="5276850"/>
              <a:ext cx="933450" cy="1084263"/>
            </a:xfrm>
            <a:custGeom>
              <a:avLst/>
              <a:gdLst>
                <a:gd name="T0" fmla="*/ 278 w 395"/>
                <a:gd name="T1" fmla="*/ 324 h 458"/>
                <a:gd name="T2" fmla="*/ 377 w 395"/>
                <a:gd name="T3" fmla="*/ 307 h 458"/>
                <a:gd name="T4" fmla="*/ 262 w 395"/>
                <a:gd name="T5" fmla="*/ 221 h 458"/>
                <a:gd name="T6" fmla="*/ 348 w 395"/>
                <a:gd name="T7" fmla="*/ 196 h 458"/>
                <a:gd name="T8" fmla="*/ 249 w 395"/>
                <a:gd name="T9" fmla="*/ 128 h 458"/>
                <a:gd name="T10" fmla="*/ 290 w 395"/>
                <a:gd name="T11" fmla="*/ 111 h 458"/>
                <a:gd name="T12" fmla="*/ 199 w 395"/>
                <a:gd name="T13" fmla="*/ 0 h 458"/>
                <a:gd name="T14" fmla="*/ 95 w 395"/>
                <a:gd name="T15" fmla="*/ 109 h 458"/>
                <a:gd name="T16" fmla="*/ 146 w 395"/>
                <a:gd name="T17" fmla="*/ 129 h 458"/>
                <a:gd name="T18" fmla="*/ 47 w 395"/>
                <a:gd name="T19" fmla="*/ 196 h 458"/>
                <a:gd name="T20" fmla="*/ 133 w 395"/>
                <a:gd name="T21" fmla="*/ 221 h 458"/>
                <a:gd name="T22" fmla="*/ 19 w 395"/>
                <a:gd name="T23" fmla="*/ 307 h 458"/>
                <a:gd name="T24" fmla="*/ 117 w 395"/>
                <a:gd name="T25" fmla="*/ 324 h 458"/>
                <a:gd name="T26" fmla="*/ 0 w 395"/>
                <a:gd name="T27" fmla="*/ 423 h 458"/>
                <a:gd name="T28" fmla="*/ 198 w 395"/>
                <a:gd name="T29" fmla="*/ 458 h 458"/>
                <a:gd name="T30" fmla="*/ 395 w 395"/>
                <a:gd name="T31" fmla="*/ 423 h 458"/>
                <a:gd name="T32" fmla="*/ 278 w 395"/>
                <a:gd name="T33" fmla="*/ 32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5" h="458">
                  <a:moveTo>
                    <a:pt x="278" y="324"/>
                  </a:moveTo>
                  <a:cubicBezTo>
                    <a:pt x="308" y="325"/>
                    <a:pt x="354" y="322"/>
                    <a:pt x="377" y="307"/>
                  </a:cubicBezTo>
                  <a:cubicBezTo>
                    <a:pt x="333" y="290"/>
                    <a:pt x="285" y="251"/>
                    <a:pt x="262" y="221"/>
                  </a:cubicBezTo>
                  <a:cubicBezTo>
                    <a:pt x="300" y="216"/>
                    <a:pt x="319" y="216"/>
                    <a:pt x="348" y="196"/>
                  </a:cubicBezTo>
                  <a:cubicBezTo>
                    <a:pt x="308" y="188"/>
                    <a:pt x="264" y="150"/>
                    <a:pt x="249" y="128"/>
                  </a:cubicBezTo>
                  <a:cubicBezTo>
                    <a:pt x="270" y="122"/>
                    <a:pt x="271" y="121"/>
                    <a:pt x="290" y="111"/>
                  </a:cubicBezTo>
                  <a:cubicBezTo>
                    <a:pt x="241" y="83"/>
                    <a:pt x="208" y="36"/>
                    <a:pt x="199" y="0"/>
                  </a:cubicBezTo>
                  <a:cubicBezTo>
                    <a:pt x="179" y="57"/>
                    <a:pt x="149" y="90"/>
                    <a:pt x="95" y="109"/>
                  </a:cubicBezTo>
                  <a:cubicBezTo>
                    <a:pt x="112" y="121"/>
                    <a:pt x="127" y="126"/>
                    <a:pt x="146" y="129"/>
                  </a:cubicBezTo>
                  <a:cubicBezTo>
                    <a:pt x="130" y="151"/>
                    <a:pt x="88" y="188"/>
                    <a:pt x="47" y="196"/>
                  </a:cubicBezTo>
                  <a:cubicBezTo>
                    <a:pt x="77" y="216"/>
                    <a:pt x="95" y="216"/>
                    <a:pt x="133" y="221"/>
                  </a:cubicBezTo>
                  <a:cubicBezTo>
                    <a:pt x="110" y="251"/>
                    <a:pt x="62" y="290"/>
                    <a:pt x="19" y="307"/>
                  </a:cubicBezTo>
                  <a:cubicBezTo>
                    <a:pt x="42" y="322"/>
                    <a:pt x="87" y="325"/>
                    <a:pt x="117" y="324"/>
                  </a:cubicBezTo>
                  <a:cubicBezTo>
                    <a:pt x="102" y="355"/>
                    <a:pt x="33" y="409"/>
                    <a:pt x="0" y="423"/>
                  </a:cubicBezTo>
                  <a:cubicBezTo>
                    <a:pt x="70" y="454"/>
                    <a:pt x="142" y="458"/>
                    <a:pt x="198" y="458"/>
                  </a:cubicBezTo>
                  <a:cubicBezTo>
                    <a:pt x="255" y="458"/>
                    <a:pt x="325" y="454"/>
                    <a:pt x="395" y="423"/>
                  </a:cubicBezTo>
                  <a:cubicBezTo>
                    <a:pt x="362" y="409"/>
                    <a:pt x="294" y="355"/>
                    <a:pt x="278" y="32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59"/>
            <p:cNvSpPr/>
            <p:nvPr/>
          </p:nvSpPr>
          <p:spPr bwMode="auto">
            <a:xfrm>
              <a:off x="3814763" y="6056313"/>
              <a:ext cx="111125" cy="514350"/>
            </a:xfrm>
            <a:custGeom>
              <a:avLst/>
              <a:gdLst>
                <a:gd name="T0" fmla="*/ 47 w 47"/>
                <a:gd name="T1" fmla="*/ 208 h 217"/>
                <a:gd name="T2" fmla="*/ 24 w 47"/>
                <a:gd name="T3" fmla="*/ 217 h 217"/>
                <a:gd name="T4" fmla="*/ 24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4 w 47"/>
                <a:gd name="T11" fmla="*/ 0 h 217"/>
                <a:gd name="T12" fmla="*/ 24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7" y="217"/>
                    <a:pt x="24" y="217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11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60"/>
            <p:cNvSpPr/>
            <p:nvPr/>
          </p:nvSpPr>
          <p:spPr bwMode="auto">
            <a:xfrm>
              <a:off x="3362325" y="5132388"/>
              <a:ext cx="1019175" cy="1184275"/>
            </a:xfrm>
            <a:custGeom>
              <a:avLst/>
              <a:gdLst>
                <a:gd name="T0" fmla="*/ 304 w 432"/>
                <a:gd name="T1" fmla="*/ 354 h 500"/>
                <a:gd name="T2" fmla="*/ 412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6 w 432"/>
                <a:gd name="T11" fmla="*/ 120 h 500"/>
                <a:gd name="T12" fmla="*/ 217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0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6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6" y="120"/>
                  </a:cubicBezTo>
                  <a:cubicBezTo>
                    <a:pt x="264" y="91"/>
                    <a:pt x="227" y="39"/>
                    <a:pt x="217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5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61"/>
            <p:cNvSpPr/>
            <p:nvPr/>
          </p:nvSpPr>
          <p:spPr bwMode="auto">
            <a:xfrm>
              <a:off x="4360863" y="6137275"/>
              <a:ext cx="93663" cy="439738"/>
            </a:xfrm>
            <a:custGeom>
              <a:avLst/>
              <a:gdLst>
                <a:gd name="T0" fmla="*/ 40 w 40"/>
                <a:gd name="T1" fmla="*/ 178 h 186"/>
                <a:gd name="T2" fmla="*/ 20 w 40"/>
                <a:gd name="T3" fmla="*/ 186 h 186"/>
                <a:gd name="T4" fmla="*/ 20 w 40"/>
                <a:gd name="T5" fmla="*/ 186 h 186"/>
                <a:gd name="T6" fmla="*/ 0 w 40"/>
                <a:gd name="T7" fmla="*/ 178 h 186"/>
                <a:gd name="T8" fmla="*/ 0 w 40"/>
                <a:gd name="T9" fmla="*/ 8 h 186"/>
                <a:gd name="T10" fmla="*/ 20 w 40"/>
                <a:gd name="T11" fmla="*/ 0 h 186"/>
                <a:gd name="T12" fmla="*/ 20 w 40"/>
                <a:gd name="T13" fmla="*/ 0 h 186"/>
                <a:gd name="T14" fmla="*/ 40 w 40"/>
                <a:gd name="T15" fmla="*/ 8 h 186"/>
                <a:gd name="T16" fmla="*/ 40 w 40"/>
                <a:gd name="T1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6">
                  <a:moveTo>
                    <a:pt x="40" y="178"/>
                  </a:moveTo>
                  <a:cubicBezTo>
                    <a:pt x="40" y="183"/>
                    <a:pt x="31" y="186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3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62"/>
            <p:cNvSpPr/>
            <p:nvPr/>
          </p:nvSpPr>
          <p:spPr bwMode="auto">
            <a:xfrm>
              <a:off x="3970338" y="5346700"/>
              <a:ext cx="876300" cy="1012825"/>
            </a:xfrm>
            <a:custGeom>
              <a:avLst/>
              <a:gdLst>
                <a:gd name="T0" fmla="*/ 261 w 371"/>
                <a:gd name="T1" fmla="*/ 303 h 428"/>
                <a:gd name="T2" fmla="*/ 353 w 371"/>
                <a:gd name="T3" fmla="*/ 287 h 428"/>
                <a:gd name="T4" fmla="*/ 246 w 371"/>
                <a:gd name="T5" fmla="*/ 206 h 428"/>
                <a:gd name="T6" fmla="*/ 327 w 371"/>
                <a:gd name="T7" fmla="*/ 183 h 428"/>
                <a:gd name="T8" fmla="*/ 233 w 371"/>
                <a:gd name="T9" fmla="*/ 119 h 428"/>
                <a:gd name="T10" fmla="*/ 271 w 371"/>
                <a:gd name="T11" fmla="*/ 103 h 428"/>
                <a:gd name="T12" fmla="*/ 187 w 371"/>
                <a:gd name="T13" fmla="*/ 0 h 428"/>
                <a:gd name="T14" fmla="*/ 89 w 371"/>
                <a:gd name="T15" fmla="*/ 102 h 428"/>
                <a:gd name="T16" fmla="*/ 137 w 371"/>
                <a:gd name="T17" fmla="*/ 120 h 428"/>
                <a:gd name="T18" fmla="*/ 44 w 371"/>
                <a:gd name="T19" fmla="*/ 183 h 428"/>
                <a:gd name="T20" fmla="*/ 125 w 371"/>
                <a:gd name="T21" fmla="*/ 206 h 428"/>
                <a:gd name="T22" fmla="*/ 18 w 371"/>
                <a:gd name="T23" fmla="*/ 287 h 428"/>
                <a:gd name="T24" fmla="*/ 110 w 371"/>
                <a:gd name="T25" fmla="*/ 303 h 428"/>
                <a:gd name="T26" fmla="*/ 0 w 371"/>
                <a:gd name="T27" fmla="*/ 395 h 428"/>
                <a:gd name="T28" fmla="*/ 186 w 371"/>
                <a:gd name="T29" fmla="*/ 428 h 428"/>
                <a:gd name="T30" fmla="*/ 371 w 371"/>
                <a:gd name="T31" fmla="*/ 395 h 428"/>
                <a:gd name="T32" fmla="*/ 261 w 371"/>
                <a:gd name="T33" fmla="*/ 30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428">
                  <a:moveTo>
                    <a:pt x="261" y="303"/>
                  </a:moveTo>
                  <a:cubicBezTo>
                    <a:pt x="289" y="304"/>
                    <a:pt x="331" y="301"/>
                    <a:pt x="353" y="287"/>
                  </a:cubicBezTo>
                  <a:cubicBezTo>
                    <a:pt x="312" y="271"/>
                    <a:pt x="268" y="234"/>
                    <a:pt x="246" y="206"/>
                  </a:cubicBezTo>
                  <a:cubicBezTo>
                    <a:pt x="281" y="202"/>
                    <a:pt x="299" y="202"/>
                    <a:pt x="327" y="183"/>
                  </a:cubicBezTo>
                  <a:cubicBezTo>
                    <a:pt x="288" y="175"/>
                    <a:pt x="248" y="140"/>
                    <a:pt x="233" y="119"/>
                  </a:cubicBezTo>
                  <a:cubicBezTo>
                    <a:pt x="253" y="113"/>
                    <a:pt x="254" y="112"/>
                    <a:pt x="271" y="103"/>
                  </a:cubicBezTo>
                  <a:cubicBezTo>
                    <a:pt x="226" y="77"/>
                    <a:pt x="195" y="33"/>
                    <a:pt x="187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5" y="112"/>
                    <a:pt x="119" y="117"/>
                    <a:pt x="137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2" y="202"/>
                    <a:pt x="90" y="202"/>
                    <a:pt x="125" y="206"/>
                  </a:cubicBezTo>
                  <a:cubicBezTo>
                    <a:pt x="103" y="234"/>
                    <a:pt x="59" y="271"/>
                    <a:pt x="18" y="287"/>
                  </a:cubicBezTo>
                  <a:cubicBezTo>
                    <a:pt x="39" y="301"/>
                    <a:pt x="82" y="304"/>
                    <a:pt x="110" y="303"/>
                  </a:cubicBezTo>
                  <a:cubicBezTo>
                    <a:pt x="95" y="332"/>
                    <a:pt x="31" y="382"/>
                    <a:pt x="0" y="395"/>
                  </a:cubicBezTo>
                  <a:cubicBezTo>
                    <a:pt x="66" y="425"/>
                    <a:pt x="133" y="428"/>
                    <a:pt x="186" y="428"/>
                  </a:cubicBezTo>
                  <a:cubicBezTo>
                    <a:pt x="239" y="428"/>
                    <a:pt x="305" y="425"/>
                    <a:pt x="371" y="395"/>
                  </a:cubicBezTo>
                  <a:cubicBezTo>
                    <a:pt x="340" y="382"/>
                    <a:pt x="275" y="332"/>
                    <a:pt x="261" y="303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63"/>
            <p:cNvSpPr/>
            <p:nvPr/>
          </p:nvSpPr>
          <p:spPr bwMode="auto">
            <a:xfrm>
              <a:off x="3895725" y="6230938"/>
              <a:ext cx="79375" cy="373063"/>
            </a:xfrm>
            <a:custGeom>
              <a:avLst/>
              <a:gdLst>
                <a:gd name="T0" fmla="*/ 34 w 34"/>
                <a:gd name="T1" fmla="*/ 150 h 157"/>
                <a:gd name="T2" fmla="*/ 17 w 34"/>
                <a:gd name="T3" fmla="*/ 157 h 157"/>
                <a:gd name="T4" fmla="*/ 17 w 34"/>
                <a:gd name="T5" fmla="*/ 157 h 157"/>
                <a:gd name="T6" fmla="*/ 0 w 34"/>
                <a:gd name="T7" fmla="*/ 150 h 157"/>
                <a:gd name="T8" fmla="*/ 0 w 34"/>
                <a:gd name="T9" fmla="*/ 7 h 157"/>
                <a:gd name="T10" fmla="*/ 17 w 34"/>
                <a:gd name="T11" fmla="*/ 0 h 157"/>
                <a:gd name="T12" fmla="*/ 17 w 34"/>
                <a:gd name="T13" fmla="*/ 0 h 157"/>
                <a:gd name="T14" fmla="*/ 34 w 34"/>
                <a:gd name="T15" fmla="*/ 7 h 157"/>
                <a:gd name="T16" fmla="*/ 34 w 34"/>
                <a:gd name="T17" fmla="*/ 15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57">
                  <a:moveTo>
                    <a:pt x="34" y="150"/>
                  </a:moveTo>
                  <a:cubicBezTo>
                    <a:pt x="34" y="154"/>
                    <a:pt x="26" y="157"/>
                    <a:pt x="17" y="157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7" y="157"/>
                    <a:pt x="0" y="154"/>
                    <a:pt x="0" y="1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4" y="3"/>
                    <a:pt x="34" y="7"/>
                  </a:cubicBezTo>
                  <a:lnTo>
                    <a:pt x="34" y="15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64"/>
            <p:cNvSpPr/>
            <p:nvPr/>
          </p:nvSpPr>
          <p:spPr bwMode="auto">
            <a:xfrm>
              <a:off x="3565525" y="5561013"/>
              <a:ext cx="738188" cy="857250"/>
            </a:xfrm>
            <a:custGeom>
              <a:avLst/>
              <a:gdLst>
                <a:gd name="T0" fmla="*/ 221 w 313"/>
                <a:gd name="T1" fmla="*/ 257 h 362"/>
                <a:gd name="T2" fmla="*/ 298 w 313"/>
                <a:gd name="T3" fmla="*/ 243 h 362"/>
                <a:gd name="T4" fmla="*/ 208 w 313"/>
                <a:gd name="T5" fmla="*/ 175 h 362"/>
                <a:gd name="T6" fmla="*/ 276 w 313"/>
                <a:gd name="T7" fmla="*/ 155 h 362"/>
                <a:gd name="T8" fmla="*/ 197 w 313"/>
                <a:gd name="T9" fmla="*/ 101 h 362"/>
                <a:gd name="T10" fmla="*/ 230 w 313"/>
                <a:gd name="T11" fmla="*/ 88 h 362"/>
                <a:gd name="T12" fmla="*/ 158 w 313"/>
                <a:gd name="T13" fmla="*/ 0 h 362"/>
                <a:gd name="T14" fmla="*/ 76 w 313"/>
                <a:gd name="T15" fmla="*/ 87 h 362"/>
                <a:gd name="T16" fmla="*/ 116 w 313"/>
                <a:gd name="T17" fmla="*/ 102 h 362"/>
                <a:gd name="T18" fmla="*/ 38 w 313"/>
                <a:gd name="T19" fmla="*/ 155 h 362"/>
                <a:gd name="T20" fmla="*/ 106 w 313"/>
                <a:gd name="T21" fmla="*/ 175 h 362"/>
                <a:gd name="T22" fmla="*/ 15 w 313"/>
                <a:gd name="T23" fmla="*/ 243 h 362"/>
                <a:gd name="T24" fmla="*/ 93 w 313"/>
                <a:gd name="T25" fmla="*/ 257 h 362"/>
                <a:gd name="T26" fmla="*/ 0 w 313"/>
                <a:gd name="T27" fmla="*/ 335 h 362"/>
                <a:gd name="T28" fmla="*/ 157 w 313"/>
                <a:gd name="T29" fmla="*/ 362 h 362"/>
                <a:gd name="T30" fmla="*/ 313 w 313"/>
                <a:gd name="T31" fmla="*/ 335 h 362"/>
                <a:gd name="T32" fmla="*/ 221 w 313"/>
                <a:gd name="T33" fmla="*/ 25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3" h="362">
                  <a:moveTo>
                    <a:pt x="221" y="257"/>
                  </a:moveTo>
                  <a:cubicBezTo>
                    <a:pt x="244" y="257"/>
                    <a:pt x="280" y="255"/>
                    <a:pt x="298" y="243"/>
                  </a:cubicBezTo>
                  <a:cubicBezTo>
                    <a:pt x="264" y="229"/>
                    <a:pt x="226" y="199"/>
                    <a:pt x="208" y="175"/>
                  </a:cubicBezTo>
                  <a:cubicBezTo>
                    <a:pt x="238" y="171"/>
                    <a:pt x="253" y="171"/>
                    <a:pt x="276" y="155"/>
                  </a:cubicBezTo>
                  <a:cubicBezTo>
                    <a:pt x="244" y="149"/>
                    <a:pt x="210" y="119"/>
                    <a:pt x="197" y="101"/>
                  </a:cubicBezTo>
                  <a:cubicBezTo>
                    <a:pt x="214" y="97"/>
                    <a:pt x="215" y="96"/>
                    <a:pt x="230" y="88"/>
                  </a:cubicBezTo>
                  <a:cubicBezTo>
                    <a:pt x="191" y="66"/>
                    <a:pt x="165" y="29"/>
                    <a:pt x="158" y="0"/>
                  </a:cubicBezTo>
                  <a:cubicBezTo>
                    <a:pt x="142" y="45"/>
                    <a:pt x="119" y="71"/>
                    <a:pt x="76" y="87"/>
                  </a:cubicBezTo>
                  <a:cubicBezTo>
                    <a:pt x="89" y="96"/>
                    <a:pt x="101" y="99"/>
                    <a:pt x="116" y="102"/>
                  </a:cubicBezTo>
                  <a:cubicBezTo>
                    <a:pt x="103" y="120"/>
                    <a:pt x="70" y="149"/>
                    <a:pt x="38" y="155"/>
                  </a:cubicBezTo>
                  <a:cubicBezTo>
                    <a:pt x="61" y="171"/>
                    <a:pt x="76" y="171"/>
                    <a:pt x="106" y="175"/>
                  </a:cubicBezTo>
                  <a:cubicBezTo>
                    <a:pt x="87" y="199"/>
                    <a:pt x="50" y="229"/>
                    <a:pt x="15" y="243"/>
                  </a:cubicBezTo>
                  <a:cubicBezTo>
                    <a:pt x="33" y="255"/>
                    <a:pt x="69" y="257"/>
                    <a:pt x="93" y="257"/>
                  </a:cubicBezTo>
                  <a:cubicBezTo>
                    <a:pt x="81" y="281"/>
                    <a:pt x="27" y="324"/>
                    <a:pt x="0" y="335"/>
                  </a:cubicBezTo>
                  <a:cubicBezTo>
                    <a:pt x="56" y="359"/>
                    <a:pt x="113" y="362"/>
                    <a:pt x="157" y="362"/>
                  </a:cubicBezTo>
                  <a:cubicBezTo>
                    <a:pt x="202" y="362"/>
                    <a:pt x="258" y="359"/>
                    <a:pt x="313" y="335"/>
                  </a:cubicBezTo>
                  <a:cubicBezTo>
                    <a:pt x="287" y="324"/>
                    <a:pt x="233" y="281"/>
                    <a:pt x="221" y="257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65"/>
            <p:cNvSpPr/>
            <p:nvPr/>
          </p:nvSpPr>
          <p:spPr bwMode="auto">
            <a:xfrm>
              <a:off x="4808538" y="6103938"/>
              <a:ext cx="106363" cy="487363"/>
            </a:xfrm>
            <a:custGeom>
              <a:avLst/>
              <a:gdLst>
                <a:gd name="T0" fmla="*/ 45 w 45"/>
                <a:gd name="T1" fmla="*/ 197 h 206"/>
                <a:gd name="T2" fmla="*/ 22 w 45"/>
                <a:gd name="T3" fmla="*/ 206 h 206"/>
                <a:gd name="T4" fmla="*/ 22 w 45"/>
                <a:gd name="T5" fmla="*/ 206 h 206"/>
                <a:gd name="T6" fmla="*/ 0 w 45"/>
                <a:gd name="T7" fmla="*/ 197 h 206"/>
                <a:gd name="T8" fmla="*/ 0 w 45"/>
                <a:gd name="T9" fmla="*/ 9 h 206"/>
                <a:gd name="T10" fmla="*/ 22 w 45"/>
                <a:gd name="T11" fmla="*/ 0 h 206"/>
                <a:gd name="T12" fmla="*/ 22 w 45"/>
                <a:gd name="T13" fmla="*/ 0 h 206"/>
                <a:gd name="T14" fmla="*/ 45 w 45"/>
                <a:gd name="T15" fmla="*/ 9 h 206"/>
                <a:gd name="T16" fmla="*/ 45 w 45"/>
                <a:gd name="T17" fmla="*/ 19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06">
                  <a:moveTo>
                    <a:pt x="45" y="197"/>
                  </a:moveTo>
                  <a:cubicBezTo>
                    <a:pt x="45" y="202"/>
                    <a:pt x="35" y="206"/>
                    <a:pt x="22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10" y="206"/>
                    <a:pt x="0" y="202"/>
                    <a:pt x="0" y="19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4"/>
                    <a:pt x="45" y="9"/>
                  </a:cubicBezTo>
                  <a:lnTo>
                    <a:pt x="45" y="197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6"/>
            <p:cNvSpPr/>
            <p:nvPr/>
          </p:nvSpPr>
          <p:spPr bwMode="auto">
            <a:xfrm>
              <a:off x="4376738" y="5226050"/>
              <a:ext cx="969963" cy="1123950"/>
            </a:xfrm>
            <a:custGeom>
              <a:avLst/>
              <a:gdLst>
                <a:gd name="T0" fmla="*/ 289 w 411"/>
                <a:gd name="T1" fmla="*/ 336 h 475"/>
                <a:gd name="T2" fmla="*/ 391 w 411"/>
                <a:gd name="T3" fmla="*/ 319 h 475"/>
                <a:gd name="T4" fmla="*/ 273 w 411"/>
                <a:gd name="T5" fmla="*/ 229 h 475"/>
                <a:gd name="T6" fmla="*/ 362 w 411"/>
                <a:gd name="T7" fmla="*/ 203 h 475"/>
                <a:gd name="T8" fmla="*/ 258 w 411"/>
                <a:gd name="T9" fmla="*/ 133 h 475"/>
                <a:gd name="T10" fmla="*/ 301 w 411"/>
                <a:gd name="T11" fmla="*/ 115 h 475"/>
                <a:gd name="T12" fmla="*/ 207 w 411"/>
                <a:gd name="T13" fmla="*/ 0 h 475"/>
                <a:gd name="T14" fmla="*/ 99 w 411"/>
                <a:gd name="T15" fmla="*/ 113 h 475"/>
                <a:gd name="T16" fmla="*/ 151 w 411"/>
                <a:gd name="T17" fmla="*/ 134 h 475"/>
                <a:gd name="T18" fmla="*/ 49 w 411"/>
                <a:gd name="T19" fmla="*/ 203 h 475"/>
                <a:gd name="T20" fmla="*/ 138 w 411"/>
                <a:gd name="T21" fmla="*/ 229 h 475"/>
                <a:gd name="T22" fmla="*/ 19 w 411"/>
                <a:gd name="T23" fmla="*/ 319 h 475"/>
                <a:gd name="T24" fmla="*/ 122 w 411"/>
                <a:gd name="T25" fmla="*/ 336 h 475"/>
                <a:gd name="T26" fmla="*/ 0 w 411"/>
                <a:gd name="T27" fmla="*/ 439 h 475"/>
                <a:gd name="T28" fmla="*/ 206 w 411"/>
                <a:gd name="T29" fmla="*/ 475 h 475"/>
                <a:gd name="T30" fmla="*/ 411 w 411"/>
                <a:gd name="T31" fmla="*/ 439 h 475"/>
                <a:gd name="T32" fmla="*/ 289 w 411"/>
                <a:gd name="T33" fmla="*/ 33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1" h="475">
                  <a:moveTo>
                    <a:pt x="289" y="336"/>
                  </a:moveTo>
                  <a:cubicBezTo>
                    <a:pt x="320" y="337"/>
                    <a:pt x="367" y="334"/>
                    <a:pt x="391" y="319"/>
                  </a:cubicBezTo>
                  <a:cubicBezTo>
                    <a:pt x="346" y="301"/>
                    <a:pt x="297" y="260"/>
                    <a:pt x="273" y="229"/>
                  </a:cubicBezTo>
                  <a:cubicBezTo>
                    <a:pt x="312" y="224"/>
                    <a:pt x="331" y="224"/>
                    <a:pt x="362" y="203"/>
                  </a:cubicBezTo>
                  <a:cubicBezTo>
                    <a:pt x="320" y="195"/>
                    <a:pt x="275" y="155"/>
                    <a:pt x="258" y="133"/>
                  </a:cubicBezTo>
                  <a:cubicBezTo>
                    <a:pt x="280" y="126"/>
                    <a:pt x="282" y="125"/>
                    <a:pt x="301" y="115"/>
                  </a:cubicBezTo>
                  <a:cubicBezTo>
                    <a:pt x="251" y="86"/>
                    <a:pt x="216" y="37"/>
                    <a:pt x="207" y="0"/>
                  </a:cubicBezTo>
                  <a:cubicBezTo>
                    <a:pt x="186" y="59"/>
                    <a:pt x="155" y="93"/>
                    <a:pt x="99" y="113"/>
                  </a:cubicBezTo>
                  <a:cubicBezTo>
                    <a:pt x="117" y="125"/>
                    <a:pt x="132" y="130"/>
                    <a:pt x="151" y="134"/>
                  </a:cubicBezTo>
                  <a:cubicBezTo>
                    <a:pt x="135" y="157"/>
                    <a:pt x="91" y="195"/>
                    <a:pt x="49" y="203"/>
                  </a:cubicBezTo>
                  <a:cubicBezTo>
                    <a:pt x="80" y="224"/>
                    <a:pt x="99" y="224"/>
                    <a:pt x="138" y="229"/>
                  </a:cubicBezTo>
                  <a:cubicBezTo>
                    <a:pt x="114" y="260"/>
                    <a:pt x="65" y="301"/>
                    <a:pt x="19" y="319"/>
                  </a:cubicBezTo>
                  <a:cubicBezTo>
                    <a:pt x="43" y="334"/>
                    <a:pt x="91" y="337"/>
                    <a:pt x="122" y="336"/>
                  </a:cubicBezTo>
                  <a:cubicBezTo>
                    <a:pt x="106" y="369"/>
                    <a:pt x="34" y="424"/>
                    <a:pt x="0" y="439"/>
                  </a:cubicBezTo>
                  <a:cubicBezTo>
                    <a:pt x="73" y="471"/>
                    <a:pt x="147" y="475"/>
                    <a:pt x="206" y="475"/>
                  </a:cubicBezTo>
                  <a:cubicBezTo>
                    <a:pt x="265" y="475"/>
                    <a:pt x="338" y="471"/>
                    <a:pt x="411" y="439"/>
                  </a:cubicBezTo>
                  <a:cubicBezTo>
                    <a:pt x="376" y="424"/>
                    <a:pt x="305" y="369"/>
                    <a:pt x="289" y="336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7989791" y="5722010"/>
            <a:ext cx="3481292" cy="956443"/>
            <a:chOff x="4489451" y="5481638"/>
            <a:chExt cx="4090988" cy="1123950"/>
          </a:xfrm>
        </p:grpSpPr>
        <p:sp>
          <p:nvSpPr>
            <p:cNvPr id="173" name="Freeform 70"/>
            <p:cNvSpPr/>
            <p:nvPr/>
          </p:nvSpPr>
          <p:spPr bwMode="auto">
            <a:xfrm>
              <a:off x="4786313" y="6257925"/>
              <a:ext cx="73025" cy="338138"/>
            </a:xfrm>
            <a:custGeom>
              <a:avLst/>
              <a:gdLst>
                <a:gd name="T0" fmla="*/ 40 w 40"/>
                <a:gd name="T1" fmla="*/ 178 h 187"/>
                <a:gd name="T2" fmla="*/ 20 w 40"/>
                <a:gd name="T3" fmla="*/ 187 h 187"/>
                <a:gd name="T4" fmla="*/ 20 w 40"/>
                <a:gd name="T5" fmla="*/ 187 h 187"/>
                <a:gd name="T6" fmla="*/ 0 w 40"/>
                <a:gd name="T7" fmla="*/ 178 h 187"/>
                <a:gd name="T8" fmla="*/ 0 w 40"/>
                <a:gd name="T9" fmla="*/ 8 h 187"/>
                <a:gd name="T10" fmla="*/ 20 w 40"/>
                <a:gd name="T11" fmla="*/ 0 h 187"/>
                <a:gd name="T12" fmla="*/ 20 w 40"/>
                <a:gd name="T13" fmla="*/ 0 h 187"/>
                <a:gd name="T14" fmla="*/ 40 w 40"/>
                <a:gd name="T15" fmla="*/ 8 h 187"/>
                <a:gd name="T16" fmla="*/ 40 w 40"/>
                <a:gd name="T17" fmla="*/ 17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7">
                  <a:moveTo>
                    <a:pt x="40" y="178"/>
                  </a:moveTo>
                  <a:cubicBezTo>
                    <a:pt x="40" y="183"/>
                    <a:pt x="31" y="187"/>
                    <a:pt x="20" y="187"/>
                  </a:cubicBezTo>
                  <a:cubicBezTo>
                    <a:pt x="20" y="187"/>
                    <a:pt x="20" y="187"/>
                    <a:pt x="20" y="187"/>
                  </a:cubicBezTo>
                  <a:cubicBezTo>
                    <a:pt x="9" y="187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4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71"/>
            <p:cNvSpPr/>
            <p:nvPr/>
          </p:nvSpPr>
          <p:spPr bwMode="auto">
            <a:xfrm>
              <a:off x="4489451" y="5651500"/>
              <a:ext cx="666750" cy="776288"/>
            </a:xfrm>
            <a:custGeom>
              <a:avLst/>
              <a:gdLst>
                <a:gd name="T0" fmla="*/ 260 w 370"/>
                <a:gd name="T1" fmla="*/ 304 h 429"/>
                <a:gd name="T2" fmla="*/ 353 w 370"/>
                <a:gd name="T3" fmla="*/ 288 h 429"/>
                <a:gd name="T4" fmla="*/ 246 w 370"/>
                <a:gd name="T5" fmla="*/ 207 h 429"/>
                <a:gd name="T6" fmla="*/ 326 w 370"/>
                <a:gd name="T7" fmla="*/ 184 h 429"/>
                <a:gd name="T8" fmla="*/ 233 w 370"/>
                <a:gd name="T9" fmla="*/ 120 h 429"/>
                <a:gd name="T10" fmla="*/ 271 w 370"/>
                <a:gd name="T11" fmla="*/ 104 h 429"/>
                <a:gd name="T12" fmla="*/ 186 w 370"/>
                <a:gd name="T13" fmla="*/ 0 h 429"/>
                <a:gd name="T14" fmla="*/ 89 w 370"/>
                <a:gd name="T15" fmla="*/ 103 h 429"/>
                <a:gd name="T16" fmla="*/ 136 w 370"/>
                <a:gd name="T17" fmla="*/ 121 h 429"/>
                <a:gd name="T18" fmla="*/ 44 w 370"/>
                <a:gd name="T19" fmla="*/ 184 h 429"/>
                <a:gd name="T20" fmla="*/ 124 w 370"/>
                <a:gd name="T21" fmla="*/ 207 h 429"/>
                <a:gd name="T22" fmla="*/ 17 w 370"/>
                <a:gd name="T23" fmla="*/ 288 h 429"/>
                <a:gd name="T24" fmla="*/ 110 w 370"/>
                <a:gd name="T25" fmla="*/ 304 h 429"/>
                <a:gd name="T26" fmla="*/ 0 w 370"/>
                <a:gd name="T27" fmla="*/ 397 h 429"/>
                <a:gd name="T28" fmla="*/ 186 w 370"/>
                <a:gd name="T29" fmla="*/ 429 h 429"/>
                <a:gd name="T30" fmla="*/ 370 w 370"/>
                <a:gd name="T31" fmla="*/ 397 h 429"/>
                <a:gd name="T32" fmla="*/ 260 w 370"/>
                <a:gd name="T33" fmla="*/ 30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0" h="429">
                  <a:moveTo>
                    <a:pt x="260" y="304"/>
                  </a:moveTo>
                  <a:cubicBezTo>
                    <a:pt x="289" y="305"/>
                    <a:pt x="331" y="302"/>
                    <a:pt x="353" y="288"/>
                  </a:cubicBezTo>
                  <a:cubicBezTo>
                    <a:pt x="312" y="272"/>
                    <a:pt x="267" y="235"/>
                    <a:pt x="246" y="207"/>
                  </a:cubicBezTo>
                  <a:cubicBezTo>
                    <a:pt x="281" y="203"/>
                    <a:pt x="299" y="203"/>
                    <a:pt x="326" y="184"/>
                  </a:cubicBezTo>
                  <a:cubicBezTo>
                    <a:pt x="288" y="176"/>
                    <a:pt x="248" y="141"/>
                    <a:pt x="233" y="120"/>
                  </a:cubicBezTo>
                  <a:cubicBezTo>
                    <a:pt x="253" y="114"/>
                    <a:pt x="254" y="113"/>
                    <a:pt x="271" y="104"/>
                  </a:cubicBezTo>
                  <a:cubicBezTo>
                    <a:pt x="226" y="78"/>
                    <a:pt x="195" y="34"/>
                    <a:pt x="186" y="0"/>
                  </a:cubicBezTo>
                  <a:cubicBezTo>
                    <a:pt x="168" y="54"/>
                    <a:pt x="140" y="84"/>
                    <a:pt x="89" y="103"/>
                  </a:cubicBezTo>
                  <a:cubicBezTo>
                    <a:pt x="105" y="113"/>
                    <a:pt x="119" y="118"/>
                    <a:pt x="136" y="121"/>
                  </a:cubicBezTo>
                  <a:cubicBezTo>
                    <a:pt x="122" y="142"/>
                    <a:pt x="82" y="176"/>
                    <a:pt x="44" y="184"/>
                  </a:cubicBezTo>
                  <a:cubicBezTo>
                    <a:pt x="71" y="203"/>
                    <a:pt x="89" y="203"/>
                    <a:pt x="124" y="207"/>
                  </a:cubicBezTo>
                  <a:cubicBezTo>
                    <a:pt x="103" y="235"/>
                    <a:pt x="58" y="272"/>
                    <a:pt x="17" y="288"/>
                  </a:cubicBezTo>
                  <a:cubicBezTo>
                    <a:pt x="39" y="302"/>
                    <a:pt x="81" y="305"/>
                    <a:pt x="110" y="304"/>
                  </a:cubicBezTo>
                  <a:cubicBezTo>
                    <a:pt x="95" y="333"/>
                    <a:pt x="31" y="383"/>
                    <a:pt x="0" y="397"/>
                  </a:cubicBezTo>
                  <a:cubicBezTo>
                    <a:pt x="66" y="426"/>
                    <a:pt x="133" y="429"/>
                    <a:pt x="186" y="429"/>
                  </a:cubicBezTo>
                  <a:cubicBezTo>
                    <a:pt x="239" y="429"/>
                    <a:pt x="304" y="426"/>
                    <a:pt x="370" y="397"/>
                  </a:cubicBezTo>
                  <a:cubicBezTo>
                    <a:pt x="339" y="383"/>
                    <a:pt x="275" y="333"/>
                    <a:pt x="260" y="30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72"/>
            <p:cNvSpPr/>
            <p:nvPr/>
          </p:nvSpPr>
          <p:spPr bwMode="auto">
            <a:xfrm>
              <a:off x="5195888" y="6202363"/>
              <a:ext cx="82550" cy="388938"/>
            </a:xfrm>
            <a:custGeom>
              <a:avLst/>
              <a:gdLst>
                <a:gd name="T0" fmla="*/ 46 w 46"/>
                <a:gd name="T1" fmla="*/ 205 h 215"/>
                <a:gd name="T2" fmla="*/ 23 w 46"/>
                <a:gd name="T3" fmla="*/ 215 h 215"/>
                <a:gd name="T4" fmla="*/ 23 w 46"/>
                <a:gd name="T5" fmla="*/ 215 h 215"/>
                <a:gd name="T6" fmla="*/ 0 w 46"/>
                <a:gd name="T7" fmla="*/ 205 h 215"/>
                <a:gd name="T8" fmla="*/ 0 w 46"/>
                <a:gd name="T9" fmla="*/ 9 h 215"/>
                <a:gd name="T10" fmla="*/ 23 w 46"/>
                <a:gd name="T11" fmla="*/ 0 h 215"/>
                <a:gd name="T12" fmla="*/ 23 w 46"/>
                <a:gd name="T13" fmla="*/ 0 h 215"/>
                <a:gd name="T14" fmla="*/ 46 w 46"/>
                <a:gd name="T15" fmla="*/ 9 h 215"/>
                <a:gd name="T16" fmla="*/ 46 w 46"/>
                <a:gd name="T17" fmla="*/ 20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15">
                  <a:moveTo>
                    <a:pt x="46" y="205"/>
                  </a:moveTo>
                  <a:cubicBezTo>
                    <a:pt x="46" y="211"/>
                    <a:pt x="36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0" y="215"/>
                    <a:pt x="0" y="211"/>
                    <a:pt x="0" y="20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6" y="4"/>
                    <a:pt x="46" y="9"/>
                  </a:cubicBezTo>
                  <a:lnTo>
                    <a:pt x="46" y="205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73"/>
            <p:cNvSpPr/>
            <p:nvPr/>
          </p:nvSpPr>
          <p:spPr bwMode="auto">
            <a:xfrm>
              <a:off x="4851401" y="5502275"/>
              <a:ext cx="771525" cy="895350"/>
            </a:xfrm>
            <a:custGeom>
              <a:avLst/>
              <a:gdLst>
                <a:gd name="T0" fmla="*/ 301 w 428"/>
                <a:gd name="T1" fmla="*/ 351 h 495"/>
                <a:gd name="T2" fmla="*/ 408 w 428"/>
                <a:gd name="T3" fmla="*/ 332 h 495"/>
                <a:gd name="T4" fmla="*/ 284 w 428"/>
                <a:gd name="T5" fmla="*/ 239 h 495"/>
                <a:gd name="T6" fmla="*/ 377 w 428"/>
                <a:gd name="T7" fmla="*/ 212 h 495"/>
                <a:gd name="T8" fmla="*/ 269 w 428"/>
                <a:gd name="T9" fmla="*/ 139 h 495"/>
                <a:gd name="T10" fmla="*/ 314 w 428"/>
                <a:gd name="T11" fmla="*/ 120 h 495"/>
                <a:gd name="T12" fmla="*/ 216 w 428"/>
                <a:gd name="T13" fmla="*/ 0 h 495"/>
                <a:gd name="T14" fmla="*/ 103 w 428"/>
                <a:gd name="T15" fmla="*/ 119 h 495"/>
                <a:gd name="T16" fmla="*/ 158 w 428"/>
                <a:gd name="T17" fmla="*/ 140 h 495"/>
                <a:gd name="T18" fmla="*/ 51 w 428"/>
                <a:gd name="T19" fmla="*/ 212 h 495"/>
                <a:gd name="T20" fmla="*/ 144 w 428"/>
                <a:gd name="T21" fmla="*/ 239 h 495"/>
                <a:gd name="T22" fmla="*/ 20 w 428"/>
                <a:gd name="T23" fmla="*/ 332 h 495"/>
                <a:gd name="T24" fmla="*/ 127 w 428"/>
                <a:gd name="T25" fmla="*/ 351 h 495"/>
                <a:gd name="T26" fmla="*/ 0 w 428"/>
                <a:gd name="T27" fmla="*/ 458 h 495"/>
                <a:gd name="T28" fmla="*/ 215 w 428"/>
                <a:gd name="T29" fmla="*/ 495 h 495"/>
                <a:gd name="T30" fmla="*/ 428 w 428"/>
                <a:gd name="T31" fmla="*/ 458 h 495"/>
                <a:gd name="T32" fmla="*/ 301 w 428"/>
                <a:gd name="T33" fmla="*/ 351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8" h="495">
                  <a:moveTo>
                    <a:pt x="301" y="351"/>
                  </a:moveTo>
                  <a:cubicBezTo>
                    <a:pt x="334" y="352"/>
                    <a:pt x="383" y="348"/>
                    <a:pt x="408" y="332"/>
                  </a:cubicBezTo>
                  <a:cubicBezTo>
                    <a:pt x="360" y="314"/>
                    <a:pt x="309" y="271"/>
                    <a:pt x="284" y="239"/>
                  </a:cubicBezTo>
                  <a:cubicBezTo>
                    <a:pt x="325" y="234"/>
                    <a:pt x="345" y="234"/>
                    <a:pt x="377" y="212"/>
                  </a:cubicBezTo>
                  <a:cubicBezTo>
                    <a:pt x="333" y="203"/>
                    <a:pt x="286" y="162"/>
                    <a:pt x="269" y="139"/>
                  </a:cubicBezTo>
                  <a:cubicBezTo>
                    <a:pt x="292" y="132"/>
                    <a:pt x="293" y="131"/>
                    <a:pt x="314" y="120"/>
                  </a:cubicBezTo>
                  <a:cubicBezTo>
                    <a:pt x="261" y="90"/>
                    <a:pt x="225" y="39"/>
                    <a:pt x="216" y="0"/>
                  </a:cubicBezTo>
                  <a:cubicBezTo>
                    <a:pt x="194" y="62"/>
                    <a:pt x="162" y="97"/>
                    <a:pt x="103" y="119"/>
                  </a:cubicBezTo>
                  <a:cubicBezTo>
                    <a:pt x="122" y="131"/>
                    <a:pt x="138" y="136"/>
                    <a:pt x="158" y="140"/>
                  </a:cubicBezTo>
                  <a:cubicBezTo>
                    <a:pt x="141" y="164"/>
                    <a:pt x="95" y="203"/>
                    <a:pt x="51" y="212"/>
                  </a:cubicBezTo>
                  <a:cubicBezTo>
                    <a:pt x="83" y="234"/>
                    <a:pt x="103" y="234"/>
                    <a:pt x="144" y="239"/>
                  </a:cubicBezTo>
                  <a:cubicBezTo>
                    <a:pt x="119" y="271"/>
                    <a:pt x="68" y="314"/>
                    <a:pt x="20" y="332"/>
                  </a:cubicBezTo>
                  <a:cubicBezTo>
                    <a:pt x="45" y="348"/>
                    <a:pt x="94" y="352"/>
                    <a:pt x="127" y="351"/>
                  </a:cubicBezTo>
                  <a:cubicBezTo>
                    <a:pt x="110" y="385"/>
                    <a:pt x="36" y="442"/>
                    <a:pt x="0" y="458"/>
                  </a:cubicBezTo>
                  <a:cubicBezTo>
                    <a:pt x="76" y="491"/>
                    <a:pt x="153" y="495"/>
                    <a:pt x="215" y="495"/>
                  </a:cubicBezTo>
                  <a:cubicBezTo>
                    <a:pt x="276" y="495"/>
                    <a:pt x="352" y="491"/>
                    <a:pt x="428" y="458"/>
                  </a:cubicBezTo>
                  <a:cubicBezTo>
                    <a:pt x="392" y="442"/>
                    <a:pt x="318" y="385"/>
                    <a:pt x="301" y="35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74"/>
            <p:cNvSpPr/>
            <p:nvPr/>
          </p:nvSpPr>
          <p:spPr bwMode="auto">
            <a:xfrm>
              <a:off x="6034088" y="6297613"/>
              <a:ext cx="65088" cy="303213"/>
            </a:xfrm>
            <a:custGeom>
              <a:avLst/>
              <a:gdLst>
                <a:gd name="T0" fmla="*/ 36 w 36"/>
                <a:gd name="T1" fmla="*/ 159 h 167"/>
                <a:gd name="T2" fmla="*/ 18 w 36"/>
                <a:gd name="T3" fmla="*/ 167 h 167"/>
                <a:gd name="T4" fmla="*/ 18 w 36"/>
                <a:gd name="T5" fmla="*/ 167 h 167"/>
                <a:gd name="T6" fmla="*/ 0 w 36"/>
                <a:gd name="T7" fmla="*/ 159 h 167"/>
                <a:gd name="T8" fmla="*/ 0 w 36"/>
                <a:gd name="T9" fmla="*/ 7 h 167"/>
                <a:gd name="T10" fmla="*/ 18 w 36"/>
                <a:gd name="T11" fmla="*/ 0 h 167"/>
                <a:gd name="T12" fmla="*/ 18 w 36"/>
                <a:gd name="T13" fmla="*/ 0 h 167"/>
                <a:gd name="T14" fmla="*/ 36 w 36"/>
                <a:gd name="T15" fmla="*/ 7 h 167"/>
                <a:gd name="T16" fmla="*/ 36 w 36"/>
                <a:gd name="T17" fmla="*/ 1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67">
                  <a:moveTo>
                    <a:pt x="36" y="159"/>
                  </a:moveTo>
                  <a:cubicBezTo>
                    <a:pt x="36" y="163"/>
                    <a:pt x="28" y="167"/>
                    <a:pt x="18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8" y="167"/>
                    <a:pt x="0" y="163"/>
                    <a:pt x="0" y="15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3"/>
                    <a:pt x="36" y="7"/>
                  </a:cubicBezTo>
                  <a:lnTo>
                    <a:pt x="36" y="159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75"/>
            <p:cNvSpPr/>
            <p:nvPr/>
          </p:nvSpPr>
          <p:spPr bwMode="auto">
            <a:xfrm>
              <a:off x="5767388" y="5756275"/>
              <a:ext cx="598488" cy="693738"/>
            </a:xfrm>
            <a:custGeom>
              <a:avLst/>
              <a:gdLst>
                <a:gd name="T0" fmla="*/ 233 w 332"/>
                <a:gd name="T1" fmla="*/ 271 h 383"/>
                <a:gd name="T2" fmla="*/ 316 w 332"/>
                <a:gd name="T3" fmla="*/ 257 h 383"/>
                <a:gd name="T4" fmla="*/ 220 w 332"/>
                <a:gd name="T5" fmla="*/ 185 h 383"/>
                <a:gd name="T6" fmla="*/ 292 w 332"/>
                <a:gd name="T7" fmla="*/ 164 h 383"/>
                <a:gd name="T8" fmla="*/ 209 w 332"/>
                <a:gd name="T9" fmla="*/ 107 h 383"/>
                <a:gd name="T10" fmla="*/ 243 w 332"/>
                <a:gd name="T11" fmla="*/ 92 h 383"/>
                <a:gd name="T12" fmla="*/ 167 w 332"/>
                <a:gd name="T13" fmla="*/ 0 h 383"/>
                <a:gd name="T14" fmla="*/ 80 w 332"/>
                <a:gd name="T15" fmla="*/ 91 h 383"/>
                <a:gd name="T16" fmla="*/ 122 w 332"/>
                <a:gd name="T17" fmla="*/ 108 h 383"/>
                <a:gd name="T18" fmla="*/ 40 w 332"/>
                <a:gd name="T19" fmla="*/ 164 h 383"/>
                <a:gd name="T20" fmla="*/ 112 w 332"/>
                <a:gd name="T21" fmla="*/ 185 h 383"/>
                <a:gd name="T22" fmla="*/ 16 w 332"/>
                <a:gd name="T23" fmla="*/ 257 h 383"/>
                <a:gd name="T24" fmla="*/ 99 w 332"/>
                <a:gd name="T25" fmla="*/ 271 h 383"/>
                <a:gd name="T26" fmla="*/ 0 w 332"/>
                <a:gd name="T27" fmla="*/ 354 h 383"/>
                <a:gd name="T28" fmla="*/ 166 w 332"/>
                <a:gd name="T29" fmla="*/ 383 h 383"/>
                <a:gd name="T30" fmla="*/ 332 w 332"/>
                <a:gd name="T31" fmla="*/ 354 h 383"/>
                <a:gd name="T32" fmla="*/ 233 w 332"/>
                <a:gd name="T33" fmla="*/ 27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83">
                  <a:moveTo>
                    <a:pt x="233" y="271"/>
                  </a:moveTo>
                  <a:cubicBezTo>
                    <a:pt x="258" y="272"/>
                    <a:pt x="297" y="269"/>
                    <a:pt x="316" y="257"/>
                  </a:cubicBezTo>
                  <a:cubicBezTo>
                    <a:pt x="279" y="242"/>
                    <a:pt x="239" y="210"/>
                    <a:pt x="220" y="185"/>
                  </a:cubicBezTo>
                  <a:cubicBezTo>
                    <a:pt x="252" y="181"/>
                    <a:pt x="267" y="181"/>
                    <a:pt x="292" y="164"/>
                  </a:cubicBezTo>
                  <a:cubicBezTo>
                    <a:pt x="258" y="157"/>
                    <a:pt x="222" y="125"/>
                    <a:pt x="209" y="107"/>
                  </a:cubicBezTo>
                  <a:cubicBezTo>
                    <a:pt x="226" y="102"/>
                    <a:pt x="227" y="101"/>
                    <a:pt x="243" y="92"/>
                  </a:cubicBezTo>
                  <a:cubicBezTo>
                    <a:pt x="202" y="70"/>
                    <a:pt x="175" y="30"/>
                    <a:pt x="167" y="0"/>
                  </a:cubicBezTo>
                  <a:cubicBezTo>
                    <a:pt x="151" y="48"/>
                    <a:pt x="126" y="75"/>
                    <a:pt x="80" y="91"/>
                  </a:cubicBezTo>
                  <a:cubicBezTo>
                    <a:pt x="94" y="101"/>
                    <a:pt x="107" y="105"/>
                    <a:pt x="122" y="108"/>
                  </a:cubicBezTo>
                  <a:cubicBezTo>
                    <a:pt x="109" y="126"/>
                    <a:pt x="74" y="157"/>
                    <a:pt x="40" y="164"/>
                  </a:cubicBezTo>
                  <a:cubicBezTo>
                    <a:pt x="64" y="181"/>
                    <a:pt x="80" y="181"/>
                    <a:pt x="112" y="185"/>
                  </a:cubicBezTo>
                  <a:cubicBezTo>
                    <a:pt x="92" y="210"/>
                    <a:pt x="53" y="242"/>
                    <a:pt x="16" y="257"/>
                  </a:cubicBezTo>
                  <a:cubicBezTo>
                    <a:pt x="35" y="269"/>
                    <a:pt x="73" y="272"/>
                    <a:pt x="99" y="271"/>
                  </a:cubicBezTo>
                  <a:cubicBezTo>
                    <a:pt x="85" y="297"/>
                    <a:pt x="28" y="342"/>
                    <a:pt x="0" y="354"/>
                  </a:cubicBezTo>
                  <a:cubicBezTo>
                    <a:pt x="59" y="380"/>
                    <a:pt x="119" y="383"/>
                    <a:pt x="166" y="383"/>
                  </a:cubicBezTo>
                  <a:cubicBezTo>
                    <a:pt x="214" y="383"/>
                    <a:pt x="273" y="380"/>
                    <a:pt x="332" y="354"/>
                  </a:cubicBezTo>
                  <a:cubicBezTo>
                    <a:pt x="304" y="342"/>
                    <a:pt x="246" y="297"/>
                    <a:pt x="233" y="27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76"/>
            <p:cNvSpPr/>
            <p:nvPr/>
          </p:nvSpPr>
          <p:spPr bwMode="auto">
            <a:xfrm>
              <a:off x="6351588" y="6188075"/>
              <a:ext cx="85725" cy="392113"/>
            </a:xfrm>
            <a:custGeom>
              <a:avLst/>
              <a:gdLst>
                <a:gd name="T0" fmla="*/ 47 w 47"/>
                <a:gd name="T1" fmla="*/ 208 h 217"/>
                <a:gd name="T2" fmla="*/ 23 w 47"/>
                <a:gd name="T3" fmla="*/ 217 h 217"/>
                <a:gd name="T4" fmla="*/ 23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3 w 47"/>
                <a:gd name="T11" fmla="*/ 0 h 217"/>
                <a:gd name="T12" fmla="*/ 23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77"/>
            <p:cNvSpPr/>
            <p:nvPr/>
          </p:nvSpPr>
          <p:spPr bwMode="auto">
            <a:xfrm>
              <a:off x="6003926" y="5481638"/>
              <a:ext cx="779463" cy="904875"/>
            </a:xfrm>
            <a:custGeom>
              <a:avLst/>
              <a:gdLst>
                <a:gd name="T0" fmla="*/ 304 w 432"/>
                <a:gd name="T1" fmla="*/ 354 h 500"/>
                <a:gd name="T2" fmla="*/ 412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7 w 432"/>
                <a:gd name="T11" fmla="*/ 120 h 500"/>
                <a:gd name="T12" fmla="*/ 218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0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78"/>
            <p:cNvSpPr/>
            <p:nvPr/>
          </p:nvSpPr>
          <p:spPr bwMode="auto">
            <a:xfrm>
              <a:off x="7075488" y="6249988"/>
              <a:ext cx="71438" cy="336550"/>
            </a:xfrm>
            <a:custGeom>
              <a:avLst/>
              <a:gdLst>
                <a:gd name="T0" fmla="*/ 40 w 40"/>
                <a:gd name="T1" fmla="*/ 178 h 186"/>
                <a:gd name="T2" fmla="*/ 20 w 40"/>
                <a:gd name="T3" fmla="*/ 186 h 186"/>
                <a:gd name="T4" fmla="*/ 20 w 40"/>
                <a:gd name="T5" fmla="*/ 186 h 186"/>
                <a:gd name="T6" fmla="*/ 0 w 40"/>
                <a:gd name="T7" fmla="*/ 178 h 186"/>
                <a:gd name="T8" fmla="*/ 0 w 40"/>
                <a:gd name="T9" fmla="*/ 8 h 186"/>
                <a:gd name="T10" fmla="*/ 20 w 40"/>
                <a:gd name="T11" fmla="*/ 0 h 186"/>
                <a:gd name="T12" fmla="*/ 20 w 40"/>
                <a:gd name="T13" fmla="*/ 0 h 186"/>
                <a:gd name="T14" fmla="*/ 40 w 40"/>
                <a:gd name="T15" fmla="*/ 8 h 186"/>
                <a:gd name="T16" fmla="*/ 40 w 40"/>
                <a:gd name="T1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6">
                  <a:moveTo>
                    <a:pt x="40" y="178"/>
                  </a:moveTo>
                  <a:cubicBezTo>
                    <a:pt x="40" y="183"/>
                    <a:pt x="31" y="186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3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79"/>
            <p:cNvSpPr/>
            <p:nvPr/>
          </p:nvSpPr>
          <p:spPr bwMode="auto">
            <a:xfrm>
              <a:off x="6777038" y="5645150"/>
              <a:ext cx="666750" cy="774700"/>
            </a:xfrm>
            <a:custGeom>
              <a:avLst/>
              <a:gdLst>
                <a:gd name="T0" fmla="*/ 260 w 370"/>
                <a:gd name="T1" fmla="*/ 303 h 428"/>
                <a:gd name="T2" fmla="*/ 352 w 370"/>
                <a:gd name="T3" fmla="*/ 287 h 428"/>
                <a:gd name="T4" fmla="*/ 245 w 370"/>
                <a:gd name="T5" fmla="*/ 206 h 428"/>
                <a:gd name="T6" fmla="*/ 326 w 370"/>
                <a:gd name="T7" fmla="*/ 183 h 428"/>
                <a:gd name="T8" fmla="*/ 233 w 370"/>
                <a:gd name="T9" fmla="*/ 119 h 428"/>
                <a:gd name="T10" fmla="*/ 271 w 370"/>
                <a:gd name="T11" fmla="*/ 103 h 428"/>
                <a:gd name="T12" fmla="*/ 186 w 370"/>
                <a:gd name="T13" fmla="*/ 0 h 428"/>
                <a:gd name="T14" fmla="*/ 89 w 370"/>
                <a:gd name="T15" fmla="*/ 102 h 428"/>
                <a:gd name="T16" fmla="*/ 136 w 370"/>
                <a:gd name="T17" fmla="*/ 120 h 428"/>
                <a:gd name="T18" fmla="*/ 44 w 370"/>
                <a:gd name="T19" fmla="*/ 183 h 428"/>
                <a:gd name="T20" fmla="*/ 124 w 370"/>
                <a:gd name="T21" fmla="*/ 206 h 428"/>
                <a:gd name="T22" fmla="*/ 17 w 370"/>
                <a:gd name="T23" fmla="*/ 287 h 428"/>
                <a:gd name="T24" fmla="*/ 109 w 370"/>
                <a:gd name="T25" fmla="*/ 303 h 428"/>
                <a:gd name="T26" fmla="*/ 0 w 370"/>
                <a:gd name="T27" fmla="*/ 395 h 428"/>
                <a:gd name="T28" fmla="*/ 185 w 370"/>
                <a:gd name="T29" fmla="*/ 428 h 428"/>
                <a:gd name="T30" fmla="*/ 370 w 370"/>
                <a:gd name="T31" fmla="*/ 395 h 428"/>
                <a:gd name="T32" fmla="*/ 260 w 370"/>
                <a:gd name="T33" fmla="*/ 30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0" h="428">
                  <a:moveTo>
                    <a:pt x="260" y="303"/>
                  </a:moveTo>
                  <a:cubicBezTo>
                    <a:pt x="288" y="304"/>
                    <a:pt x="331" y="301"/>
                    <a:pt x="352" y="287"/>
                  </a:cubicBezTo>
                  <a:cubicBezTo>
                    <a:pt x="311" y="271"/>
                    <a:pt x="267" y="234"/>
                    <a:pt x="245" y="206"/>
                  </a:cubicBezTo>
                  <a:cubicBezTo>
                    <a:pt x="281" y="202"/>
                    <a:pt x="298" y="202"/>
                    <a:pt x="326" y="183"/>
                  </a:cubicBezTo>
                  <a:cubicBezTo>
                    <a:pt x="288" y="175"/>
                    <a:pt x="247" y="140"/>
                    <a:pt x="233" y="119"/>
                  </a:cubicBezTo>
                  <a:cubicBezTo>
                    <a:pt x="252" y="113"/>
                    <a:pt x="253" y="112"/>
                    <a:pt x="271" y="103"/>
                  </a:cubicBezTo>
                  <a:cubicBezTo>
                    <a:pt x="226" y="77"/>
                    <a:pt x="195" y="33"/>
                    <a:pt x="186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5" y="112"/>
                    <a:pt x="119" y="117"/>
                    <a:pt x="136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1" y="202"/>
                    <a:pt x="89" y="202"/>
                    <a:pt x="124" y="206"/>
                  </a:cubicBezTo>
                  <a:cubicBezTo>
                    <a:pt x="102" y="234"/>
                    <a:pt x="58" y="271"/>
                    <a:pt x="17" y="287"/>
                  </a:cubicBezTo>
                  <a:cubicBezTo>
                    <a:pt x="39" y="301"/>
                    <a:pt x="81" y="304"/>
                    <a:pt x="109" y="303"/>
                  </a:cubicBezTo>
                  <a:cubicBezTo>
                    <a:pt x="95" y="332"/>
                    <a:pt x="31" y="382"/>
                    <a:pt x="0" y="395"/>
                  </a:cubicBezTo>
                  <a:cubicBezTo>
                    <a:pt x="66" y="425"/>
                    <a:pt x="132" y="428"/>
                    <a:pt x="185" y="428"/>
                  </a:cubicBezTo>
                  <a:cubicBezTo>
                    <a:pt x="238" y="428"/>
                    <a:pt x="304" y="425"/>
                    <a:pt x="370" y="395"/>
                  </a:cubicBezTo>
                  <a:cubicBezTo>
                    <a:pt x="339" y="382"/>
                    <a:pt x="275" y="332"/>
                    <a:pt x="260" y="303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80"/>
            <p:cNvSpPr/>
            <p:nvPr/>
          </p:nvSpPr>
          <p:spPr bwMode="auto">
            <a:xfrm>
              <a:off x="6738938" y="6238875"/>
              <a:ext cx="77788" cy="360363"/>
            </a:xfrm>
            <a:custGeom>
              <a:avLst/>
              <a:gdLst>
                <a:gd name="T0" fmla="*/ 43 w 43"/>
                <a:gd name="T1" fmla="*/ 190 h 199"/>
                <a:gd name="T2" fmla="*/ 22 w 43"/>
                <a:gd name="T3" fmla="*/ 199 h 199"/>
                <a:gd name="T4" fmla="*/ 22 w 43"/>
                <a:gd name="T5" fmla="*/ 199 h 199"/>
                <a:gd name="T6" fmla="*/ 0 w 43"/>
                <a:gd name="T7" fmla="*/ 190 h 199"/>
                <a:gd name="T8" fmla="*/ 0 w 43"/>
                <a:gd name="T9" fmla="*/ 9 h 199"/>
                <a:gd name="T10" fmla="*/ 22 w 43"/>
                <a:gd name="T11" fmla="*/ 0 h 199"/>
                <a:gd name="T12" fmla="*/ 22 w 43"/>
                <a:gd name="T13" fmla="*/ 0 h 199"/>
                <a:gd name="T14" fmla="*/ 43 w 43"/>
                <a:gd name="T15" fmla="*/ 9 h 199"/>
                <a:gd name="T16" fmla="*/ 43 w 43"/>
                <a:gd name="T17" fmla="*/ 1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99">
                  <a:moveTo>
                    <a:pt x="43" y="190"/>
                  </a:moveTo>
                  <a:cubicBezTo>
                    <a:pt x="43" y="195"/>
                    <a:pt x="34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10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3" y="4"/>
                    <a:pt x="43" y="9"/>
                  </a:cubicBezTo>
                  <a:lnTo>
                    <a:pt x="43" y="19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1"/>
            <p:cNvSpPr/>
            <p:nvPr/>
          </p:nvSpPr>
          <p:spPr bwMode="auto">
            <a:xfrm>
              <a:off x="6421438" y="5592763"/>
              <a:ext cx="714375" cy="828675"/>
            </a:xfrm>
            <a:custGeom>
              <a:avLst/>
              <a:gdLst>
                <a:gd name="T0" fmla="*/ 278 w 396"/>
                <a:gd name="T1" fmla="*/ 324 h 458"/>
                <a:gd name="T2" fmla="*/ 377 w 396"/>
                <a:gd name="T3" fmla="*/ 307 h 458"/>
                <a:gd name="T4" fmla="*/ 263 w 396"/>
                <a:gd name="T5" fmla="*/ 221 h 458"/>
                <a:gd name="T6" fmla="*/ 349 w 396"/>
                <a:gd name="T7" fmla="*/ 196 h 458"/>
                <a:gd name="T8" fmla="*/ 249 w 396"/>
                <a:gd name="T9" fmla="*/ 128 h 458"/>
                <a:gd name="T10" fmla="*/ 290 w 396"/>
                <a:gd name="T11" fmla="*/ 111 h 458"/>
                <a:gd name="T12" fmla="*/ 199 w 396"/>
                <a:gd name="T13" fmla="*/ 0 h 458"/>
                <a:gd name="T14" fmla="*/ 95 w 396"/>
                <a:gd name="T15" fmla="*/ 109 h 458"/>
                <a:gd name="T16" fmla="*/ 146 w 396"/>
                <a:gd name="T17" fmla="*/ 129 h 458"/>
                <a:gd name="T18" fmla="*/ 47 w 396"/>
                <a:gd name="T19" fmla="*/ 196 h 458"/>
                <a:gd name="T20" fmla="*/ 133 w 396"/>
                <a:gd name="T21" fmla="*/ 221 h 458"/>
                <a:gd name="T22" fmla="*/ 19 w 396"/>
                <a:gd name="T23" fmla="*/ 307 h 458"/>
                <a:gd name="T24" fmla="*/ 118 w 396"/>
                <a:gd name="T25" fmla="*/ 324 h 458"/>
                <a:gd name="T26" fmla="*/ 0 w 396"/>
                <a:gd name="T27" fmla="*/ 423 h 458"/>
                <a:gd name="T28" fmla="*/ 199 w 396"/>
                <a:gd name="T29" fmla="*/ 458 h 458"/>
                <a:gd name="T30" fmla="*/ 396 w 396"/>
                <a:gd name="T31" fmla="*/ 423 h 458"/>
                <a:gd name="T32" fmla="*/ 278 w 396"/>
                <a:gd name="T33" fmla="*/ 32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6" h="458">
                  <a:moveTo>
                    <a:pt x="278" y="324"/>
                  </a:moveTo>
                  <a:cubicBezTo>
                    <a:pt x="308" y="325"/>
                    <a:pt x="354" y="322"/>
                    <a:pt x="377" y="307"/>
                  </a:cubicBezTo>
                  <a:cubicBezTo>
                    <a:pt x="333" y="290"/>
                    <a:pt x="286" y="251"/>
                    <a:pt x="263" y="221"/>
                  </a:cubicBezTo>
                  <a:cubicBezTo>
                    <a:pt x="300" y="216"/>
                    <a:pt x="319" y="216"/>
                    <a:pt x="349" y="196"/>
                  </a:cubicBezTo>
                  <a:cubicBezTo>
                    <a:pt x="308" y="188"/>
                    <a:pt x="265" y="150"/>
                    <a:pt x="249" y="128"/>
                  </a:cubicBezTo>
                  <a:cubicBezTo>
                    <a:pt x="270" y="122"/>
                    <a:pt x="271" y="121"/>
                    <a:pt x="290" y="111"/>
                  </a:cubicBezTo>
                  <a:cubicBezTo>
                    <a:pt x="241" y="83"/>
                    <a:pt x="208" y="36"/>
                    <a:pt x="199" y="0"/>
                  </a:cubicBezTo>
                  <a:cubicBezTo>
                    <a:pt x="180" y="57"/>
                    <a:pt x="150" y="90"/>
                    <a:pt x="95" y="109"/>
                  </a:cubicBezTo>
                  <a:cubicBezTo>
                    <a:pt x="112" y="121"/>
                    <a:pt x="127" y="126"/>
                    <a:pt x="146" y="129"/>
                  </a:cubicBezTo>
                  <a:cubicBezTo>
                    <a:pt x="130" y="151"/>
                    <a:pt x="88" y="188"/>
                    <a:pt x="47" y="196"/>
                  </a:cubicBezTo>
                  <a:cubicBezTo>
                    <a:pt x="77" y="216"/>
                    <a:pt x="96" y="216"/>
                    <a:pt x="133" y="221"/>
                  </a:cubicBezTo>
                  <a:cubicBezTo>
                    <a:pt x="110" y="251"/>
                    <a:pt x="63" y="290"/>
                    <a:pt x="19" y="307"/>
                  </a:cubicBezTo>
                  <a:cubicBezTo>
                    <a:pt x="42" y="322"/>
                    <a:pt x="87" y="325"/>
                    <a:pt x="118" y="324"/>
                  </a:cubicBezTo>
                  <a:cubicBezTo>
                    <a:pt x="102" y="355"/>
                    <a:pt x="33" y="409"/>
                    <a:pt x="0" y="423"/>
                  </a:cubicBezTo>
                  <a:cubicBezTo>
                    <a:pt x="71" y="454"/>
                    <a:pt x="142" y="458"/>
                    <a:pt x="199" y="458"/>
                  </a:cubicBezTo>
                  <a:cubicBezTo>
                    <a:pt x="255" y="458"/>
                    <a:pt x="325" y="454"/>
                    <a:pt x="396" y="423"/>
                  </a:cubicBezTo>
                  <a:cubicBezTo>
                    <a:pt x="363" y="409"/>
                    <a:pt x="294" y="355"/>
                    <a:pt x="278" y="32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82"/>
            <p:cNvSpPr/>
            <p:nvPr/>
          </p:nvSpPr>
          <p:spPr bwMode="auto">
            <a:xfrm>
              <a:off x="7810501" y="6232525"/>
              <a:ext cx="76200" cy="354013"/>
            </a:xfrm>
            <a:custGeom>
              <a:avLst/>
              <a:gdLst>
                <a:gd name="T0" fmla="*/ 42 w 42"/>
                <a:gd name="T1" fmla="*/ 187 h 195"/>
                <a:gd name="T2" fmla="*/ 21 w 42"/>
                <a:gd name="T3" fmla="*/ 195 h 195"/>
                <a:gd name="T4" fmla="*/ 21 w 42"/>
                <a:gd name="T5" fmla="*/ 195 h 195"/>
                <a:gd name="T6" fmla="*/ 0 w 42"/>
                <a:gd name="T7" fmla="*/ 187 h 195"/>
                <a:gd name="T8" fmla="*/ 0 w 42"/>
                <a:gd name="T9" fmla="*/ 9 h 195"/>
                <a:gd name="T10" fmla="*/ 21 w 42"/>
                <a:gd name="T11" fmla="*/ 0 h 195"/>
                <a:gd name="T12" fmla="*/ 21 w 42"/>
                <a:gd name="T13" fmla="*/ 0 h 195"/>
                <a:gd name="T14" fmla="*/ 42 w 42"/>
                <a:gd name="T15" fmla="*/ 9 h 195"/>
                <a:gd name="T16" fmla="*/ 42 w 42"/>
                <a:gd name="T17" fmla="*/ 18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95">
                  <a:moveTo>
                    <a:pt x="42" y="187"/>
                  </a:moveTo>
                  <a:cubicBezTo>
                    <a:pt x="42" y="191"/>
                    <a:pt x="33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0" y="195"/>
                    <a:pt x="0" y="191"/>
                    <a:pt x="0" y="18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3" y="0"/>
                    <a:pt x="42" y="4"/>
                    <a:pt x="42" y="9"/>
                  </a:cubicBezTo>
                  <a:lnTo>
                    <a:pt x="42" y="187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83"/>
            <p:cNvSpPr/>
            <p:nvPr/>
          </p:nvSpPr>
          <p:spPr bwMode="auto">
            <a:xfrm>
              <a:off x="7508876" y="5624513"/>
              <a:ext cx="677863" cy="787400"/>
            </a:xfrm>
            <a:custGeom>
              <a:avLst/>
              <a:gdLst>
                <a:gd name="T0" fmla="*/ 265 w 376"/>
                <a:gd name="T1" fmla="*/ 308 h 435"/>
                <a:gd name="T2" fmla="*/ 358 w 376"/>
                <a:gd name="T3" fmla="*/ 292 h 435"/>
                <a:gd name="T4" fmla="*/ 250 w 376"/>
                <a:gd name="T5" fmla="*/ 210 h 435"/>
                <a:gd name="T6" fmla="*/ 332 w 376"/>
                <a:gd name="T7" fmla="*/ 186 h 435"/>
                <a:gd name="T8" fmla="*/ 237 w 376"/>
                <a:gd name="T9" fmla="*/ 122 h 435"/>
                <a:gd name="T10" fmla="*/ 276 w 376"/>
                <a:gd name="T11" fmla="*/ 105 h 435"/>
                <a:gd name="T12" fmla="*/ 190 w 376"/>
                <a:gd name="T13" fmla="*/ 0 h 435"/>
                <a:gd name="T14" fmla="*/ 91 w 376"/>
                <a:gd name="T15" fmla="*/ 104 h 435"/>
                <a:gd name="T16" fmla="*/ 139 w 376"/>
                <a:gd name="T17" fmla="*/ 123 h 435"/>
                <a:gd name="T18" fmla="*/ 45 w 376"/>
                <a:gd name="T19" fmla="*/ 186 h 435"/>
                <a:gd name="T20" fmla="*/ 127 w 376"/>
                <a:gd name="T21" fmla="*/ 210 h 435"/>
                <a:gd name="T22" fmla="*/ 18 w 376"/>
                <a:gd name="T23" fmla="*/ 292 h 435"/>
                <a:gd name="T24" fmla="*/ 112 w 376"/>
                <a:gd name="T25" fmla="*/ 308 h 435"/>
                <a:gd name="T26" fmla="*/ 0 w 376"/>
                <a:gd name="T27" fmla="*/ 402 h 435"/>
                <a:gd name="T28" fmla="*/ 189 w 376"/>
                <a:gd name="T29" fmla="*/ 435 h 435"/>
                <a:gd name="T30" fmla="*/ 376 w 376"/>
                <a:gd name="T31" fmla="*/ 402 h 435"/>
                <a:gd name="T32" fmla="*/ 265 w 376"/>
                <a:gd name="T33" fmla="*/ 30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6" h="435">
                  <a:moveTo>
                    <a:pt x="265" y="308"/>
                  </a:moveTo>
                  <a:cubicBezTo>
                    <a:pt x="293" y="309"/>
                    <a:pt x="337" y="306"/>
                    <a:pt x="358" y="292"/>
                  </a:cubicBezTo>
                  <a:cubicBezTo>
                    <a:pt x="317" y="275"/>
                    <a:pt x="272" y="238"/>
                    <a:pt x="250" y="210"/>
                  </a:cubicBezTo>
                  <a:cubicBezTo>
                    <a:pt x="285" y="205"/>
                    <a:pt x="303" y="205"/>
                    <a:pt x="332" y="186"/>
                  </a:cubicBezTo>
                  <a:cubicBezTo>
                    <a:pt x="293" y="179"/>
                    <a:pt x="252" y="142"/>
                    <a:pt x="237" y="122"/>
                  </a:cubicBezTo>
                  <a:cubicBezTo>
                    <a:pt x="257" y="116"/>
                    <a:pt x="258" y="115"/>
                    <a:pt x="276" y="105"/>
                  </a:cubicBezTo>
                  <a:cubicBezTo>
                    <a:pt x="230" y="79"/>
                    <a:pt x="198" y="34"/>
                    <a:pt x="190" y="0"/>
                  </a:cubicBezTo>
                  <a:cubicBezTo>
                    <a:pt x="171" y="54"/>
                    <a:pt x="142" y="85"/>
                    <a:pt x="91" y="104"/>
                  </a:cubicBezTo>
                  <a:cubicBezTo>
                    <a:pt x="107" y="115"/>
                    <a:pt x="121" y="119"/>
                    <a:pt x="139" y="123"/>
                  </a:cubicBezTo>
                  <a:cubicBezTo>
                    <a:pt x="124" y="144"/>
                    <a:pt x="84" y="179"/>
                    <a:pt x="45" y="186"/>
                  </a:cubicBezTo>
                  <a:cubicBezTo>
                    <a:pt x="73" y="205"/>
                    <a:pt x="91" y="205"/>
                    <a:pt x="127" y="210"/>
                  </a:cubicBezTo>
                  <a:cubicBezTo>
                    <a:pt x="105" y="238"/>
                    <a:pt x="60" y="275"/>
                    <a:pt x="18" y="292"/>
                  </a:cubicBezTo>
                  <a:cubicBezTo>
                    <a:pt x="40" y="306"/>
                    <a:pt x="83" y="309"/>
                    <a:pt x="112" y="308"/>
                  </a:cubicBezTo>
                  <a:cubicBezTo>
                    <a:pt x="97" y="338"/>
                    <a:pt x="32" y="388"/>
                    <a:pt x="0" y="402"/>
                  </a:cubicBezTo>
                  <a:cubicBezTo>
                    <a:pt x="67" y="431"/>
                    <a:pt x="135" y="435"/>
                    <a:pt x="189" y="435"/>
                  </a:cubicBezTo>
                  <a:cubicBezTo>
                    <a:pt x="243" y="435"/>
                    <a:pt x="309" y="431"/>
                    <a:pt x="376" y="402"/>
                  </a:cubicBezTo>
                  <a:cubicBezTo>
                    <a:pt x="345" y="388"/>
                    <a:pt x="279" y="338"/>
                    <a:pt x="265" y="308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84"/>
            <p:cNvSpPr/>
            <p:nvPr/>
          </p:nvSpPr>
          <p:spPr bwMode="auto">
            <a:xfrm>
              <a:off x="7412038" y="6188075"/>
              <a:ext cx="84138" cy="392113"/>
            </a:xfrm>
            <a:custGeom>
              <a:avLst/>
              <a:gdLst>
                <a:gd name="T0" fmla="*/ 47 w 47"/>
                <a:gd name="T1" fmla="*/ 208 h 217"/>
                <a:gd name="T2" fmla="*/ 23 w 47"/>
                <a:gd name="T3" fmla="*/ 217 h 217"/>
                <a:gd name="T4" fmla="*/ 23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3 w 47"/>
                <a:gd name="T11" fmla="*/ 0 h 217"/>
                <a:gd name="T12" fmla="*/ 23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85"/>
            <p:cNvSpPr/>
            <p:nvPr/>
          </p:nvSpPr>
          <p:spPr bwMode="auto">
            <a:xfrm>
              <a:off x="7064376" y="5481638"/>
              <a:ext cx="777875" cy="904875"/>
            </a:xfrm>
            <a:custGeom>
              <a:avLst/>
              <a:gdLst>
                <a:gd name="T0" fmla="*/ 304 w 432"/>
                <a:gd name="T1" fmla="*/ 354 h 500"/>
                <a:gd name="T2" fmla="*/ 412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7 w 432"/>
                <a:gd name="T11" fmla="*/ 120 h 500"/>
                <a:gd name="T12" fmla="*/ 218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1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7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1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86"/>
            <p:cNvSpPr/>
            <p:nvPr/>
          </p:nvSpPr>
          <p:spPr bwMode="auto">
            <a:xfrm>
              <a:off x="7470776" y="6321425"/>
              <a:ext cx="61913" cy="284163"/>
            </a:xfrm>
            <a:custGeom>
              <a:avLst/>
              <a:gdLst>
                <a:gd name="T0" fmla="*/ 34 w 34"/>
                <a:gd name="T1" fmla="*/ 150 h 157"/>
                <a:gd name="T2" fmla="*/ 17 w 34"/>
                <a:gd name="T3" fmla="*/ 157 h 157"/>
                <a:gd name="T4" fmla="*/ 17 w 34"/>
                <a:gd name="T5" fmla="*/ 157 h 157"/>
                <a:gd name="T6" fmla="*/ 0 w 34"/>
                <a:gd name="T7" fmla="*/ 150 h 157"/>
                <a:gd name="T8" fmla="*/ 0 w 34"/>
                <a:gd name="T9" fmla="*/ 7 h 157"/>
                <a:gd name="T10" fmla="*/ 17 w 34"/>
                <a:gd name="T11" fmla="*/ 0 h 157"/>
                <a:gd name="T12" fmla="*/ 17 w 34"/>
                <a:gd name="T13" fmla="*/ 0 h 157"/>
                <a:gd name="T14" fmla="*/ 34 w 34"/>
                <a:gd name="T15" fmla="*/ 7 h 157"/>
                <a:gd name="T16" fmla="*/ 34 w 34"/>
                <a:gd name="T17" fmla="*/ 15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57">
                  <a:moveTo>
                    <a:pt x="34" y="150"/>
                  </a:moveTo>
                  <a:cubicBezTo>
                    <a:pt x="34" y="154"/>
                    <a:pt x="27" y="157"/>
                    <a:pt x="17" y="157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8" y="157"/>
                    <a:pt x="0" y="154"/>
                    <a:pt x="0" y="1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4" y="3"/>
                    <a:pt x="34" y="7"/>
                  </a:cubicBezTo>
                  <a:lnTo>
                    <a:pt x="34" y="15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87"/>
            <p:cNvSpPr/>
            <p:nvPr/>
          </p:nvSpPr>
          <p:spPr bwMode="auto">
            <a:xfrm>
              <a:off x="7221538" y="5808663"/>
              <a:ext cx="563563" cy="655638"/>
            </a:xfrm>
            <a:custGeom>
              <a:avLst/>
              <a:gdLst>
                <a:gd name="T0" fmla="*/ 220 w 313"/>
                <a:gd name="T1" fmla="*/ 257 h 362"/>
                <a:gd name="T2" fmla="*/ 298 w 313"/>
                <a:gd name="T3" fmla="*/ 243 h 362"/>
                <a:gd name="T4" fmla="*/ 207 w 313"/>
                <a:gd name="T5" fmla="*/ 175 h 362"/>
                <a:gd name="T6" fmla="*/ 275 w 313"/>
                <a:gd name="T7" fmla="*/ 155 h 362"/>
                <a:gd name="T8" fmla="*/ 197 w 313"/>
                <a:gd name="T9" fmla="*/ 101 h 362"/>
                <a:gd name="T10" fmla="*/ 229 w 313"/>
                <a:gd name="T11" fmla="*/ 88 h 362"/>
                <a:gd name="T12" fmla="*/ 157 w 313"/>
                <a:gd name="T13" fmla="*/ 0 h 362"/>
                <a:gd name="T14" fmla="*/ 75 w 313"/>
                <a:gd name="T15" fmla="*/ 87 h 362"/>
                <a:gd name="T16" fmla="*/ 115 w 313"/>
                <a:gd name="T17" fmla="*/ 102 h 362"/>
                <a:gd name="T18" fmla="*/ 37 w 313"/>
                <a:gd name="T19" fmla="*/ 155 h 362"/>
                <a:gd name="T20" fmla="*/ 105 w 313"/>
                <a:gd name="T21" fmla="*/ 175 h 362"/>
                <a:gd name="T22" fmla="*/ 15 w 313"/>
                <a:gd name="T23" fmla="*/ 243 h 362"/>
                <a:gd name="T24" fmla="*/ 93 w 313"/>
                <a:gd name="T25" fmla="*/ 257 h 362"/>
                <a:gd name="T26" fmla="*/ 0 w 313"/>
                <a:gd name="T27" fmla="*/ 335 h 362"/>
                <a:gd name="T28" fmla="*/ 157 w 313"/>
                <a:gd name="T29" fmla="*/ 362 h 362"/>
                <a:gd name="T30" fmla="*/ 313 w 313"/>
                <a:gd name="T31" fmla="*/ 335 h 362"/>
                <a:gd name="T32" fmla="*/ 220 w 313"/>
                <a:gd name="T33" fmla="*/ 25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3" h="362">
                  <a:moveTo>
                    <a:pt x="220" y="257"/>
                  </a:moveTo>
                  <a:cubicBezTo>
                    <a:pt x="244" y="257"/>
                    <a:pt x="280" y="255"/>
                    <a:pt x="298" y="243"/>
                  </a:cubicBezTo>
                  <a:cubicBezTo>
                    <a:pt x="263" y="229"/>
                    <a:pt x="226" y="199"/>
                    <a:pt x="207" y="175"/>
                  </a:cubicBezTo>
                  <a:cubicBezTo>
                    <a:pt x="237" y="171"/>
                    <a:pt x="252" y="171"/>
                    <a:pt x="275" y="155"/>
                  </a:cubicBezTo>
                  <a:cubicBezTo>
                    <a:pt x="243" y="149"/>
                    <a:pt x="209" y="119"/>
                    <a:pt x="197" y="101"/>
                  </a:cubicBezTo>
                  <a:cubicBezTo>
                    <a:pt x="213" y="97"/>
                    <a:pt x="214" y="96"/>
                    <a:pt x="229" y="88"/>
                  </a:cubicBezTo>
                  <a:cubicBezTo>
                    <a:pt x="191" y="66"/>
                    <a:pt x="165" y="29"/>
                    <a:pt x="157" y="0"/>
                  </a:cubicBezTo>
                  <a:cubicBezTo>
                    <a:pt x="142" y="45"/>
                    <a:pt x="118" y="71"/>
                    <a:pt x="75" y="87"/>
                  </a:cubicBezTo>
                  <a:cubicBezTo>
                    <a:pt x="89" y="96"/>
                    <a:pt x="100" y="99"/>
                    <a:pt x="115" y="102"/>
                  </a:cubicBezTo>
                  <a:cubicBezTo>
                    <a:pt x="103" y="120"/>
                    <a:pt x="69" y="149"/>
                    <a:pt x="37" y="155"/>
                  </a:cubicBezTo>
                  <a:cubicBezTo>
                    <a:pt x="60" y="171"/>
                    <a:pt x="75" y="171"/>
                    <a:pt x="105" y="175"/>
                  </a:cubicBezTo>
                  <a:cubicBezTo>
                    <a:pt x="87" y="199"/>
                    <a:pt x="49" y="229"/>
                    <a:pt x="15" y="243"/>
                  </a:cubicBezTo>
                  <a:cubicBezTo>
                    <a:pt x="33" y="255"/>
                    <a:pt x="69" y="257"/>
                    <a:pt x="93" y="257"/>
                  </a:cubicBezTo>
                  <a:cubicBezTo>
                    <a:pt x="80" y="281"/>
                    <a:pt x="26" y="324"/>
                    <a:pt x="0" y="335"/>
                  </a:cubicBezTo>
                  <a:cubicBezTo>
                    <a:pt x="55" y="359"/>
                    <a:pt x="112" y="362"/>
                    <a:pt x="157" y="362"/>
                  </a:cubicBezTo>
                  <a:cubicBezTo>
                    <a:pt x="202" y="362"/>
                    <a:pt x="257" y="359"/>
                    <a:pt x="313" y="335"/>
                  </a:cubicBezTo>
                  <a:cubicBezTo>
                    <a:pt x="286" y="324"/>
                    <a:pt x="232" y="281"/>
                    <a:pt x="220" y="257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88"/>
            <p:cNvSpPr/>
            <p:nvPr/>
          </p:nvSpPr>
          <p:spPr bwMode="auto">
            <a:xfrm>
              <a:off x="8169276" y="6224588"/>
              <a:ext cx="80963" cy="371475"/>
            </a:xfrm>
            <a:custGeom>
              <a:avLst/>
              <a:gdLst>
                <a:gd name="T0" fmla="*/ 45 w 45"/>
                <a:gd name="T1" fmla="*/ 197 h 206"/>
                <a:gd name="T2" fmla="*/ 23 w 45"/>
                <a:gd name="T3" fmla="*/ 206 h 206"/>
                <a:gd name="T4" fmla="*/ 23 w 45"/>
                <a:gd name="T5" fmla="*/ 206 h 206"/>
                <a:gd name="T6" fmla="*/ 0 w 45"/>
                <a:gd name="T7" fmla="*/ 197 h 206"/>
                <a:gd name="T8" fmla="*/ 0 w 45"/>
                <a:gd name="T9" fmla="*/ 9 h 206"/>
                <a:gd name="T10" fmla="*/ 23 w 45"/>
                <a:gd name="T11" fmla="*/ 0 h 206"/>
                <a:gd name="T12" fmla="*/ 23 w 45"/>
                <a:gd name="T13" fmla="*/ 0 h 206"/>
                <a:gd name="T14" fmla="*/ 45 w 45"/>
                <a:gd name="T15" fmla="*/ 9 h 206"/>
                <a:gd name="T16" fmla="*/ 45 w 45"/>
                <a:gd name="T17" fmla="*/ 19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06">
                  <a:moveTo>
                    <a:pt x="45" y="197"/>
                  </a:moveTo>
                  <a:cubicBezTo>
                    <a:pt x="45" y="202"/>
                    <a:pt x="35" y="206"/>
                    <a:pt x="23" y="206"/>
                  </a:cubicBezTo>
                  <a:cubicBezTo>
                    <a:pt x="23" y="206"/>
                    <a:pt x="23" y="206"/>
                    <a:pt x="23" y="206"/>
                  </a:cubicBezTo>
                  <a:cubicBezTo>
                    <a:pt x="10" y="206"/>
                    <a:pt x="0" y="202"/>
                    <a:pt x="0" y="19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4"/>
                    <a:pt x="45" y="9"/>
                  </a:cubicBezTo>
                  <a:lnTo>
                    <a:pt x="45" y="197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89"/>
            <p:cNvSpPr/>
            <p:nvPr/>
          </p:nvSpPr>
          <p:spPr bwMode="auto">
            <a:xfrm>
              <a:off x="7839076" y="5553075"/>
              <a:ext cx="741363" cy="858838"/>
            </a:xfrm>
            <a:custGeom>
              <a:avLst/>
              <a:gdLst>
                <a:gd name="T0" fmla="*/ 289 w 411"/>
                <a:gd name="T1" fmla="*/ 336 h 475"/>
                <a:gd name="T2" fmla="*/ 392 w 411"/>
                <a:gd name="T3" fmla="*/ 319 h 475"/>
                <a:gd name="T4" fmla="*/ 273 w 411"/>
                <a:gd name="T5" fmla="*/ 229 h 475"/>
                <a:gd name="T6" fmla="*/ 362 w 411"/>
                <a:gd name="T7" fmla="*/ 203 h 475"/>
                <a:gd name="T8" fmla="*/ 259 w 411"/>
                <a:gd name="T9" fmla="*/ 133 h 475"/>
                <a:gd name="T10" fmla="*/ 301 w 411"/>
                <a:gd name="T11" fmla="*/ 115 h 475"/>
                <a:gd name="T12" fmla="*/ 207 w 411"/>
                <a:gd name="T13" fmla="*/ 0 h 475"/>
                <a:gd name="T14" fmla="*/ 99 w 411"/>
                <a:gd name="T15" fmla="*/ 113 h 475"/>
                <a:gd name="T16" fmla="*/ 152 w 411"/>
                <a:gd name="T17" fmla="*/ 134 h 475"/>
                <a:gd name="T18" fmla="*/ 49 w 411"/>
                <a:gd name="T19" fmla="*/ 203 h 475"/>
                <a:gd name="T20" fmla="*/ 138 w 411"/>
                <a:gd name="T21" fmla="*/ 229 h 475"/>
                <a:gd name="T22" fmla="*/ 20 w 411"/>
                <a:gd name="T23" fmla="*/ 319 h 475"/>
                <a:gd name="T24" fmla="*/ 122 w 411"/>
                <a:gd name="T25" fmla="*/ 336 h 475"/>
                <a:gd name="T26" fmla="*/ 0 w 411"/>
                <a:gd name="T27" fmla="*/ 439 h 475"/>
                <a:gd name="T28" fmla="*/ 206 w 411"/>
                <a:gd name="T29" fmla="*/ 475 h 475"/>
                <a:gd name="T30" fmla="*/ 411 w 411"/>
                <a:gd name="T31" fmla="*/ 439 h 475"/>
                <a:gd name="T32" fmla="*/ 289 w 411"/>
                <a:gd name="T33" fmla="*/ 33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1" h="475">
                  <a:moveTo>
                    <a:pt x="289" y="336"/>
                  </a:moveTo>
                  <a:cubicBezTo>
                    <a:pt x="320" y="337"/>
                    <a:pt x="368" y="334"/>
                    <a:pt x="392" y="319"/>
                  </a:cubicBezTo>
                  <a:cubicBezTo>
                    <a:pt x="346" y="301"/>
                    <a:pt x="297" y="260"/>
                    <a:pt x="273" y="229"/>
                  </a:cubicBezTo>
                  <a:cubicBezTo>
                    <a:pt x="312" y="224"/>
                    <a:pt x="331" y="224"/>
                    <a:pt x="362" y="203"/>
                  </a:cubicBezTo>
                  <a:cubicBezTo>
                    <a:pt x="320" y="195"/>
                    <a:pt x="275" y="155"/>
                    <a:pt x="259" y="133"/>
                  </a:cubicBezTo>
                  <a:cubicBezTo>
                    <a:pt x="281" y="126"/>
                    <a:pt x="282" y="125"/>
                    <a:pt x="301" y="115"/>
                  </a:cubicBezTo>
                  <a:cubicBezTo>
                    <a:pt x="251" y="86"/>
                    <a:pt x="217" y="37"/>
                    <a:pt x="207" y="0"/>
                  </a:cubicBezTo>
                  <a:cubicBezTo>
                    <a:pt x="187" y="59"/>
                    <a:pt x="156" y="93"/>
                    <a:pt x="99" y="113"/>
                  </a:cubicBezTo>
                  <a:cubicBezTo>
                    <a:pt x="117" y="125"/>
                    <a:pt x="132" y="130"/>
                    <a:pt x="152" y="134"/>
                  </a:cubicBezTo>
                  <a:cubicBezTo>
                    <a:pt x="135" y="157"/>
                    <a:pt x="91" y="195"/>
                    <a:pt x="49" y="203"/>
                  </a:cubicBezTo>
                  <a:cubicBezTo>
                    <a:pt x="80" y="224"/>
                    <a:pt x="99" y="224"/>
                    <a:pt x="138" y="229"/>
                  </a:cubicBezTo>
                  <a:cubicBezTo>
                    <a:pt x="114" y="260"/>
                    <a:pt x="65" y="301"/>
                    <a:pt x="20" y="319"/>
                  </a:cubicBezTo>
                  <a:cubicBezTo>
                    <a:pt x="44" y="334"/>
                    <a:pt x="91" y="337"/>
                    <a:pt x="122" y="336"/>
                  </a:cubicBezTo>
                  <a:cubicBezTo>
                    <a:pt x="106" y="369"/>
                    <a:pt x="35" y="424"/>
                    <a:pt x="0" y="439"/>
                  </a:cubicBezTo>
                  <a:cubicBezTo>
                    <a:pt x="73" y="471"/>
                    <a:pt x="148" y="475"/>
                    <a:pt x="206" y="475"/>
                  </a:cubicBezTo>
                  <a:cubicBezTo>
                    <a:pt x="265" y="475"/>
                    <a:pt x="338" y="471"/>
                    <a:pt x="411" y="439"/>
                  </a:cubicBezTo>
                  <a:cubicBezTo>
                    <a:pt x="377" y="424"/>
                    <a:pt x="305" y="369"/>
                    <a:pt x="289" y="336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36" name="椭圆 13"/>
          <p:cNvSpPr/>
          <p:nvPr/>
        </p:nvSpPr>
        <p:spPr>
          <a:xfrm>
            <a:off x="961350" y="1971290"/>
            <a:ext cx="1976054" cy="830258"/>
          </a:xfrm>
          <a:custGeom>
            <a:avLst/>
            <a:gdLst>
              <a:gd name="connsiteX0" fmla="*/ 0 w 7560840"/>
              <a:gd name="connsiteY0" fmla="*/ 1512168 h 3024336"/>
              <a:gd name="connsiteX1" fmla="*/ 3780420 w 7560840"/>
              <a:gd name="connsiteY1" fmla="*/ 0 h 3024336"/>
              <a:gd name="connsiteX2" fmla="*/ 7560840 w 7560840"/>
              <a:gd name="connsiteY2" fmla="*/ 1512168 h 3024336"/>
              <a:gd name="connsiteX3" fmla="*/ 3780420 w 7560840"/>
              <a:gd name="connsiteY3" fmla="*/ 3024336 h 3024336"/>
              <a:gd name="connsiteX4" fmla="*/ 0 w 7560840"/>
              <a:gd name="connsiteY4" fmla="*/ 1512168 h 3024336"/>
              <a:gd name="connsiteX0-1" fmla="*/ 1147 w 7561987"/>
              <a:gd name="connsiteY0-2" fmla="*/ 1437740 h 2949908"/>
              <a:gd name="connsiteX1-3" fmla="*/ 3494488 w 7561987"/>
              <a:gd name="connsiteY1-4" fmla="*/ 0 h 2949908"/>
              <a:gd name="connsiteX2-5" fmla="*/ 7561987 w 7561987"/>
              <a:gd name="connsiteY2-6" fmla="*/ 1437740 h 2949908"/>
              <a:gd name="connsiteX3-7" fmla="*/ 3781567 w 7561987"/>
              <a:gd name="connsiteY3-8" fmla="*/ 2949908 h 2949908"/>
              <a:gd name="connsiteX4-9" fmla="*/ 1147 w 7561987"/>
              <a:gd name="connsiteY4-10" fmla="*/ 1437740 h 2949908"/>
              <a:gd name="connsiteX0-11" fmla="*/ 70627 w 7631467"/>
              <a:gd name="connsiteY0-12" fmla="*/ 1502427 h 3014595"/>
              <a:gd name="connsiteX1-13" fmla="*/ 1547889 w 7631467"/>
              <a:gd name="connsiteY1-14" fmla="*/ 374460 h 3014595"/>
              <a:gd name="connsiteX2-15" fmla="*/ 3563968 w 7631467"/>
              <a:gd name="connsiteY2-16" fmla="*/ 64687 h 3014595"/>
              <a:gd name="connsiteX3-17" fmla="*/ 7631467 w 7631467"/>
              <a:gd name="connsiteY3-18" fmla="*/ 1502427 h 3014595"/>
              <a:gd name="connsiteX4-19" fmla="*/ 3851047 w 7631467"/>
              <a:gd name="connsiteY4-20" fmla="*/ 3014595 h 3014595"/>
              <a:gd name="connsiteX5" fmla="*/ 70627 w 7631467"/>
              <a:gd name="connsiteY5" fmla="*/ 1502427 h 3014595"/>
              <a:gd name="connsiteX0-21" fmla="*/ 103206 w 7153684"/>
              <a:gd name="connsiteY0-22" fmla="*/ 907003 h 3023186"/>
              <a:gd name="connsiteX1-23" fmla="*/ 1070106 w 7153684"/>
              <a:gd name="connsiteY1-24" fmla="*/ 374460 h 3023186"/>
              <a:gd name="connsiteX2-25" fmla="*/ 3086185 w 7153684"/>
              <a:gd name="connsiteY2-26" fmla="*/ 64687 h 3023186"/>
              <a:gd name="connsiteX3-27" fmla="*/ 7153684 w 7153684"/>
              <a:gd name="connsiteY3-28" fmla="*/ 1502427 h 3023186"/>
              <a:gd name="connsiteX4-29" fmla="*/ 3373264 w 7153684"/>
              <a:gd name="connsiteY4-30" fmla="*/ 3014595 h 3023186"/>
              <a:gd name="connsiteX5-31" fmla="*/ 103206 w 7153684"/>
              <a:gd name="connsiteY5-32" fmla="*/ 907003 h 3023186"/>
              <a:gd name="connsiteX0-33" fmla="*/ 103206 w 7153684"/>
              <a:gd name="connsiteY0-34" fmla="*/ 907003 h 3056011"/>
              <a:gd name="connsiteX1-35" fmla="*/ 1070106 w 7153684"/>
              <a:gd name="connsiteY1-36" fmla="*/ 374460 h 3056011"/>
              <a:gd name="connsiteX2-37" fmla="*/ 3086185 w 7153684"/>
              <a:gd name="connsiteY2-38" fmla="*/ 64687 h 3056011"/>
              <a:gd name="connsiteX3-39" fmla="*/ 7153684 w 7153684"/>
              <a:gd name="connsiteY3-40" fmla="*/ 1502427 h 3056011"/>
              <a:gd name="connsiteX4-41" fmla="*/ 3373264 w 7153684"/>
              <a:gd name="connsiteY4-42" fmla="*/ 3014595 h 3056011"/>
              <a:gd name="connsiteX5-43" fmla="*/ 1931342 w 7153684"/>
              <a:gd name="connsiteY5-44" fmla="*/ 2479707 h 3056011"/>
              <a:gd name="connsiteX6" fmla="*/ 103206 w 7153684"/>
              <a:gd name="connsiteY6" fmla="*/ 907003 h 3056011"/>
              <a:gd name="connsiteX0-45" fmla="*/ 30165 w 7080643"/>
              <a:gd name="connsiteY0-46" fmla="*/ 907003 h 3040230"/>
              <a:gd name="connsiteX1-47" fmla="*/ 997065 w 7080643"/>
              <a:gd name="connsiteY1-48" fmla="*/ 374460 h 3040230"/>
              <a:gd name="connsiteX2-49" fmla="*/ 3013144 w 7080643"/>
              <a:gd name="connsiteY2-50" fmla="*/ 64687 h 3040230"/>
              <a:gd name="connsiteX3-51" fmla="*/ 7080643 w 7080643"/>
              <a:gd name="connsiteY3-52" fmla="*/ 1502427 h 3040230"/>
              <a:gd name="connsiteX4-53" fmla="*/ 3300223 w 7080643"/>
              <a:gd name="connsiteY4-54" fmla="*/ 3014595 h 3040230"/>
              <a:gd name="connsiteX5-55" fmla="*/ 1996524 w 7080643"/>
              <a:gd name="connsiteY5-56" fmla="*/ 2341484 h 3040230"/>
              <a:gd name="connsiteX6-57" fmla="*/ 30165 w 7080643"/>
              <a:gd name="connsiteY6-58" fmla="*/ 907003 h 3040230"/>
              <a:gd name="connsiteX0-59" fmla="*/ 30165 w 7080643"/>
              <a:gd name="connsiteY0-60" fmla="*/ 907003 h 2860795"/>
              <a:gd name="connsiteX1-61" fmla="*/ 997065 w 7080643"/>
              <a:gd name="connsiteY1-62" fmla="*/ 374460 h 2860795"/>
              <a:gd name="connsiteX2-63" fmla="*/ 3013144 w 7080643"/>
              <a:gd name="connsiteY2-64" fmla="*/ 64687 h 2860795"/>
              <a:gd name="connsiteX3-65" fmla="*/ 7080643 w 7080643"/>
              <a:gd name="connsiteY3-66" fmla="*/ 1502427 h 2860795"/>
              <a:gd name="connsiteX4-67" fmla="*/ 4108297 w 7080643"/>
              <a:gd name="connsiteY4-68" fmla="*/ 2823209 h 2860795"/>
              <a:gd name="connsiteX5-69" fmla="*/ 1996524 w 7080643"/>
              <a:gd name="connsiteY5-70" fmla="*/ 2341484 h 2860795"/>
              <a:gd name="connsiteX6-71" fmla="*/ 30165 w 7080643"/>
              <a:gd name="connsiteY6-72" fmla="*/ 907003 h 2860795"/>
              <a:gd name="connsiteX0-73" fmla="*/ 30165 w 7234734"/>
              <a:gd name="connsiteY0-74" fmla="*/ 907003 h 2823226"/>
              <a:gd name="connsiteX1-75" fmla="*/ 997065 w 7234734"/>
              <a:gd name="connsiteY1-76" fmla="*/ 374460 h 2823226"/>
              <a:gd name="connsiteX2-77" fmla="*/ 3013144 w 7234734"/>
              <a:gd name="connsiteY2-78" fmla="*/ 64687 h 2823226"/>
              <a:gd name="connsiteX3-79" fmla="*/ 7080643 w 7234734"/>
              <a:gd name="connsiteY3-80" fmla="*/ 1502427 h 2823226"/>
              <a:gd name="connsiteX4-81" fmla="*/ 6164487 w 7234734"/>
              <a:gd name="connsiteY4-82" fmla="*/ 2330852 h 2823226"/>
              <a:gd name="connsiteX5-83" fmla="*/ 4108297 w 7234734"/>
              <a:gd name="connsiteY5-84" fmla="*/ 2823209 h 2823226"/>
              <a:gd name="connsiteX6-85" fmla="*/ 1996524 w 7234734"/>
              <a:gd name="connsiteY6-86" fmla="*/ 2341484 h 2823226"/>
              <a:gd name="connsiteX7" fmla="*/ 30165 w 7234734"/>
              <a:gd name="connsiteY7" fmla="*/ 907003 h 2823226"/>
              <a:gd name="connsiteX0-87" fmla="*/ 30165 w 7222808"/>
              <a:gd name="connsiteY0-88" fmla="*/ 907003 h 2825163"/>
              <a:gd name="connsiteX1-89" fmla="*/ 997065 w 7222808"/>
              <a:gd name="connsiteY1-90" fmla="*/ 374460 h 2825163"/>
              <a:gd name="connsiteX2-91" fmla="*/ 3013144 w 7222808"/>
              <a:gd name="connsiteY2-92" fmla="*/ 64687 h 2825163"/>
              <a:gd name="connsiteX3-93" fmla="*/ 7080643 w 7222808"/>
              <a:gd name="connsiteY3-94" fmla="*/ 1502427 h 2825163"/>
              <a:gd name="connsiteX4-95" fmla="*/ 6047529 w 7222808"/>
              <a:gd name="connsiteY4-96" fmla="*/ 2213894 h 2825163"/>
              <a:gd name="connsiteX5-97" fmla="*/ 4108297 w 7222808"/>
              <a:gd name="connsiteY5-98" fmla="*/ 2823209 h 2825163"/>
              <a:gd name="connsiteX6-99" fmla="*/ 1996524 w 7222808"/>
              <a:gd name="connsiteY6-100" fmla="*/ 2341484 h 2825163"/>
              <a:gd name="connsiteX7-101" fmla="*/ 30165 w 7222808"/>
              <a:gd name="connsiteY7-102" fmla="*/ 907003 h 2825163"/>
              <a:gd name="connsiteX0-103" fmla="*/ 30165 w 6522031"/>
              <a:gd name="connsiteY0-104" fmla="*/ 869241 h 2787401"/>
              <a:gd name="connsiteX1-105" fmla="*/ 997065 w 6522031"/>
              <a:gd name="connsiteY1-106" fmla="*/ 336698 h 2787401"/>
              <a:gd name="connsiteX2-107" fmla="*/ 3013144 w 6522031"/>
              <a:gd name="connsiteY2-108" fmla="*/ 26925 h 2787401"/>
              <a:gd name="connsiteX3-109" fmla="*/ 6208773 w 6522031"/>
              <a:gd name="connsiteY3-110" fmla="*/ 901140 h 2787401"/>
              <a:gd name="connsiteX4-111" fmla="*/ 6047529 w 6522031"/>
              <a:gd name="connsiteY4-112" fmla="*/ 2176132 h 2787401"/>
              <a:gd name="connsiteX5-113" fmla="*/ 4108297 w 6522031"/>
              <a:gd name="connsiteY5-114" fmla="*/ 2785447 h 2787401"/>
              <a:gd name="connsiteX6-115" fmla="*/ 1996524 w 6522031"/>
              <a:gd name="connsiteY6-116" fmla="*/ 2303722 h 2787401"/>
              <a:gd name="connsiteX7-117" fmla="*/ 30165 w 6522031"/>
              <a:gd name="connsiteY7-118" fmla="*/ 869241 h 2787401"/>
              <a:gd name="connsiteX0-119" fmla="*/ 30165 w 6372442"/>
              <a:gd name="connsiteY0-120" fmla="*/ 844520 h 2762680"/>
              <a:gd name="connsiteX1-121" fmla="*/ 997065 w 6372442"/>
              <a:gd name="connsiteY1-122" fmla="*/ 311977 h 2762680"/>
              <a:gd name="connsiteX2-123" fmla="*/ 3013144 w 6372442"/>
              <a:gd name="connsiteY2-124" fmla="*/ 2204 h 2762680"/>
              <a:gd name="connsiteX3-125" fmla="*/ 5111864 w 6372442"/>
              <a:gd name="connsiteY3-126" fmla="*/ 418304 h 2762680"/>
              <a:gd name="connsiteX4-127" fmla="*/ 6208773 w 6372442"/>
              <a:gd name="connsiteY4-128" fmla="*/ 876419 h 2762680"/>
              <a:gd name="connsiteX5-129" fmla="*/ 6047529 w 6372442"/>
              <a:gd name="connsiteY5-130" fmla="*/ 2151411 h 2762680"/>
              <a:gd name="connsiteX6-131" fmla="*/ 4108297 w 6372442"/>
              <a:gd name="connsiteY6-132" fmla="*/ 2760726 h 2762680"/>
              <a:gd name="connsiteX7-133" fmla="*/ 1996524 w 6372442"/>
              <a:gd name="connsiteY7-134" fmla="*/ 2279001 h 2762680"/>
              <a:gd name="connsiteX8" fmla="*/ 30165 w 6372442"/>
              <a:gd name="connsiteY8" fmla="*/ 844520 h 2762680"/>
              <a:gd name="connsiteX0-135" fmla="*/ 30165 w 6372442"/>
              <a:gd name="connsiteY0-136" fmla="*/ 842466 h 2760626"/>
              <a:gd name="connsiteX1-137" fmla="*/ 997065 w 6372442"/>
              <a:gd name="connsiteY1-138" fmla="*/ 309923 h 2760626"/>
              <a:gd name="connsiteX2-139" fmla="*/ 3013144 w 6372442"/>
              <a:gd name="connsiteY2-140" fmla="*/ 150 h 2760626"/>
              <a:gd name="connsiteX3-141" fmla="*/ 5133129 w 6372442"/>
              <a:gd name="connsiteY3-142" fmla="*/ 278027 h 2760626"/>
              <a:gd name="connsiteX4-143" fmla="*/ 6208773 w 6372442"/>
              <a:gd name="connsiteY4-144" fmla="*/ 874365 h 2760626"/>
              <a:gd name="connsiteX5-145" fmla="*/ 6047529 w 6372442"/>
              <a:gd name="connsiteY5-146" fmla="*/ 2149357 h 2760626"/>
              <a:gd name="connsiteX6-147" fmla="*/ 4108297 w 6372442"/>
              <a:gd name="connsiteY6-148" fmla="*/ 2758672 h 2760626"/>
              <a:gd name="connsiteX7-149" fmla="*/ 1996524 w 6372442"/>
              <a:gd name="connsiteY7-150" fmla="*/ 2276947 h 2760626"/>
              <a:gd name="connsiteX8-151" fmla="*/ 30165 w 6372442"/>
              <a:gd name="connsiteY8-152" fmla="*/ 842466 h 2760626"/>
              <a:gd name="connsiteX0-153" fmla="*/ 30165 w 6372442"/>
              <a:gd name="connsiteY0-154" fmla="*/ 842466 h 2760626"/>
              <a:gd name="connsiteX1-155" fmla="*/ 997065 w 6372442"/>
              <a:gd name="connsiteY1-156" fmla="*/ 309923 h 2760626"/>
              <a:gd name="connsiteX2-157" fmla="*/ 3013144 w 6372442"/>
              <a:gd name="connsiteY2-158" fmla="*/ 150 h 2760626"/>
              <a:gd name="connsiteX3-159" fmla="*/ 5133129 w 6372442"/>
              <a:gd name="connsiteY3-160" fmla="*/ 278027 h 2760626"/>
              <a:gd name="connsiteX4-161" fmla="*/ 6208773 w 6372442"/>
              <a:gd name="connsiteY4-162" fmla="*/ 874365 h 2760626"/>
              <a:gd name="connsiteX5-163" fmla="*/ 6047529 w 6372442"/>
              <a:gd name="connsiteY5-164" fmla="*/ 2149357 h 2760626"/>
              <a:gd name="connsiteX6-165" fmla="*/ 4108297 w 6372442"/>
              <a:gd name="connsiteY6-166" fmla="*/ 2758672 h 2760626"/>
              <a:gd name="connsiteX7-167" fmla="*/ 1996524 w 6372442"/>
              <a:gd name="connsiteY7-168" fmla="*/ 2276947 h 2760626"/>
              <a:gd name="connsiteX8-169" fmla="*/ 30165 w 6372442"/>
              <a:gd name="connsiteY8-170" fmla="*/ 842466 h 2760626"/>
              <a:gd name="connsiteX0-171" fmla="*/ 30165 w 6372442"/>
              <a:gd name="connsiteY0-172" fmla="*/ 842466 h 2760626"/>
              <a:gd name="connsiteX1-173" fmla="*/ 997065 w 6372442"/>
              <a:gd name="connsiteY1-174" fmla="*/ 309923 h 2760626"/>
              <a:gd name="connsiteX2-175" fmla="*/ 3013144 w 6372442"/>
              <a:gd name="connsiteY2-176" fmla="*/ 150 h 2760626"/>
              <a:gd name="connsiteX3-177" fmla="*/ 5133129 w 6372442"/>
              <a:gd name="connsiteY3-178" fmla="*/ 278027 h 2760626"/>
              <a:gd name="connsiteX4-179" fmla="*/ 6208773 w 6372442"/>
              <a:gd name="connsiteY4-180" fmla="*/ 874365 h 2760626"/>
              <a:gd name="connsiteX5-181" fmla="*/ 6047529 w 6372442"/>
              <a:gd name="connsiteY5-182" fmla="*/ 2149357 h 2760626"/>
              <a:gd name="connsiteX6-183" fmla="*/ 4108297 w 6372442"/>
              <a:gd name="connsiteY6-184" fmla="*/ 2758672 h 2760626"/>
              <a:gd name="connsiteX7-185" fmla="*/ 1996524 w 6372442"/>
              <a:gd name="connsiteY7-186" fmla="*/ 2276947 h 2760626"/>
              <a:gd name="connsiteX8-187" fmla="*/ 30165 w 6372442"/>
              <a:gd name="connsiteY8-188" fmla="*/ 842466 h 2760626"/>
              <a:gd name="connsiteX0-189" fmla="*/ 30165 w 7073018"/>
              <a:gd name="connsiteY0-190" fmla="*/ 842466 h 2760626"/>
              <a:gd name="connsiteX1-191" fmla="*/ 997065 w 7073018"/>
              <a:gd name="connsiteY1-192" fmla="*/ 309923 h 2760626"/>
              <a:gd name="connsiteX2-193" fmla="*/ 3013144 w 7073018"/>
              <a:gd name="connsiteY2-194" fmla="*/ 150 h 2760626"/>
              <a:gd name="connsiteX3-195" fmla="*/ 5133129 w 7073018"/>
              <a:gd name="connsiteY3-196" fmla="*/ 278027 h 2760626"/>
              <a:gd name="connsiteX4-197" fmla="*/ 6208773 w 7073018"/>
              <a:gd name="connsiteY4-198" fmla="*/ 874365 h 2760626"/>
              <a:gd name="connsiteX5-199" fmla="*/ 6047529 w 7073018"/>
              <a:gd name="connsiteY5-200" fmla="*/ 2149357 h 2760626"/>
              <a:gd name="connsiteX6-201" fmla="*/ 4108297 w 7073018"/>
              <a:gd name="connsiteY6-202" fmla="*/ 2758672 h 2760626"/>
              <a:gd name="connsiteX7-203" fmla="*/ 1996524 w 7073018"/>
              <a:gd name="connsiteY7-204" fmla="*/ 2276947 h 2760626"/>
              <a:gd name="connsiteX8-205" fmla="*/ 30165 w 7073018"/>
              <a:gd name="connsiteY8-206" fmla="*/ 842466 h 2760626"/>
              <a:gd name="connsiteX0-207" fmla="*/ 30165 w 7314880"/>
              <a:gd name="connsiteY0-208" fmla="*/ 842466 h 2760626"/>
              <a:gd name="connsiteX1-209" fmla="*/ 997065 w 7314880"/>
              <a:gd name="connsiteY1-210" fmla="*/ 309923 h 2760626"/>
              <a:gd name="connsiteX2-211" fmla="*/ 3013144 w 7314880"/>
              <a:gd name="connsiteY2-212" fmla="*/ 150 h 2760626"/>
              <a:gd name="connsiteX3-213" fmla="*/ 5133129 w 7314880"/>
              <a:gd name="connsiteY3-214" fmla="*/ 278027 h 2760626"/>
              <a:gd name="connsiteX4-215" fmla="*/ 6208773 w 7314880"/>
              <a:gd name="connsiteY4-216" fmla="*/ 874365 h 2760626"/>
              <a:gd name="connsiteX5-217" fmla="*/ 6047529 w 7314880"/>
              <a:gd name="connsiteY5-218" fmla="*/ 2149357 h 2760626"/>
              <a:gd name="connsiteX6-219" fmla="*/ 4108297 w 7314880"/>
              <a:gd name="connsiteY6-220" fmla="*/ 2758672 h 2760626"/>
              <a:gd name="connsiteX7-221" fmla="*/ 1996524 w 7314880"/>
              <a:gd name="connsiteY7-222" fmla="*/ 2276947 h 2760626"/>
              <a:gd name="connsiteX8-223" fmla="*/ 30165 w 7314880"/>
              <a:gd name="connsiteY8-224" fmla="*/ 842466 h 2760626"/>
              <a:gd name="connsiteX0-225" fmla="*/ 30165 w 7257972"/>
              <a:gd name="connsiteY0-226" fmla="*/ 842466 h 2760626"/>
              <a:gd name="connsiteX1-227" fmla="*/ 997065 w 7257972"/>
              <a:gd name="connsiteY1-228" fmla="*/ 309923 h 2760626"/>
              <a:gd name="connsiteX2-229" fmla="*/ 3013144 w 7257972"/>
              <a:gd name="connsiteY2-230" fmla="*/ 150 h 2760626"/>
              <a:gd name="connsiteX3-231" fmla="*/ 5133129 w 7257972"/>
              <a:gd name="connsiteY3-232" fmla="*/ 278027 h 2760626"/>
              <a:gd name="connsiteX4-233" fmla="*/ 6208773 w 7257972"/>
              <a:gd name="connsiteY4-234" fmla="*/ 874365 h 2760626"/>
              <a:gd name="connsiteX5-235" fmla="*/ 6047529 w 7257972"/>
              <a:gd name="connsiteY5-236" fmla="*/ 2149357 h 2760626"/>
              <a:gd name="connsiteX6-237" fmla="*/ 4108297 w 7257972"/>
              <a:gd name="connsiteY6-238" fmla="*/ 2758672 h 2760626"/>
              <a:gd name="connsiteX7-239" fmla="*/ 1996524 w 7257972"/>
              <a:gd name="connsiteY7-240" fmla="*/ 2276947 h 2760626"/>
              <a:gd name="connsiteX8-241" fmla="*/ 30165 w 7257972"/>
              <a:gd name="connsiteY8-242" fmla="*/ 842466 h 2760626"/>
              <a:gd name="connsiteX0-243" fmla="*/ 30165 w 7312025"/>
              <a:gd name="connsiteY0-244" fmla="*/ 842466 h 2760626"/>
              <a:gd name="connsiteX1-245" fmla="*/ 997065 w 7312025"/>
              <a:gd name="connsiteY1-246" fmla="*/ 309923 h 2760626"/>
              <a:gd name="connsiteX2-247" fmla="*/ 3013144 w 7312025"/>
              <a:gd name="connsiteY2-248" fmla="*/ 150 h 2760626"/>
              <a:gd name="connsiteX3-249" fmla="*/ 5133129 w 7312025"/>
              <a:gd name="connsiteY3-250" fmla="*/ 278027 h 2760626"/>
              <a:gd name="connsiteX4-251" fmla="*/ 6208773 w 7312025"/>
              <a:gd name="connsiteY4-252" fmla="*/ 874365 h 2760626"/>
              <a:gd name="connsiteX5-253" fmla="*/ 6047529 w 7312025"/>
              <a:gd name="connsiteY5-254" fmla="*/ 2149357 h 2760626"/>
              <a:gd name="connsiteX6-255" fmla="*/ 4108297 w 7312025"/>
              <a:gd name="connsiteY6-256" fmla="*/ 2758672 h 2760626"/>
              <a:gd name="connsiteX7-257" fmla="*/ 1996524 w 7312025"/>
              <a:gd name="connsiteY7-258" fmla="*/ 2276947 h 2760626"/>
              <a:gd name="connsiteX8-259" fmla="*/ 30165 w 7312025"/>
              <a:gd name="connsiteY8-260" fmla="*/ 842466 h 2760626"/>
              <a:gd name="connsiteX0-261" fmla="*/ 30165 w 7312025"/>
              <a:gd name="connsiteY0-262" fmla="*/ 842466 h 2800573"/>
              <a:gd name="connsiteX1-263" fmla="*/ 997065 w 7312025"/>
              <a:gd name="connsiteY1-264" fmla="*/ 309923 h 2800573"/>
              <a:gd name="connsiteX2-265" fmla="*/ 3013144 w 7312025"/>
              <a:gd name="connsiteY2-266" fmla="*/ 150 h 2800573"/>
              <a:gd name="connsiteX3-267" fmla="*/ 5133129 w 7312025"/>
              <a:gd name="connsiteY3-268" fmla="*/ 278027 h 2800573"/>
              <a:gd name="connsiteX4-269" fmla="*/ 6208773 w 7312025"/>
              <a:gd name="connsiteY4-270" fmla="*/ 874365 h 2800573"/>
              <a:gd name="connsiteX5-271" fmla="*/ 6047529 w 7312025"/>
              <a:gd name="connsiteY5-272" fmla="*/ 2149357 h 2800573"/>
              <a:gd name="connsiteX6-273" fmla="*/ 4108297 w 7312025"/>
              <a:gd name="connsiteY6-274" fmla="*/ 2758672 h 2800573"/>
              <a:gd name="connsiteX7-275" fmla="*/ 1996524 w 7312025"/>
              <a:gd name="connsiteY7-276" fmla="*/ 2276947 h 2800573"/>
              <a:gd name="connsiteX8-277" fmla="*/ 30165 w 7312025"/>
              <a:gd name="connsiteY8-278" fmla="*/ 842466 h 2800573"/>
              <a:gd name="connsiteX0-279" fmla="*/ 30165 w 7312025"/>
              <a:gd name="connsiteY0-280" fmla="*/ 842466 h 2953908"/>
              <a:gd name="connsiteX1-281" fmla="*/ 997065 w 7312025"/>
              <a:gd name="connsiteY1-282" fmla="*/ 309923 h 2953908"/>
              <a:gd name="connsiteX2-283" fmla="*/ 3013144 w 7312025"/>
              <a:gd name="connsiteY2-284" fmla="*/ 150 h 2953908"/>
              <a:gd name="connsiteX3-285" fmla="*/ 5133129 w 7312025"/>
              <a:gd name="connsiteY3-286" fmla="*/ 278027 h 2953908"/>
              <a:gd name="connsiteX4-287" fmla="*/ 6208773 w 7312025"/>
              <a:gd name="connsiteY4-288" fmla="*/ 874365 h 2953908"/>
              <a:gd name="connsiteX5-289" fmla="*/ 6047529 w 7312025"/>
              <a:gd name="connsiteY5-290" fmla="*/ 2149357 h 2953908"/>
              <a:gd name="connsiteX6-291" fmla="*/ 4108297 w 7312025"/>
              <a:gd name="connsiteY6-292" fmla="*/ 2758672 h 2953908"/>
              <a:gd name="connsiteX7-293" fmla="*/ 1996524 w 7312025"/>
              <a:gd name="connsiteY7-294" fmla="*/ 2276947 h 2953908"/>
              <a:gd name="connsiteX8-295" fmla="*/ 30165 w 7312025"/>
              <a:gd name="connsiteY8-296" fmla="*/ 842466 h 2953908"/>
              <a:gd name="connsiteX0-297" fmla="*/ 30165 w 7312025"/>
              <a:gd name="connsiteY0-298" fmla="*/ 842466 h 2953908"/>
              <a:gd name="connsiteX1-299" fmla="*/ 997065 w 7312025"/>
              <a:gd name="connsiteY1-300" fmla="*/ 309923 h 2953908"/>
              <a:gd name="connsiteX2-301" fmla="*/ 3013144 w 7312025"/>
              <a:gd name="connsiteY2-302" fmla="*/ 150 h 2953908"/>
              <a:gd name="connsiteX3-303" fmla="*/ 5133129 w 7312025"/>
              <a:gd name="connsiteY3-304" fmla="*/ 278027 h 2953908"/>
              <a:gd name="connsiteX4-305" fmla="*/ 6208773 w 7312025"/>
              <a:gd name="connsiteY4-306" fmla="*/ 874365 h 2953908"/>
              <a:gd name="connsiteX5-307" fmla="*/ 6047529 w 7312025"/>
              <a:gd name="connsiteY5-308" fmla="*/ 2149357 h 2953908"/>
              <a:gd name="connsiteX6-309" fmla="*/ 4108297 w 7312025"/>
              <a:gd name="connsiteY6-310" fmla="*/ 2758672 h 2953908"/>
              <a:gd name="connsiteX7-311" fmla="*/ 1996524 w 7312025"/>
              <a:gd name="connsiteY7-312" fmla="*/ 2276947 h 2953908"/>
              <a:gd name="connsiteX8-313" fmla="*/ 30165 w 7312025"/>
              <a:gd name="connsiteY8-314" fmla="*/ 842466 h 2953908"/>
              <a:gd name="connsiteX0-315" fmla="*/ 30165 w 7312025"/>
              <a:gd name="connsiteY0-316" fmla="*/ 842466 h 2999228"/>
              <a:gd name="connsiteX1-317" fmla="*/ 997065 w 7312025"/>
              <a:gd name="connsiteY1-318" fmla="*/ 309923 h 2999228"/>
              <a:gd name="connsiteX2-319" fmla="*/ 3013144 w 7312025"/>
              <a:gd name="connsiteY2-320" fmla="*/ 150 h 2999228"/>
              <a:gd name="connsiteX3-321" fmla="*/ 5133129 w 7312025"/>
              <a:gd name="connsiteY3-322" fmla="*/ 278027 h 2999228"/>
              <a:gd name="connsiteX4-323" fmla="*/ 6208773 w 7312025"/>
              <a:gd name="connsiteY4-324" fmla="*/ 874365 h 2999228"/>
              <a:gd name="connsiteX5-325" fmla="*/ 6047529 w 7312025"/>
              <a:gd name="connsiteY5-326" fmla="*/ 2149357 h 2999228"/>
              <a:gd name="connsiteX6-327" fmla="*/ 4108297 w 7312025"/>
              <a:gd name="connsiteY6-328" fmla="*/ 2758672 h 2999228"/>
              <a:gd name="connsiteX7-329" fmla="*/ 1996524 w 7312025"/>
              <a:gd name="connsiteY7-330" fmla="*/ 2276947 h 2999228"/>
              <a:gd name="connsiteX8-331" fmla="*/ 30165 w 7312025"/>
              <a:gd name="connsiteY8-332" fmla="*/ 842466 h 2999228"/>
              <a:gd name="connsiteX0-333" fmla="*/ 30165 w 7312025"/>
              <a:gd name="connsiteY0-334" fmla="*/ 842466 h 3002777"/>
              <a:gd name="connsiteX1-335" fmla="*/ 997065 w 7312025"/>
              <a:gd name="connsiteY1-336" fmla="*/ 309923 h 3002777"/>
              <a:gd name="connsiteX2-337" fmla="*/ 3013144 w 7312025"/>
              <a:gd name="connsiteY2-338" fmla="*/ 150 h 3002777"/>
              <a:gd name="connsiteX3-339" fmla="*/ 5133129 w 7312025"/>
              <a:gd name="connsiteY3-340" fmla="*/ 278027 h 3002777"/>
              <a:gd name="connsiteX4-341" fmla="*/ 6208773 w 7312025"/>
              <a:gd name="connsiteY4-342" fmla="*/ 874365 h 3002777"/>
              <a:gd name="connsiteX5-343" fmla="*/ 6047529 w 7312025"/>
              <a:gd name="connsiteY5-344" fmla="*/ 2149357 h 3002777"/>
              <a:gd name="connsiteX6-345" fmla="*/ 4108297 w 7312025"/>
              <a:gd name="connsiteY6-346" fmla="*/ 2758672 h 3002777"/>
              <a:gd name="connsiteX7-347" fmla="*/ 1996524 w 7312025"/>
              <a:gd name="connsiteY7-348" fmla="*/ 2276947 h 3002777"/>
              <a:gd name="connsiteX8-349" fmla="*/ 30165 w 7312025"/>
              <a:gd name="connsiteY8-350" fmla="*/ 842466 h 3002777"/>
              <a:gd name="connsiteX0-351" fmla="*/ 299983 w 7581843"/>
              <a:gd name="connsiteY0-352" fmla="*/ 842466 h 3002777"/>
              <a:gd name="connsiteX1-353" fmla="*/ 1266883 w 7581843"/>
              <a:gd name="connsiteY1-354" fmla="*/ 309923 h 3002777"/>
              <a:gd name="connsiteX2-355" fmla="*/ 3282962 w 7581843"/>
              <a:gd name="connsiteY2-356" fmla="*/ 150 h 3002777"/>
              <a:gd name="connsiteX3-357" fmla="*/ 5402947 w 7581843"/>
              <a:gd name="connsiteY3-358" fmla="*/ 278027 h 3002777"/>
              <a:gd name="connsiteX4-359" fmla="*/ 6478591 w 7581843"/>
              <a:gd name="connsiteY4-360" fmla="*/ 874365 h 3002777"/>
              <a:gd name="connsiteX5-361" fmla="*/ 6317347 w 7581843"/>
              <a:gd name="connsiteY5-362" fmla="*/ 2149357 h 3002777"/>
              <a:gd name="connsiteX6-363" fmla="*/ 4378115 w 7581843"/>
              <a:gd name="connsiteY6-364" fmla="*/ 2758672 h 3002777"/>
              <a:gd name="connsiteX7-365" fmla="*/ 2266342 w 7581843"/>
              <a:gd name="connsiteY7-366" fmla="*/ 2276947 h 3002777"/>
              <a:gd name="connsiteX8-367" fmla="*/ 299983 w 7581843"/>
              <a:gd name="connsiteY8-368" fmla="*/ 842466 h 3002777"/>
              <a:gd name="connsiteX0-369" fmla="*/ 345344 w 7627204"/>
              <a:gd name="connsiteY0-370" fmla="*/ 842466 h 3002777"/>
              <a:gd name="connsiteX1-371" fmla="*/ 1312244 w 7627204"/>
              <a:gd name="connsiteY1-372" fmla="*/ 309923 h 3002777"/>
              <a:gd name="connsiteX2-373" fmla="*/ 3328323 w 7627204"/>
              <a:gd name="connsiteY2-374" fmla="*/ 150 h 3002777"/>
              <a:gd name="connsiteX3-375" fmla="*/ 5448308 w 7627204"/>
              <a:gd name="connsiteY3-376" fmla="*/ 278027 h 3002777"/>
              <a:gd name="connsiteX4-377" fmla="*/ 6523952 w 7627204"/>
              <a:gd name="connsiteY4-378" fmla="*/ 874365 h 3002777"/>
              <a:gd name="connsiteX5-379" fmla="*/ 6362708 w 7627204"/>
              <a:gd name="connsiteY5-380" fmla="*/ 2149357 h 3002777"/>
              <a:gd name="connsiteX6-381" fmla="*/ 4423476 w 7627204"/>
              <a:gd name="connsiteY6-382" fmla="*/ 2758672 h 3002777"/>
              <a:gd name="connsiteX7-383" fmla="*/ 2311703 w 7627204"/>
              <a:gd name="connsiteY7-384" fmla="*/ 2276947 h 3002777"/>
              <a:gd name="connsiteX8-385" fmla="*/ 345344 w 7627204"/>
              <a:gd name="connsiteY8-386" fmla="*/ 842466 h 3002777"/>
              <a:gd name="connsiteX0-387" fmla="*/ 345344 w 7627204"/>
              <a:gd name="connsiteY0-388" fmla="*/ 842466 h 3002777"/>
              <a:gd name="connsiteX1-389" fmla="*/ 1312244 w 7627204"/>
              <a:gd name="connsiteY1-390" fmla="*/ 309923 h 3002777"/>
              <a:gd name="connsiteX2-391" fmla="*/ 3328323 w 7627204"/>
              <a:gd name="connsiteY2-392" fmla="*/ 150 h 3002777"/>
              <a:gd name="connsiteX3-393" fmla="*/ 5448308 w 7627204"/>
              <a:gd name="connsiteY3-394" fmla="*/ 278027 h 3002777"/>
              <a:gd name="connsiteX4-395" fmla="*/ 6523952 w 7627204"/>
              <a:gd name="connsiteY4-396" fmla="*/ 874365 h 3002777"/>
              <a:gd name="connsiteX5-397" fmla="*/ 6362708 w 7627204"/>
              <a:gd name="connsiteY5-398" fmla="*/ 2149357 h 3002777"/>
              <a:gd name="connsiteX6-399" fmla="*/ 4423476 w 7627204"/>
              <a:gd name="connsiteY6-400" fmla="*/ 2758672 h 3002777"/>
              <a:gd name="connsiteX7-401" fmla="*/ 2311703 w 7627204"/>
              <a:gd name="connsiteY7-402" fmla="*/ 2276947 h 3002777"/>
              <a:gd name="connsiteX8-403" fmla="*/ 345344 w 7627204"/>
              <a:gd name="connsiteY8-404" fmla="*/ 842466 h 3002777"/>
              <a:gd name="connsiteX0-405" fmla="*/ 709296 w 7991156"/>
              <a:gd name="connsiteY0-406" fmla="*/ 842466 h 3002777"/>
              <a:gd name="connsiteX1-407" fmla="*/ 1676196 w 7991156"/>
              <a:gd name="connsiteY1-408" fmla="*/ 309923 h 3002777"/>
              <a:gd name="connsiteX2-409" fmla="*/ 3692275 w 7991156"/>
              <a:gd name="connsiteY2-410" fmla="*/ 150 h 3002777"/>
              <a:gd name="connsiteX3-411" fmla="*/ 5812260 w 7991156"/>
              <a:gd name="connsiteY3-412" fmla="*/ 278027 h 3002777"/>
              <a:gd name="connsiteX4-413" fmla="*/ 6887904 w 7991156"/>
              <a:gd name="connsiteY4-414" fmla="*/ 874365 h 3002777"/>
              <a:gd name="connsiteX5-415" fmla="*/ 6726660 w 7991156"/>
              <a:gd name="connsiteY5-416" fmla="*/ 2149357 h 3002777"/>
              <a:gd name="connsiteX6-417" fmla="*/ 4787428 w 7991156"/>
              <a:gd name="connsiteY6-418" fmla="*/ 2758672 h 3002777"/>
              <a:gd name="connsiteX7-419" fmla="*/ 2675655 w 7991156"/>
              <a:gd name="connsiteY7-420" fmla="*/ 2276947 h 3002777"/>
              <a:gd name="connsiteX8-421" fmla="*/ 709296 w 7991156"/>
              <a:gd name="connsiteY8-422" fmla="*/ 842466 h 3002777"/>
              <a:gd name="connsiteX0-423" fmla="*/ 551103 w 7832963"/>
              <a:gd name="connsiteY0-424" fmla="*/ 842466 h 3002777"/>
              <a:gd name="connsiteX1-425" fmla="*/ 1518003 w 7832963"/>
              <a:gd name="connsiteY1-426" fmla="*/ 309923 h 3002777"/>
              <a:gd name="connsiteX2-427" fmla="*/ 3534082 w 7832963"/>
              <a:gd name="connsiteY2-428" fmla="*/ 150 h 3002777"/>
              <a:gd name="connsiteX3-429" fmla="*/ 5654067 w 7832963"/>
              <a:gd name="connsiteY3-430" fmla="*/ 278027 h 3002777"/>
              <a:gd name="connsiteX4-431" fmla="*/ 6729711 w 7832963"/>
              <a:gd name="connsiteY4-432" fmla="*/ 874365 h 3002777"/>
              <a:gd name="connsiteX5-433" fmla="*/ 6568467 w 7832963"/>
              <a:gd name="connsiteY5-434" fmla="*/ 2149357 h 3002777"/>
              <a:gd name="connsiteX6-435" fmla="*/ 4629235 w 7832963"/>
              <a:gd name="connsiteY6-436" fmla="*/ 2758672 h 3002777"/>
              <a:gd name="connsiteX7-437" fmla="*/ 2517462 w 7832963"/>
              <a:gd name="connsiteY7-438" fmla="*/ 2276947 h 3002777"/>
              <a:gd name="connsiteX8-439" fmla="*/ 551103 w 7832963"/>
              <a:gd name="connsiteY8-440" fmla="*/ 842466 h 3002777"/>
              <a:gd name="connsiteX0-441" fmla="*/ 658540 w 7940400"/>
              <a:gd name="connsiteY0-442" fmla="*/ 842466 h 3002777"/>
              <a:gd name="connsiteX1-443" fmla="*/ 1625440 w 7940400"/>
              <a:gd name="connsiteY1-444" fmla="*/ 309923 h 3002777"/>
              <a:gd name="connsiteX2-445" fmla="*/ 3641519 w 7940400"/>
              <a:gd name="connsiteY2-446" fmla="*/ 150 h 3002777"/>
              <a:gd name="connsiteX3-447" fmla="*/ 5761504 w 7940400"/>
              <a:gd name="connsiteY3-448" fmla="*/ 278027 h 3002777"/>
              <a:gd name="connsiteX4-449" fmla="*/ 6837148 w 7940400"/>
              <a:gd name="connsiteY4-450" fmla="*/ 874365 h 3002777"/>
              <a:gd name="connsiteX5-451" fmla="*/ 6675904 w 7940400"/>
              <a:gd name="connsiteY5-452" fmla="*/ 2149357 h 3002777"/>
              <a:gd name="connsiteX6-453" fmla="*/ 4736672 w 7940400"/>
              <a:gd name="connsiteY6-454" fmla="*/ 2758672 h 3002777"/>
              <a:gd name="connsiteX7-455" fmla="*/ 2624899 w 7940400"/>
              <a:gd name="connsiteY7-456" fmla="*/ 2276947 h 3002777"/>
              <a:gd name="connsiteX8-457" fmla="*/ 658540 w 7940400"/>
              <a:gd name="connsiteY8-458" fmla="*/ 842466 h 3002777"/>
              <a:gd name="connsiteX0-459" fmla="*/ 642040 w 7923900"/>
              <a:gd name="connsiteY0-460" fmla="*/ 842466 h 3002777"/>
              <a:gd name="connsiteX1-461" fmla="*/ 1608940 w 7923900"/>
              <a:gd name="connsiteY1-462" fmla="*/ 309923 h 3002777"/>
              <a:gd name="connsiteX2-463" fmla="*/ 3625019 w 7923900"/>
              <a:gd name="connsiteY2-464" fmla="*/ 150 h 3002777"/>
              <a:gd name="connsiteX3-465" fmla="*/ 5745004 w 7923900"/>
              <a:gd name="connsiteY3-466" fmla="*/ 278027 h 3002777"/>
              <a:gd name="connsiteX4-467" fmla="*/ 6820648 w 7923900"/>
              <a:gd name="connsiteY4-468" fmla="*/ 874365 h 3002777"/>
              <a:gd name="connsiteX5-469" fmla="*/ 6659404 w 7923900"/>
              <a:gd name="connsiteY5-470" fmla="*/ 2149357 h 3002777"/>
              <a:gd name="connsiteX6-471" fmla="*/ 4720172 w 7923900"/>
              <a:gd name="connsiteY6-472" fmla="*/ 2758672 h 3002777"/>
              <a:gd name="connsiteX7-473" fmla="*/ 2608399 w 7923900"/>
              <a:gd name="connsiteY7-474" fmla="*/ 2276947 h 3002777"/>
              <a:gd name="connsiteX8-475" fmla="*/ 642040 w 7923900"/>
              <a:gd name="connsiteY8-476" fmla="*/ 842466 h 3002777"/>
              <a:gd name="connsiteX0-477" fmla="*/ 642040 w 7923900"/>
              <a:gd name="connsiteY0-478" fmla="*/ 842466 h 3002777"/>
              <a:gd name="connsiteX1-479" fmla="*/ 1608940 w 7923900"/>
              <a:gd name="connsiteY1-480" fmla="*/ 309923 h 3002777"/>
              <a:gd name="connsiteX2-481" fmla="*/ 3625019 w 7923900"/>
              <a:gd name="connsiteY2-482" fmla="*/ 150 h 3002777"/>
              <a:gd name="connsiteX3-483" fmla="*/ 5745004 w 7923900"/>
              <a:gd name="connsiteY3-484" fmla="*/ 278027 h 3002777"/>
              <a:gd name="connsiteX4-485" fmla="*/ 6820648 w 7923900"/>
              <a:gd name="connsiteY4-486" fmla="*/ 874365 h 3002777"/>
              <a:gd name="connsiteX5-487" fmla="*/ 6659404 w 7923900"/>
              <a:gd name="connsiteY5-488" fmla="*/ 2149357 h 3002777"/>
              <a:gd name="connsiteX6-489" fmla="*/ 4720172 w 7923900"/>
              <a:gd name="connsiteY6-490" fmla="*/ 2758672 h 3002777"/>
              <a:gd name="connsiteX7-491" fmla="*/ 2608399 w 7923900"/>
              <a:gd name="connsiteY7-492" fmla="*/ 2276947 h 3002777"/>
              <a:gd name="connsiteX8-493" fmla="*/ 642040 w 7923900"/>
              <a:gd name="connsiteY8-494" fmla="*/ 842466 h 3002777"/>
              <a:gd name="connsiteX0-495" fmla="*/ 642040 w 7923900"/>
              <a:gd name="connsiteY0-496" fmla="*/ 999238 h 3159549"/>
              <a:gd name="connsiteX1-497" fmla="*/ 1608940 w 7923900"/>
              <a:gd name="connsiteY1-498" fmla="*/ 466695 h 3159549"/>
              <a:gd name="connsiteX2-499" fmla="*/ 3625019 w 7923900"/>
              <a:gd name="connsiteY2-500" fmla="*/ 156922 h 3159549"/>
              <a:gd name="connsiteX3-501" fmla="*/ 5745004 w 7923900"/>
              <a:gd name="connsiteY3-502" fmla="*/ 434799 h 3159549"/>
              <a:gd name="connsiteX4-503" fmla="*/ 6820648 w 7923900"/>
              <a:gd name="connsiteY4-504" fmla="*/ 1031137 h 3159549"/>
              <a:gd name="connsiteX5-505" fmla="*/ 6659404 w 7923900"/>
              <a:gd name="connsiteY5-506" fmla="*/ 2306129 h 3159549"/>
              <a:gd name="connsiteX6-507" fmla="*/ 4720172 w 7923900"/>
              <a:gd name="connsiteY6-508" fmla="*/ 2915444 h 3159549"/>
              <a:gd name="connsiteX7-509" fmla="*/ 2608399 w 7923900"/>
              <a:gd name="connsiteY7-510" fmla="*/ 2433719 h 3159549"/>
              <a:gd name="connsiteX8-511" fmla="*/ 642040 w 7923900"/>
              <a:gd name="connsiteY8-512" fmla="*/ 999238 h 3159549"/>
              <a:gd name="connsiteX0-513" fmla="*/ 642040 w 7923900"/>
              <a:gd name="connsiteY0-514" fmla="*/ 1058536 h 3218847"/>
              <a:gd name="connsiteX1-515" fmla="*/ 1608940 w 7923900"/>
              <a:gd name="connsiteY1-516" fmla="*/ 525993 h 3218847"/>
              <a:gd name="connsiteX2-517" fmla="*/ 3625019 w 7923900"/>
              <a:gd name="connsiteY2-518" fmla="*/ 216220 h 3218847"/>
              <a:gd name="connsiteX3-519" fmla="*/ 5745004 w 7923900"/>
              <a:gd name="connsiteY3-520" fmla="*/ 494097 h 3218847"/>
              <a:gd name="connsiteX4-521" fmla="*/ 6820648 w 7923900"/>
              <a:gd name="connsiteY4-522" fmla="*/ 1090435 h 3218847"/>
              <a:gd name="connsiteX5-523" fmla="*/ 6659404 w 7923900"/>
              <a:gd name="connsiteY5-524" fmla="*/ 2365427 h 3218847"/>
              <a:gd name="connsiteX6-525" fmla="*/ 4720172 w 7923900"/>
              <a:gd name="connsiteY6-526" fmla="*/ 2974742 h 3218847"/>
              <a:gd name="connsiteX7-527" fmla="*/ 2608399 w 7923900"/>
              <a:gd name="connsiteY7-528" fmla="*/ 2493017 h 3218847"/>
              <a:gd name="connsiteX8-529" fmla="*/ 642040 w 7923900"/>
              <a:gd name="connsiteY8-530" fmla="*/ 1058536 h 3218847"/>
              <a:gd name="connsiteX0-531" fmla="*/ 642040 w 7923900"/>
              <a:gd name="connsiteY0-532" fmla="*/ 1058536 h 3218847"/>
              <a:gd name="connsiteX1-533" fmla="*/ 1608940 w 7923900"/>
              <a:gd name="connsiteY1-534" fmla="*/ 525993 h 3218847"/>
              <a:gd name="connsiteX2-535" fmla="*/ 3625019 w 7923900"/>
              <a:gd name="connsiteY2-536" fmla="*/ 216220 h 3218847"/>
              <a:gd name="connsiteX3-537" fmla="*/ 5745004 w 7923900"/>
              <a:gd name="connsiteY3-538" fmla="*/ 494097 h 3218847"/>
              <a:gd name="connsiteX4-539" fmla="*/ 6820648 w 7923900"/>
              <a:gd name="connsiteY4-540" fmla="*/ 1090435 h 3218847"/>
              <a:gd name="connsiteX5-541" fmla="*/ 6659404 w 7923900"/>
              <a:gd name="connsiteY5-542" fmla="*/ 2365427 h 3218847"/>
              <a:gd name="connsiteX6-543" fmla="*/ 4720172 w 7923900"/>
              <a:gd name="connsiteY6-544" fmla="*/ 2974742 h 3218847"/>
              <a:gd name="connsiteX7-545" fmla="*/ 2608399 w 7923900"/>
              <a:gd name="connsiteY7-546" fmla="*/ 2493017 h 3218847"/>
              <a:gd name="connsiteX8-547" fmla="*/ 642040 w 7923900"/>
              <a:gd name="connsiteY8-548" fmla="*/ 1058536 h 3218847"/>
              <a:gd name="connsiteX0-549" fmla="*/ 642040 w 7923900"/>
              <a:gd name="connsiteY0-550" fmla="*/ 1106883 h 3267194"/>
              <a:gd name="connsiteX1-551" fmla="*/ 1608940 w 7923900"/>
              <a:gd name="connsiteY1-552" fmla="*/ 574340 h 3267194"/>
              <a:gd name="connsiteX2-553" fmla="*/ 3625019 w 7923900"/>
              <a:gd name="connsiteY2-554" fmla="*/ 264567 h 3267194"/>
              <a:gd name="connsiteX3-555" fmla="*/ 5745004 w 7923900"/>
              <a:gd name="connsiteY3-556" fmla="*/ 542444 h 3267194"/>
              <a:gd name="connsiteX4-557" fmla="*/ 6820648 w 7923900"/>
              <a:gd name="connsiteY4-558" fmla="*/ 1138782 h 3267194"/>
              <a:gd name="connsiteX5-559" fmla="*/ 6659404 w 7923900"/>
              <a:gd name="connsiteY5-560" fmla="*/ 2413774 h 3267194"/>
              <a:gd name="connsiteX6-561" fmla="*/ 4720172 w 7923900"/>
              <a:gd name="connsiteY6-562" fmla="*/ 3023089 h 3267194"/>
              <a:gd name="connsiteX7-563" fmla="*/ 2608399 w 7923900"/>
              <a:gd name="connsiteY7-564" fmla="*/ 2541364 h 3267194"/>
              <a:gd name="connsiteX8-565" fmla="*/ 642040 w 7923900"/>
              <a:gd name="connsiteY8-566" fmla="*/ 1106883 h 3267194"/>
              <a:gd name="connsiteX0-567" fmla="*/ 642040 w 7923900"/>
              <a:gd name="connsiteY0-568" fmla="*/ 1131283 h 3291594"/>
              <a:gd name="connsiteX1-569" fmla="*/ 1608940 w 7923900"/>
              <a:gd name="connsiteY1-570" fmla="*/ 598740 h 3291594"/>
              <a:gd name="connsiteX2-571" fmla="*/ 3625019 w 7923900"/>
              <a:gd name="connsiteY2-572" fmla="*/ 288967 h 3291594"/>
              <a:gd name="connsiteX3-573" fmla="*/ 5745004 w 7923900"/>
              <a:gd name="connsiteY3-574" fmla="*/ 566844 h 3291594"/>
              <a:gd name="connsiteX4-575" fmla="*/ 6820648 w 7923900"/>
              <a:gd name="connsiteY4-576" fmla="*/ 1163182 h 3291594"/>
              <a:gd name="connsiteX5-577" fmla="*/ 6659404 w 7923900"/>
              <a:gd name="connsiteY5-578" fmla="*/ 2438174 h 3291594"/>
              <a:gd name="connsiteX6-579" fmla="*/ 4720172 w 7923900"/>
              <a:gd name="connsiteY6-580" fmla="*/ 3047489 h 3291594"/>
              <a:gd name="connsiteX7-581" fmla="*/ 2608399 w 7923900"/>
              <a:gd name="connsiteY7-582" fmla="*/ 2565764 h 3291594"/>
              <a:gd name="connsiteX8-583" fmla="*/ 642040 w 7923900"/>
              <a:gd name="connsiteY8-584" fmla="*/ 1131283 h 3291594"/>
              <a:gd name="connsiteX0-585" fmla="*/ 642040 w 7923900"/>
              <a:gd name="connsiteY0-586" fmla="*/ 1168997 h 3329308"/>
              <a:gd name="connsiteX1-587" fmla="*/ 1608940 w 7923900"/>
              <a:gd name="connsiteY1-588" fmla="*/ 636454 h 3329308"/>
              <a:gd name="connsiteX2-589" fmla="*/ 3625019 w 7923900"/>
              <a:gd name="connsiteY2-590" fmla="*/ 326681 h 3329308"/>
              <a:gd name="connsiteX3-591" fmla="*/ 5745004 w 7923900"/>
              <a:gd name="connsiteY3-592" fmla="*/ 604558 h 3329308"/>
              <a:gd name="connsiteX4-593" fmla="*/ 6820648 w 7923900"/>
              <a:gd name="connsiteY4-594" fmla="*/ 1200896 h 3329308"/>
              <a:gd name="connsiteX5-595" fmla="*/ 6659404 w 7923900"/>
              <a:gd name="connsiteY5-596" fmla="*/ 2475888 h 3329308"/>
              <a:gd name="connsiteX6-597" fmla="*/ 4720172 w 7923900"/>
              <a:gd name="connsiteY6-598" fmla="*/ 3085203 h 3329308"/>
              <a:gd name="connsiteX7-599" fmla="*/ 2608399 w 7923900"/>
              <a:gd name="connsiteY7-600" fmla="*/ 2603478 h 3329308"/>
              <a:gd name="connsiteX8-601" fmla="*/ 642040 w 7923900"/>
              <a:gd name="connsiteY8-602" fmla="*/ 1168997 h 3329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57" y="connsiteY6-58"/>
              </a:cxn>
              <a:cxn ang="0">
                <a:pos x="connsiteX7-101" y="connsiteY7-102"/>
              </a:cxn>
              <a:cxn ang="0">
                <a:pos x="connsiteX8-151" y="connsiteY8-152"/>
              </a:cxn>
            </a:cxnLst>
            <a:rect l="l" t="t" r="r" b="b"/>
            <a:pathLst>
              <a:path w="7923900" h="3329308">
                <a:moveTo>
                  <a:pt x="642040" y="1168997"/>
                </a:moveTo>
                <a:cubicBezTo>
                  <a:pt x="592422" y="841160"/>
                  <a:pt x="1058615" y="716589"/>
                  <a:pt x="1608940" y="636454"/>
                </a:cubicBezTo>
                <a:cubicBezTo>
                  <a:pt x="2010409" y="-187959"/>
                  <a:pt x="3180225" y="34285"/>
                  <a:pt x="3625019" y="326681"/>
                </a:cubicBezTo>
                <a:cubicBezTo>
                  <a:pt x="4803460" y="-401649"/>
                  <a:pt x="5648333" y="267470"/>
                  <a:pt x="5745004" y="604558"/>
                </a:cubicBezTo>
                <a:cubicBezTo>
                  <a:pt x="6830502" y="845953"/>
                  <a:pt x="6919885" y="1018371"/>
                  <a:pt x="6820648" y="1200896"/>
                </a:cubicBezTo>
                <a:cubicBezTo>
                  <a:pt x="8465151" y="1245198"/>
                  <a:pt x="8154255" y="2510939"/>
                  <a:pt x="6659404" y="2475888"/>
                </a:cubicBezTo>
                <a:cubicBezTo>
                  <a:pt x="6801967" y="3397767"/>
                  <a:pt x="5257116" y="3414812"/>
                  <a:pt x="4720172" y="3085203"/>
                </a:cubicBezTo>
                <a:cubicBezTo>
                  <a:pt x="3194400" y="3712525"/>
                  <a:pt x="2579251" y="2976008"/>
                  <a:pt x="2608399" y="2603478"/>
                </a:cubicBezTo>
                <a:cubicBezTo>
                  <a:pt x="-371467" y="3294202"/>
                  <a:pt x="-446026" y="1475569"/>
                  <a:pt x="642040" y="1168997"/>
                </a:cubicBezTo>
                <a:close/>
              </a:path>
            </a:pathLst>
          </a:custGeom>
          <a:gradFill>
            <a:gsLst>
              <a:gs pos="7000">
                <a:srgbClr val="CDECFF"/>
              </a:gs>
              <a:gs pos="88000">
                <a:srgbClr val="F7FCFF"/>
              </a:gs>
            </a:gsLst>
            <a:lin ang="16200000" scaled="0"/>
          </a:gra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7" name="椭圆 13"/>
          <p:cNvSpPr/>
          <p:nvPr/>
        </p:nvSpPr>
        <p:spPr>
          <a:xfrm>
            <a:off x="8556412" y="1092190"/>
            <a:ext cx="1193106" cy="501295"/>
          </a:xfrm>
          <a:custGeom>
            <a:avLst/>
            <a:gdLst>
              <a:gd name="connsiteX0" fmla="*/ 0 w 7560840"/>
              <a:gd name="connsiteY0" fmla="*/ 1512168 h 3024336"/>
              <a:gd name="connsiteX1" fmla="*/ 3780420 w 7560840"/>
              <a:gd name="connsiteY1" fmla="*/ 0 h 3024336"/>
              <a:gd name="connsiteX2" fmla="*/ 7560840 w 7560840"/>
              <a:gd name="connsiteY2" fmla="*/ 1512168 h 3024336"/>
              <a:gd name="connsiteX3" fmla="*/ 3780420 w 7560840"/>
              <a:gd name="connsiteY3" fmla="*/ 3024336 h 3024336"/>
              <a:gd name="connsiteX4" fmla="*/ 0 w 7560840"/>
              <a:gd name="connsiteY4" fmla="*/ 1512168 h 3024336"/>
              <a:gd name="connsiteX0-1" fmla="*/ 1147 w 7561987"/>
              <a:gd name="connsiteY0-2" fmla="*/ 1437740 h 2949908"/>
              <a:gd name="connsiteX1-3" fmla="*/ 3494488 w 7561987"/>
              <a:gd name="connsiteY1-4" fmla="*/ 0 h 2949908"/>
              <a:gd name="connsiteX2-5" fmla="*/ 7561987 w 7561987"/>
              <a:gd name="connsiteY2-6" fmla="*/ 1437740 h 2949908"/>
              <a:gd name="connsiteX3-7" fmla="*/ 3781567 w 7561987"/>
              <a:gd name="connsiteY3-8" fmla="*/ 2949908 h 2949908"/>
              <a:gd name="connsiteX4-9" fmla="*/ 1147 w 7561987"/>
              <a:gd name="connsiteY4-10" fmla="*/ 1437740 h 2949908"/>
              <a:gd name="connsiteX0-11" fmla="*/ 70627 w 7631467"/>
              <a:gd name="connsiteY0-12" fmla="*/ 1502427 h 3014595"/>
              <a:gd name="connsiteX1-13" fmla="*/ 1547889 w 7631467"/>
              <a:gd name="connsiteY1-14" fmla="*/ 374460 h 3014595"/>
              <a:gd name="connsiteX2-15" fmla="*/ 3563968 w 7631467"/>
              <a:gd name="connsiteY2-16" fmla="*/ 64687 h 3014595"/>
              <a:gd name="connsiteX3-17" fmla="*/ 7631467 w 7631467"/>
              <a:gd name="connsiteY3-18" fmla="*/ 1502427 h 3014595"/>
              <a:gd name="connsiteX4-19" fmla="*/ 3851047 w 7631467"/>
              <a:gd name="connsiteY4-20" fmla="*/ 3014595 h 3014595"/>
              <a:gd name="connsiteX5" fmla="*/ 70627 w 7631467"/>
              <a:gd name="connsiteY5" fmla="*/ 1502427 h 3014595"/>
              <a:gd name="connsiteX0-21" fmla="*/ 103206 w 7153684"/>
              <a:gd name="connsiteY0-22" fmla="*/ 907003 h 3023186"/>
              <a:gd name="connsiteX1-23" fmla="*/ 1070106 w 7153684"/>
              <a:gd name="connsiteY1-24" fmla="*/ 374460 h 3023186"/>
              <a:gd name="connsiteX2-25" fmla="*/ 3086185 w 7153684"/>
              <a:gd name="connsiteY2-26" fmla="*/ 64687 h 3023186"/>
              <a:gd name="connsiteX3-27" fmla="*/ 7153684 w 7153684"/>
              <a:gd name="connsiteY3-28" fmla="*/ 1502427 h 3023186"/>
              <a:gd name="connsiteX4-29" fmla="*/ 3373264 w 7153684"/>
              <a:gd name="connsiteY4-30" fmla="*/ 3014595 h 3023186"/>
              <a:gd name="connsiteX5-31" fmla="*/ 103206 w 7153684"/>
              <a:gd name="connsiteY5-32" fmla="*/ 907003 h 3023186"/>
              <a:gd name="connsiteX0-33" fmla="*/ 103206 w 7153684"/>
              <a:gd name="connsiteY0-34" fmla="*/ 907003 h 3056011"/>
              <a:gd name="connsiteX1-35" fmla="*/ 1070106 w 7153684"/>
              <a:gd name="connsiteY1-36" fmla="*/ 374460 h 3056011"/>
              <a:gd name="connsiteX2-37" fmla="*/ 3086185 w 7153684"/>
              <a:gd name="connsiteY2-38" fmla="*/ 64687 h 3056011"/>
              <a:gd name="connsiteX3-39" fmla="*/ 7153684 w 7153684"/>
              <a:gd name="connsiteY3-40" fmla="*/ 1502427 h 3056011"/>
              <a:gd name="connsiteX4-41" fmla="*/ 3373264 w 7153684"/>
              <a:gd name="connsiteY4-42" fmla="*/ 3014595 h 3056011"/>
              <a:gd name="connsiteX5-43" fmla="*/ 1931342 w 7153684"/>
              <a:gd name="connsiteY5-44" fmla="*/ 2479707 h 3056011"/>
              <a:gd name="connsiteX6" fmla="*/ 103206 w 7153684"/>
              <a:gd name="connsiteY6" fmla="*/ 907003 h 3056011"/>
              <a:gd name="connsiteX0-45" fmla="*/ 30165 w 7080643"/>
              <a:gd name="connsiteY0-46" fmla="*/ 907003 h 3040230"/>
              <a:gd name="connsiteX1-47" fmla="*/ 997065 w 7080643"/>
              <a:gd name="connsiteY1-48" fmla="*/ 374460 h 3040230"/>
              <a:gd name="connsiteX2-49" fmla="*/ 3013144 w 7080643"/>
              <a:gd name="connsiteY2-50" fmla="*/ 64687 h 3040230"/>
              <a:gd name="connsiteX3-51" fmla="*/ 7080643 w 7080643"/>
              <a:gd name="connsiteY3-52" fmla="*/ 1502427 h 3040230"/>
              <a:gd name="connsiteX4-53" fmla="*/ 3300223 w 7080643"/>
              <a:gd name="connsiteY4-54" fmla="*/ 3014595 h 3040230"/>
              <a:gd name="connsiteX5-55" fmla="*/ 1996524 w 7080643"/>
              <a:gd name="connsiteY5-56" fmla="*/ 2341484 h 3040230"/>
              <a:gd name="connsiteX6-57" fmla="*/ 30165 w 7080643"/>
              <a:gd name="connsiteY6-58" fmla="*/ 907003 h 3040230"/>
              <a:gd name="connsiteX0-59" fmla="*/ 30165 w 7080643"/>
              <a:gd name="connsiteY0-60" fmla="*/ 907003 h 2860795"/>
              <a:gd name="connsiteX1-61" fmla="*/ 997065 w 7080643"/>
              <a:gd name="connsiteY1-62" fmla="*/ 374460 h 2860795"/>
              <a:gd name="connsiteX2-63" fmla="*/ 3013144 w 7080643"/>
              <a:gd name="connsiteY2-64" fmla="*/ 64687 h 2860795"/>
              <a:gd name="connsiteX3-65" fmla="*/ 7080643 w 7080643"/>
              <a:gd name="connsiteY3-66" fmla="*/ 1502427 h 2860795"/>
              <a:gd name="connsiteX4-67" fmla="*/ 4108297 w 7080643"/>
              <a:gd name="connsiteY4-68" fmla="*/ 2823209 h 2860795"/>
              <a:gd name="connsiteX5-69" fmla="*/ 1996524 w 7080643"/>
              <a:gd name="connsiteY5-70" fmla="*/ 2341484 h 2860795"/>
              <a:gd name="connsiteX6-71" fmla="*/ 30165 w 7080643"/>
              <a:gd name="connsiteY6-72" fmla="*/ 907003 h 2860795"/>
              <a:gd name="connsiteX0-73" fmla="*/ 30165 w 7234734"/>
              <a:gd name="connsiteY0-74" fmla="*/ 907003 h 2823226"/>
              <a:gd name="connsiteX1-75" fmla="*/ 997065 w 7234734"/>
              <a:gd name="connsiteY1-76" fmla="*/ 374460 h 2823226"/>
              <a:gd name="connsiteX2-77" fmla="*/ 3013144 w 7234734"/>
              <a:gd name="connsiteY2-78" fmla="*/ 64687 h 2823226"/>
              <a:gd name="connsiteX3-79" fmla="*/ 7080643 w 7234734"/>
              <a:gd name="connsiteY3-80" fmla="*/ 1502427 h 2823226"/>
              <a:gd name="connsiteX4-81" fmla="*/ 6164487 w 7234734"/>
              <a:gd name="connsiteY4-82" fmla="*/ 2330852 h 2823226"/>
              <a:gd name="connsiteX5-83" fmla="*/ 4108297 w 7234734"/>
              <a:gd name="connsiteY5-84" fmla="*/ 2823209 h 2823226"/>
              <a:gd name="connsiteX6-85" fmla="*/ 1996524 w 7234734"/>
              <a:gd name="connsiteY6-86" fmla="*/ 2341484 h 2823226"/>
              <a:gd name="connsiteX7" fmla="*/ 30165 w 7234734"/>
              <a:gd name="connsiteY7" fmla="*/ 907003 h 2823226"/>
              <a:gd name="connsiteX0-87" fmla="*/ 30165 w 7222808"/>
              <a:gd name="connsiteY0-88" fmla="*/ 907003 h 2825163"/>
              <a:gd name="connsiteX1-89" fmla="*/ 997065 w 7222808"/>
              <a:gd name="connsiteY1-90" fmla="*/ 374460 h 2825163"/>
              <a:gd name="connsiteX2-91" fmla="*/ 3013144 w 7222808"/>
              <a:gd name="connsiteY2-92" fmla="*/ 64687 h 2825163"/>
              <a:gd name="connsiteX3-93" fmla="*/ 7080643 w 7222808"/>
              <a:gd name="connsiteY3-94" fmla="*/ 1502427 h 2825163"/>
              <a:gd name="connsiteX4-95" fmla="*/ 6047529 w 7222808"/>
              <a:gd name="connsiteY4-96" fmla="*/ 2213894 h 2825163"/>
              <a:gd name="connsiteX5-97" fmla="*/ 4108297 w 7222808"/>
              <a:gd name="connsiteY5-98" fmla="*/ 2823209 h 2825163"/>
              <a:gd name="connsiteX6-99" fmla="*/ 1996524 w 7222808"/>
              <a:gd name="connsiteY6-100" fmla="*/ 2341484 h 2825163"/>
              <a:gd name="connsiteX7-101" fmla="*/ 30165 w 7222808"/>
              <a:gd name="connsiteY7-102" fmla="*/ 907003 h 2825163"/>
              <a:gd name="connsiteX0-103" fmla="*/ 30165 w 6522031"/>
              <a:gd name="connsiteY0-104" fmla="*/ 869241 h 2787401"/>
              <a:gd name="connsiteX1-105" fmla="*/ 997065 w 6522031"/>
              <a:gd name="connsiteY1-106" fmla="*/ 336698 h 2787401"/>
              <a:gd name="connsiteX2-107" fmla="*/ 3013144 w 6522031"/>
              <a:gd name="connsiteY2-108" fmla="*/ 26925 h 2787401"/>
              <a:gd name="connsiteX3-109" fmla="*/ 6208773 w 6522031"/>
              <a:gd name="connsiteY3-110" fmla="*/ 901140 h 2787401"/>
              <a:gd name="connsiteX4-111" fmla="*/ 6047529 w 6522031"/>
              <a:gd name="connsiteY4-112" fmla="*/ 2176132 h 2787401"/>
              <a:gd name="connsiteX5-113" fmla="*/ 4108297 w 6522031"/>
              <a:gd name="connsiteY5-114" fmla="*/ 2785447 h 2787401"/>
              <a:gd name="connsiteX6-115" fmla="*/ 1996524 w 6522031"/>
              <a:gd name="connsiteY6-116" fmla="*/ 2303722 h 2787401"/>
              <a:gd name="connsiteX7-117" fmla="*/ 30165 w 6522031"/>
              <a:gd name="connsiteY7-118" fmla="*/ 869241 h 2787401"/>
              <a:gd name="connsiteX0-119" fmla="*/ 30165 w 6372442"/>
              <a:gd name="connsiteY0-120" fmla="*/ 844520 h 2762680"/>
              <a:gd name="connsiteX1-121" fmla="*/ 997065 w 6372442"/>
              <a:gd name="connsiteY1-122" fmla="*/ 311977 h 2762680"/>
              <a:gd name="connsiteX2-123" fmla="*/ 3013144 w 6372442"/>
              <a:gd name="connsiteY2-124" fmla="*/ 2204 h 2762680"/>
              <a:gd name="connsiteX3-125" fmla="*/ 5111864 w 6372442"/>
              <a:gd name="connsiteY3-126" fmla="*/ 418304 h 2762680"/>
              <a:gd name="connsiteX4-127" fmla="*/ 6208773 w 6372442"/>
              <a:gd name="connsiteY4-128" fmla="*/ 876419 h 2762680"/>
              <a:gd name="connsiteX5-129" fmla="*/ 6047529 w 6372442"/>
              <a:gd name="connsiteY5-130" fmla="*/ 2151411 h 2762680"/>
              <a:gd name="connsiteX6-131" fmla="*/ 4108297 w 6372442"/>
              <a:gd name="connsiteY6-132" fmla="*/ 2760726 h 2762680"/>
              <a:gd name="connsiteX7-133" fmla="*/ 1996524 w 6372442"/>
              <a:gd name="connsiteY7-134" fmla="*/ 2279001 h 2762680"/>
              <a:gd name="connsiteX8" fmla="*/ 30165 w 6372442"/>
              <a:gd name="connsiteY8" fmla="*/ 844520 h 2762680"/>
              <a:gd name="connsiteX0-135" fmla="*/ 30165 w 6372442"/>
              <a:gd name="connsiteY0-136" fmla="*/ 842466 h 2760626"/>
              <a:gd name="connsiteX1-137" fmla="*/ 997065 w 6372442"/>
              <a:gd name="connsiteY1-138" fmla="*/ 309923 h 2760626"/>
              <a:gd name="connsiteX2-139" fmla="*/ 3013144 w 6372442"/>
              <a:gd name="connsiteY2-140" fmla="*/ 150 h 2760626"/>
              <a:gd name="connsiteX3-141" fmla="*/ 5133129 w 6372442"/>
              <a:gd name="connsiteY3-142" fmla="*/ 278027 h 2760626"/>
              <a:gd name="connsiteX4-143" fmla="*/ 6208773 w 6372442"/>
              <a:gd name="connsiteY4-144" fmla="*/ 874365 h 2760626"/>
              <a:gd name="connsiteX5-145" fmla="*/ 6047529 w 6372442"/>
              <a:gd name="connsiteY5-146" fmla="*/ 2149357 h 2760626"/>
              <a:gd name="connsiteX6-147" fmla="*/ 4108297 w 6372442"/>
              <a:gd name="connsiteY6-148" fmla="*/ 2758672 h 2760626"/>
              <a:gd name="connsiteX7-149" fmla="*/ 1996524 w 6372442"/>
              <a:gd name="connsiteY7-150" fmla="*/ 2276947 h 2760626"/>
              <a:gd name="connsiteX8-151" fmla="*/ 30165 w 6372442"/>
              <a:gd name="connsiteY8-152" fmla="*/ 842466 h 2760626"/>
              <a:gd name="connsiteX0-153" fmla="*/ 30165 w 6372442"/>
              <a:gd name="connsiteY0-154" fmla="*/ 842466 h 2760626"/>
              <a:gd name="connsiteX1-155" fmla="*/ 997065 w 6372442"/>
              <a:gd name="connsiteY1-156" fmla="*/ 309923 h 2760626"/>
              <a:gd name="connsiteX2-157" fmla="*/ 3013144 w 6372442"/>
              <a:gd name="connsiteY2-158" fmla="*/ 150 h 2760626"/>
              <a:gd name="connsiteX3-159" fmla="*/ 5133129 w 6372442"/>
              <a:gd name="connsiteY3-160" fmla="*/ 278027 h 2760626"/>
              <a:gd name="connsiteX4-161" fmla="*/ 6208773 w 6372442"/>
              <a:gd name="connsiteY4-162" fmla="*/ 874365 h 2760626"/>
              <a:gd name="connsiteX5-163" fmla="*/ 6047529 w 6372442"/>
              <a:gd name="connsiteY5-164" fmla="*/ 2149357 h 2760626"/>
              <a:gd name="connsiteX6-165" fmla="*/ 4108297 w 6372442"/>
              <a:gd name="connsiteY6-166" fmla="*/ 2758672 h 2760626"/>
              <a:gd name="connsiteX7-167" fmla="*/ 1996524 w 6372442"/>
              <a:gd name="connsiteY7-168" fmla="*/ 2276947 h 2760626"/>
              <a:gd name="connsiteX8-169" fmla="*/ 30165 w 6372442"/>
              <a:gd name="connsiteY8-170" fmla="*/ 842466 h 2760626"/>
              <a:gd name="connsiteX0-171" fmla="*/ 30165 w 6372442"/>
              <a:gd name="connsiteY0-172" fmla="*/ 842466 h 2760626"/>
              <a:gd name="connsiteX1-173" fmla="*/ 997065 w 6372442"/>
              <a:gd name="connsiteY1-174" fmla="*/ 309923 h 2760626"/>
              <a:gd name="connsiteX2-175" fmla="*/ 3013144 w 6372442"/>
              <a:gd name="connsiteY2-176" fmla="*/ 150 h 2760626"/>
              <a:gd name="connsiteX3-177" fmla="*/ 5133129 w 6372442"/>
              <a:gd name="connsiteY3-178" fmla="*/ 278027 h 2760626"/>
              <a:gd name="connsiteX4-179" fmla="*/ 6208773 w 6372442"/>
              <a:gd name="connsiteY4-180" fmla="*/ 874365 h 2760626"/>
              <a:gd name="connsiteX5-181" fmla="*/ 6047529 w 6372442"/>
              <a:gd name="connsiteY5-182" fmla="*/ 2149357 h 2760626"/>
              <a:gd name="connsiteX6-183" fmla="*/ 4108297 w 6372442"/>
              <a:gd name="connsiteY6-184" fmla="*/ 2758672 h 2760626"/>
              <a:gd name="connsiteX7-185" fmla="*/ 1996524 w 6372442"/>
              <a:gd name="connsiteY7-186" fmla="*/ 2276947 h 2760626"/>
              <a:gd name="connsiteX8-187" fmla="*/ 30165 w 6372442"/>
              <a:gd name="connsiteY8-188" fmla="*/ 842466 h 2760626"/>
              <a:gd name="connsiteX0-189" fmla="*/ 30165 w 7073018"/>
              <a:gd name="connsiteY0-190" fmla="*/ 842466 h 2760626"/>
              <a:gd name="connsiteX1-191" fmla="*/ 997065 w 7073018"/>
              <a:gd name="connsiteY1-192" fmla="*/ 309923 h 2760626"/>
              <a:gd name="connsiteX2-193" fmla="*/ 3013144 w 7073018"/>
              <a:gd name="connsiteY2-194" fmla="*/ 150 h 2760626"/>
              <a:gd name="connsiteX3-195" fmla="*/ 5133129 w 7073018"/>
              <a:gd name="connsiteY3-196" fmla="*/ 278027 h 2760626"/>
              <a:gd name="connsiteX4-197" fmla="*/ 6208773 w 7073018"/>
              <a:gd name="connsiteY4-198" fmla="*/ 874365 h 2760626"/>
              <a:gd name="connsiteX5-199" fmla="*/ 6047529 w 7073018"/>
              <a:gd name="connsiteY5-200" fmla="*/ 2149357 h 2760626"/>
              <a:gd name="connsiteX6-201" fmla="*/ 4108297 w 7073018"/>
              <a:gd name="connsiteY6-202" fmla="*/ 2758672 h 2760626"/>
              <a:gd name="connsiteX7-203" fmla="*/ 1996524 w 7073018"/>
              <a:gd name="connsiteY7-204" fmla="*/ 2276947 h 2760626"/>
              <a:gd name="connsiteX8-205" fmla="*/ 30165 w 7073018"/>
              <a:gd name="connsiteY8-206" fmla="*/ 842466 h 2760626"/>
              <a:gd name="connsiteX0-207" fmla="*/ 30165 w 7314880"/>
              <a:gd name="connsiteY0-208" fmla="*/ 842466 h 2760626"/>
              <a:gd name="connsiteX1-209" fmla="*/ 997065 w 7314880"/>
              <a:gd name="connsiteY1-210" fmla="*/ 309923 h 2760626"/>
              <a:gd name="connsiteX2-211" fmla="*/ 3013144 w 7314880"/>
              <a:gd name="connsiteY2-212" fmla="*/ 150 h 2760626"/>
              <a:gd name="connsiteX3-213" fmla="*/ 5133129 w 7314880"/>
              <a:gd name="connsiteY3-214" fmla="*/ 278027 h 2760626"/>
              <a:gd name="connsiteX4-215" fmla="*/ 6208773 w 7314880"/>
              <a:gd name="connsiteY4-216" fmla="*/ 874365 h 2760626"/>
              <a:gd name="connsiteX5-217" fmla="*/ 6047529 w 7314880"/>
              <a:gd name="connsiteY5-218" fmla="*/ 2149357 h 2760626"/>
              <a:gd name="connsiteX6-219" fmla="*/ 4108297 w 7314880"/>
              <a:gd name="connsiteY6-220" fmla="*/ 2758672 h 2760626"/>
              <a:gd name="connsiteX7-221" fmla="*/ 1996524 w 7314880"/>
              <a:gd name="connsiteY7-222" fmla="*/ 2276947 h 2760626"/>
              <a:gd name="connsiteX8-223" fmla="*/ 30165 w 7314880"/>
              <a:gd name="connsiteY8-224" fmla="*/ 842466 h 2760626"/>
              <a:gd name="connsiteX0-225" fmla="*/ 30165 w 7257972"/>
              <a:gd name="connsiteY0-226" fmla="*/ 842466 h 2760626"/>
              <a:gd name="connsiteX1-227" fmla="*/ 997065 w 7257972"/>
              <a:gd name="connsiteY1-228" fmla="*/ 309923 h 2760626"/>
              <a:gd name="connsiteX2-229" fmla="*/ 3013144 w 7257972"/>
              <a:gd name="connsiteY2-230" fmla="*/ 150 h 2760626"/>
              <a:gd name="connsiteX3-231" fmla="*/ 5133129 w 7257972"/>
              <a:gd name="connsiteY3-232" fmla="*/ 278027 h 2760626"/>
              <a:gd name="connsiteX4-233" fmla="*/ 6208773 w 7257972"/>
              <a:gd name="connsiteY4-234" fmla="*/ 874365 h 2760626"/>
              <a:gd name="connsiteX5-235" fmla="*/ 6047529 w 7257972"/>
              <a:gd name="connsiteY5-236" fmla="*/ 2149357 h 2760626"/>
              <a:gd name="connsiteX6-237" fmla="*/ 4108297 w 7257972"/>
              <a:gd name="connsiteY6-238" fmla="*/ 2758672 h 2760626"/>
              <a:gd name="connsiteX7-239" fmla="*/ 1996524 w 7257972"/>
              <a:gd name="connsiteY7-240" fmla="*/ 2276947 h 2760626"/>
              <a:gd name="connsiteX8-241" fmla="*/ 30165 w 7257972"/>
              <a:gd name="connsiteY8-242" fmla="*/ 842466 h 2760626"/>
              <a:gd name="connsiteX0-243" fmla="*/ 30165 w 7312025"/>
              <a:gd name="connsiteY0-244" fmla="*/ 842466 h 2760626"/>
              <a:gd name="connsiteX1-245" fmla="*/ 997065 w 7312025"/>
              <a:gd name="connsiteY1-246" fmla="*/ 309923 h 2760626"/>
              <a:gd name="connsiteX2-247" fmla="*/ 3013144 w 7312025"/>
              <a:gd name="connsiteY2-248" fmla="*/ 150 h 2760626"/>
              <a:gd name="connsiteX3-249" fmla="*/ 5133129 w 7312025"/>
              <a:gd name="connsiteY3-250" fmla="*/ 278027 h 2760626"/>
              <a:gd name="connsiteX4-251" fmla="*/ 6208773 w 7312025"/>
              <a:gd name="connsiteY4-252" fmla="*/ 874365 h 2760626"/>
              <a:gd name="connsiteX5-253" fmla="*/ 6047529 w 7312025"/>
              <a:gd name="connsiteY5-254" fmla="*/ 2149357 h 2760626"/>
              <a:gd name="connsiteX6-255" fmla="*/ 4108297 w 7312025"/>
              <a:gd name="connsiteY6-256" fmla="*/ 2758672 h 2760626"/>
              <a:gd name="connsiteX7-257" fmla="*/ 1996524 w 7312025"/>
              <a:gd name="connsiteY7-258" fmla="*/ 2276947 h 2760626"/>
              <a:gd name="connsiteX8-259" fmla="*/ 30165 w 7312025"/>
              <a:gd name="connsiteY8-260" fmla="*/ 842466 h 2760626"/>
              <a:gd name="connsiteX0-261" fmla="*/ 30165 w 7312025"/>
              <a:gd name="connsiteY0-262" fmla="*/ 842466 h 2800573"/>
              <a:gd name="connsiteX1-263" fmla="*/ 997065 w 7312025"/>
              <a:gd name="connsiteY1-264" fmla="*/ 309923 h 2800573"/>
              <a:gd name="connsiteX2-265" fmla="*/ 3013144 w 7312025"/>
              <a:gd name="connsiteY2-266" fmla="*/ 150 h 2800573"/>
              <a:gd name="connsiteX3-267" fmla="*/ 5133129 w 7312025"/>
              <a:gd name="connsiteY3-268" fmla="*/ 278027 h 2800573"/>
              <a:gd name="connsiteX4-269" fmla="*/ 6208773 w 7312025"/>
              <a:gd name="connsiteY4-270" fmla="*/ 874365 h 2800573"/>
              <a:gd name="connsiteX5-271" fmla="*/ 6047529 w 7312025"/>
              <a:gd name="connsiteY5-272" fmla="*/ 2149357 h 2800573"/>
              <a:gd name="connsiteX6-273" fmla="*/ 4108297 w 7312025"/>
              <a:gd name="connsiteY6-274" fmla="*/ 2758672 h 2800573"/>
              <a:gd name="connsiteX7-275" fmla="*/ 1996524 w 7312025"/>
              <a:gd name="connsiteY7-276" fmla="*/ 2276947 h 2800573"/>
              <a:gd name="connsiteX8-277" fmla="*/ 30165 w 7312025"/>
              <a:gd name="connsiteY8-278" fmla="*/ 842466 h 2800573"/>
              <a:gd name="connsiteX0-279" fmla="*/ 30165 w 7312025"/>
              <a:gd name="connsiteY0-280" fmla="*/ 842466 h 2953908"/>
              <a:gd name="connsiteX1-281" fmla="*/ 997065 w 7312025"/>
              <a:gd name="connsiteY1-282" fmla="*/ 309923 h 2953908"/>
              <a:gd name="connsiteX2-283" fmla="*/ 3013144 w 7312025"/>
              <a:gd name="connsiteY2-284" fmla="*/ 150 h 2953908"/>
              <a:gd name="connsiteX3-285" fmla="*/ 5133129 w 7312025"/>
              <a:gd name="connsiteY3-286" fmla="*/ 278027 h 2953908"/>
              <a:gd name="connsiteX4-287" fmla="*/ 6208773 w 7312025"/>
              <a:gd name="connsiteY4-288" fmla="*/ 874365 h 2953908"/>
              <a:gd name="connsiteX5-289" fmla="*/ 6047529 w 7312025"/>
              <a:gd name="connsiteY5-290" fmla="*/ 2149357 h 2953908"/>
              <a:gd name="connsiteX6-291" fmla="*/ 4108297 w 7312025"/>
              <a:gd name="connsiteY6-292" fmla="*/ 2758672 h 2953908"/>
              <a:gd name="connsiteX7-293" fmla="*/ 1996524 w 7312025"/>
              <a:gd name="connsiteY7-294" fmla="*/ 2276947 h 2953908"/>
              <a:gd name="connsiteX8-295" fmla="*/ 30165 w 7312025"/>
              <a:gd name="connsiteY8-296" fmla="*/ 842466 h 2953908"/>
              <a:gd name="connsiteX0-297" fmla="*/ 30165 w 7312025"/>
              <a:gd name="connsiteY0-298" fmla="*/ 842466 h 2953908"/>
              <a:gd name="connsiteX1-299" fmla="*/ 997065 w 7312025"/>
              <a:gd name="connsiteY1-300" fmla="*/ 309923 h 2953908"/>
              <a:gd name="connsiteX2-301" fmla="*/ 3013144 w 7312025"/>
              <a:gd name="connsiteY2-302" fmla="*/ 150 h 2953908"/>
              <a:gd name="connsiteX3-303" fmla="*/ 5133129 w 7312025"/>
              <a:gd name="connsiteY3-304" fmla="*/ 278027 h 2953908"/>
              <a:gd name="connsiteX4-305" fmla="*/ 6208773 w 7312025"/>
              <a:gd name="connsiteY4-306" fmla="*/ 874365 h 2953908"/>
              <a:gd name="connsiteX5-307" fmla="*/ 6047529 w 7312025"/>
              <a:gd name="connsiteY5-308" fmla="*/ 2149357 h 2953908"/>
              <a:gd name="connsiteX6-309" fmla="*/ 4108297 w 7312025"/>
              <a:gd name="connsiteY6-310" fmla="*/ 2758672 h 2953908"/>
              <a:gd name="connsiteX7-311" fmla="*/ 1996524 w 7312025"/>
              <a:gd name="connsiteY7-312" fmla="*/ 2276947 h 2953908"/>
              <a:gd name="connsiteX8-313" fmla="*/ 30165 w 7312025"/>
              <a:gd name="connsiteY8-314" fmla="*/ 842466 h 2953908"/>
              <a:gd name="connsiteX0-315" fmla="*/ 30165 w 7312025"/>
              <a:gd name="connsiteY0-316" fmla="*/ 842466 h 2999228"/>
              <a:gd name="connsiteX1-317" fmla="*/ 997065 w 7312025"/>
              <a:gd name="connsiteY1-318" fmla="*/ 309923 h 2999228"/>
              <a:gd name="connsiteX2-319" fmla="*/ 3013144 w 7312025"/>
              <a:gd name="connsiteY2-320" fmla="*/ 150 h 2999228"/>
              <a:gd name="connsiteX3-321" fmla="*/ 5133129 w 7312025"/>
              <a:gd name="connsiteY3-322" fmla="*/ 278027 h 2999228"/>
              <a:gd name="connsiteX4-323" fmla="*/ 6208773 w 7312025"/>
              <a:gd name="connsiteY4-324" fmla="*/ 874365 h 2999228"/>
              <a:gd name="connsiteX5-325" fmla="*/ 6047529 w 7312025"/>
              <a:gd name="connsiteY5-326" fmla="*/ 2149357 h 2999228"/>
              <a:gd name="connsiteX6-327" fmla="*/ 4108297 w 7312025"/>
              <a:gd name="connsiteY6-328" fmla="*/ 2758672 h 2999228"/>
              <a:gd name="connsiteX7-329" fmla="*/ 1996524 w 7312025"/>
              <a:gd name="connsiteY7-330" fmla="*/ 2276947 h 2999228"/>
              <a:gd name="connsiteX8-331" fmla="*/ 30165 w 7312025"/>
              <a:gd name="connsiteY8-332" fmla="*/ 842466 h 2999228"/>
              <a:gd name="connsiteX0-333" fmla="*/ 30165 w 7312025"/>
              <a:gd name="connsiteY0-334" fmla="*/ 842466 h 3002777"/>
              <a:gd name="connsiteX1-335" fmla="*/ 997065 w 7312025"/>
              <a:gd name="connsiteY1-336" fmla="*/ 309923 h 3002777"/>
              <a:gd name="connsiteX2-337" fmla="*/ 3013144 w 7312025"/>
              <a:gd name="connsiteY2-338" fmla="*/ 150 h 3002777"/>
              <a:gd name="connsiteX3-339" fmla="*/ 5133129 w 7312025"/>
              <a:gd name="connsiteY3-340" fmla="*/ 278027 h 3002777"/>
              <a:gd name="connsiteX4-341" fmla="*/ 6208773 w 7312025"/>
              <a:gd name="connsiteY4-342" fmla="*/ 874365 h 3002777"/>
              <a:gd name="connsiteX5-343" fmla="*/ 6047529 w 7312025"/>
              <a:gd name="connsiteY5-344" fmla="*/ 2149357 h 3002777"/>
              <a:gd name="connsiteX6-345" fmla="*/ 4108297 w 7312025"/>
              <a:gd name="connsiteY6-346" fmla="*/ 2758672 h 3002777"/>
              <a:gd name="connsiteX7-347" fmla="*/ 1996524 w 7312025"/>
              <a:gd name="connsiteY7-348" fmla="*/ 2276947 h 3002777"/>
              <a:gd name="connsiteX8-349" fmla="*/ 30165 w 7312025"/>
              <a:gd name="connsiteY8-350" fmla="*/ 842466 h 3002777"/>
              <a:gd name="connsiteX0-351" fmla="*/ 299983 w 7581843"/>
              <a:gd name="connsiteY0-352" fmla="*/ 842466 h 3002777"/>
              <a:gd name="connsiteX1-353" fmla="*/ 1266883 w 7581843"/>
              <a:gd name="connsiteY1-354" fmla="*/ 309923 h 3002777"/>
              <a:gd name="connsiteX2-355" fmla="*/ 3282962 w 7581843"/>
              <a:gd name="connsiteY2-356" fmla="*/ 150 h 3002777"/>
              <a:gd name="connsiteX3-357" fmla="*/ 5402947 w 7581843"/>
              <a:gd name="connsiteY3-358" fmla="*/ 278027 h 3002777"/>
              <a:gd name="connsiteX4-359" fmla="*/ 6478591 w 7581843"/>
              <a:gd name="connsiteY4-360" fmla="*/ 874365 h 3002777"/>
              <a:gd name="connsiteX5-361" fmla="*/ 6317347 w 7581843"/>
              <a:gd name="connsiteY5-362" fmla="*/ 2149357 h 3002777"/>
              <a:gd name="connsiteX6-363" fmla="*/ 4378115 w 7581843"/>
              <a:gd name="connsiteY6-364" fmla="*/ 2758672 h 3002777"/>
              <a:gd name="connsiteX7-365" fmla="*/ 2266342 w 7581843"/>
              <a:gd name="connsiteY7-366" fmla="*/ 2276947 h 3002777"/>
              <a:gd name="connsiteX8-367" fmla="*/ 299983 w 7581843"/>
              <a:gd name="connsiteY8-368" fmla="*/ 842466 h 3002777"/>
              <a:gd name="connsiteX0-369" fmla="*/ 345344 w 7627204"/>
              <a:gd name="connsiteY0-370" fmla="*/ 842466 h 3002777"/>
              <a:gd name="connsiteX1-371" fmla="*/ 1312244 w 7627204"/>
              <a:gd name="connsiteY1-372" fmla="*/ 309923 h 3002777"/>
              <a:gd name="connsiteX2-373" fmla="*/ 3328323 w 7627204"/>
              <a:gd name="connsiteY2-374" fmla="*/ 150 h 3002777"/>
              <a:gd name="connsiteX3-375" fmla="*/ 5448308 w 7627204"/>
              <a:gd name="connsiteY3-376" fmla="*/ 278027 h 3002777"/>
              <a:gd name="connsiteX4-377" fmla="*/ 6523952 w 7627204"/>
              <a:gd name="connsiteY4-378" fmla="*/ 874365 h 3002777"/>
              <a:gd name="connsiteX5-379" fmla="*/ 6362708 w 7627204"/>
              <a:gd name="connsiteY5-380" fmla="*/ 2149357 h 3002777"/>
              <a:gd name="connsiteX6-381" fmla="*/ 4423476 w 7627204"/>
              <a:gd name="connsiteY6-382" fmla="*/ 2758672 h 3002777"/>
              <a:gd name="connsiteX7-383" fmla="*/ 2311703 w 7627204"/>
              <a:gd name="connsiteY7-384" fmla="*/ 2276947 h 3002777"/>
              <a:gd name="connsiteX8-385" fmla="*/ 345344 w 7627204"/>
              <a:gd name="connsiteY8-386" fmla="*/ 842466 h 3002777"/>
              <a:gd name="connsiteX0-387" fmla="*/ 345344 w 7627204"/>
              <a:gd name="connsiteY0-388" fmla="*/ 842466 h 3002777"/>
              <a:gd name="connsiteX1-389" fmla="*/ 1312244 w 7627204"/>
              <a:gd name="connsiteY1-390" fmla="*/ 309923 h 3002777"/>
              <a:gd name="connsiteX2-391" fmla="*/ 3328323 w 7627204"/>
              <a:gd name="connsiteY2-392" fmla="*/ 150 h 3002777"/>
              <a:gd name="connsiteX3-393" fmla="*/ 5448308 w 7627204"/>
              <a:gd name="connsiteY3-394" fmla="*/ 278027 h 3002777"/>
              <a:gd name="connsiteX4-395" fmla="*/ 6523952 w 7627204"/>
              <a:gd name="connsiteY4-396" fmla="*/ 874365 h 3002777"/>
              <a:gd name="connsiteX5-397" fmla="*/ 6362708 w 7627204"/>
              <a:gd name="connsiteY5-398" fmla="*/ 2149357 h 3002777"/>
              <a:gd name="connsiteX6-399" fmla="*/ 4423476 w 7627204"/>
              <a:gd name="connsiteY6-400" fmla="*/ 2758672 h 3002777"/>
              <a:gd name="connsiteX7-401" fmla="*/ 2311703 w 7627204"/>
              <a:gd name="connsiteY7-402" fmla="*/ 2276947 h 3002777"/>
              <a:gd name="connsiteX8-403" fmla="*/ 345344 w 7627204"/>
              <a:gd name="connsiteY8-404" fmla="*/ 842466 h 3002777"/>
              <a:gd name="connsiteX0-405" fmla="*/ 709296 w 7991156"/>
              <a:gd name="connsiteY0-406" fmla="*/ 842466 h 3002777"/>
              <a:gd name="connsiteX1-407" fmla="*/ 1676196 w 7991156"/>
              <a:gd name="connsiteY1-408" fmla="*/ 309923 h 3002777"/>
              <a:gd name="connsiteX2-409" fmla="*/ 3692275 w 7991156"/>
              <a:gd name="connsiteY2-410" fmla="*/ 150 h 3002777"/>
              <a:gd name="connsiteX3-411" fmla="*/ 5812260 w 7991156"/>
              <a:gd name="connsiteY3-412" fmla="*/ 278027 h 3002777"/>
              <a:gd name="connsiteX4-413" fmla="*/ 6887904 w 7991156"/>
              <a:gd name="connsiteY4-414" fmla="*/ 874365 h 3002777"/>
              <a:gd name="connsiteX5-415" fmla="*/ 6726660 w 7991156"/>
              <a:gd name="connsiteY5-416" fmla="*/ 2149357 h 3002777"/>
              <a:gd name="connsiteX6-417" fmla="*/ 4787428 w 7991156"/>
              <a:gd name="connsiteY6-418" fmla="*/ 2758672 h 3002777"/>
              <a:gd name="connsiteX7-419" fmla="*/ 2675655 w 7991156"/>
              <a:gd name="connsiteY7-420" fmla="*/ 2276947 h 3002777"/>
              <a:gd name="connsiteX8-421" fmla="*/ 709296 w 7991156"/>
              <a:gd name="connsiteY8-422" fmla="*/ 842466 h 3002777"/>
              <a:gd name="connsiteX0-423" fmla="*/ 551103 w 7832963"/>
              <a:gd name="connsiteY0-424" fmla="*/ 842466 h 3002777"/>
              <a:gd name="connsiteX1-425" fmla="*/ 1518003 w 7832963"/>
              <a:gd name="connsiteY1-426" fmla="*/ 309923 h 3002777"/>
              <a:gd name="connsiteX2-427" fmla="*/ 3534082 w 7832963"/>
              <a:gd name="connsiteY2-428" fmla="*/ 150 h 3002777"/>
              <a:gd name="connsiteX3-429" fmla="*/ 5654067 w 7832963"/>
              <a:gd name="connsiteY3-430" fmla="*/ 278027 h 3002777"/>
              <a:gd name="connsiteX4-431" fmla="*/ 6729711 w 7832963"/>
              <a:gd name="connsiteY4-432" fmla="*/ 874365 h 3002777"/>
              <a:gd name="connsiteX5-433" fmla="*/ 6568467 w 7832963"/>
              <a:gd name="connsiteY5-434" fmla="*/ 2149357 h 3002777"/>
              <a:gd name="connsiteX6-435" fmla="*/ 4629235 w 7832963"/>
              <a:gd name="connsiteY6-436" fmla="*/ 2758672 h 3002777"/>
              <a:gd name="connsiteX7-437" fmla="*/ 2517462 w 7832963"/>
              <a:gd name="connsiteY7-438" fmla="*/ 2276947 h 3002777"/>
              <a:gd name="connsiteX8-439" fmla="*/ 551103 w 7832963"/>
              <a:gd name="connsiteY8-440" fmla="*/ 842466 h 3002777"/>
              <a:gd name="connsiteX0-441" fmla="*/ 658540 w 7940400"/>
              <a:gd name="connsiteY0-442" fmla="*/ 842466 h 3002777"/>
              <a:gd name="connsiteX1-443" fmla="*/ 1625440 w 7940400"/>
              <a:gd name="connsiteY1-444" fmla="*/ 309923 h 3002777"/>
              <a:gd name="connsiteX2-445" fmla="*/ 3641519 w 7940400"/>
              <a:gd name="connsiteY2-446" fmla="*/ 150 h 3002777"/>
              <a:gd name="connsiteX3-447" fmla="*/ 5761504 w 7940400"/>
              <a:gd name="connsiteY3-448" fmla="*/ 278027 h 3002777"/>
              <a:gd name="connsiteX4-449" fmla="*/ 6837148 w 7940400"/>
              <a:gd name="connsiteY4-450" fmla="*/ 874365 h 3002777"/>
              <a:gd name="connsiteX5-451" fmla="*/ 6675904 w 7940400"/>
              <a:gd name="connsiteY5-452" fmla="*/ 2149357 h 3002777"/>
              <a:gd name="connsiteX6-453" fmla="*/ 4736672 w 7940400"/>
              <a:gd name="connsiteY6-454" fmla="*/ 2758672 h 3002777"/>
              <a:gd name="connsiteX7-455" fmla="*/ 2624899 w 7940400"/>
              <a:gd name="connsiteY7-456" fmla="*/ 2276947 h 3002777"/>
              <a:gd name="connsiteX8-457" fmla="*/ 658540 w 7940400"/>
              <a:gd name="connsiteY8-458" fmla="*/ 842466 h 3002777"/>
              <a:gd name="connsiteX0-459" fmla="*/ 642040 w 7923900"/>
              <a:gd name="connsiteY0-460" fmla="*/ 842466 h 3002777"/>
              <a:gd name="connsiteX1-461" fmla="*/ 1608940 w 7923900"/>
              <a:gd name="connsiteY1-462" fmla="*/ 309923 h 3002777"/>
              <a:gd name="connsiteX2-463" fmla="*/ 3625019 w 7923900"/>
              <a:gd name="connsiteY2-464" fmla="*/ 150 h 3002777"/>
              <a:gd name="connsiteX3-465" fmla="*/ 5745004 w 7923900"/>
              <a:gd name="connsiteY3-466" fmla="*/ 278027 h 3002777"/>
              <a:gd name="connsiteX4-467" fmla="*/ 6820648 w 7923900"/>
              <a:gd name="connsiteY4-468" fmla="*/ 874365 h 3002777"/>
              <a:gd name="connsiteX5-469" fmla="*/ 6659404 w 7923900"/>
              <a:gd name="connsiteY5-470" fmla="*/ 2149357 h 3002777"/>
              <a:gd name="connsiteX6-471" fmla="*/ 4720172 w 7923900"/>
              <a:gd name="connsiteY6-472" fmla="*/ 2758672 h 3002777"/>
              <a:gd name="connsiteX7-473" fmla="*/ 2608399 w 7923900"/>
              <a:gd name="connsiteY7-474" fmla="*/ 2276947 h 3002777"/>
              <a:gd name="connsiteX8-475" fmla="*/ 642040 w 7923900"/>
              <a:gd name="connsiteY8-476" fmla="*/ 842466 h 3002777"/>
              <a:gd name="connsiteX0-477" fmla="*/ 642040 w 7923900"/>
              <a:gd name="connsiteY0-478" fmla="*/ 842466 h 3002777"/>
              <a:gd name="connsiteX1-479" fmla="*/ 1608940 w 7923900"/>
              <a:gd name="connsiteY1-480" fmla="*/ 309923 h 3002777"/>
              <a:gd name="connsiteX2-481" fmla="*/ 3625019 w 7923900"/>
              <a:gd name="connsiteY2-482" fmla="*/ 150 h 3002777"/>
              <a:gd name="connsiteX3-483" fmla="*/ 5745004 w 7923900"/>
              <a:gd name="connsiteY3-484" fmla="*/ 278027 h 3002777"/>
              <a:gd name="connsiteX4-485" fmla="*/ 6820648 w 7923900"/>
              <a:gd name="connsiteY4-486" fmla="*/ 874365 h 3002777"/>
              <a:gd name="connsiteX5-487" fmla="*/ 6659404 w 7923900"/>
              <a:gd name="connsiteY5-488" fmla="*/ 2149357 h 3002777"/>
              <a:gd name="connsiteX6-489" fmla="*/ 4720172 w 7923900"/>
              <a:gd name="connsiteY6-490" fmla="*/ 2758672 h 3002777"/>
              <a:gd name="connsiteX7-491" fmla="*/ 2608399 w 7923900"/>
              <a:gd name="connsiteY7-492" fmla="*/ 2276947 h 3002777"/>
              <a:gd name="connsiteX8-493" fmla="*/ 642040 w 7923900"/>
              <a:gd name="connsiteY8-494" fmla="*/ 842466 h 3002777"/>
              <a:gd name="connsiteX0-495" fmla="*/ 642040 w 7923900"/>
              <a:gd name="connsiteY0-496" fmla="*/ 999238 h 3159549"/>
              <a:gd name="connsiteX1-497" fmla="*/ 1608940 w 7923900"/>
              <a:gd name="connsiteY1-498" fmla="*/ 466695 h 3159549"/>
              <a:gd name="connsiteX2-499" fmla="*/ 3625019 w 7923900"/>
              <a:gd name="connsiteY2-500" fmla="*/ 156922 h 3159549"/>
              <a:gd name="connsiteX3-501" fmla="*/ 5745004 w 7923900"/>
              <a:gd name="connsiteY3-502" fmla="*/ 434799 h 3159549"/>
              <a:gd name="connsiteX4-503" fmla="*/ 6820648 w 7923900"/>
              <a:gd name="connsiteY4-504" fmla="*/ 1031137 h 3159549"/>
              <a:gd name="connsiteX5-505" fmla="*/ 6659404 w 7923900"/>
              <a:gd name="connsiteY5-506" fmla="*/ 2306129 h 3159549"/>
              <a:gd name="connsiteX6-507" fmla="*/ 4720172 w 7923900"/>
              <a:gd name="connsiteY6-508" fmla="*/ 2915444 h 3159549"/>
              <a:gd name="connsiteX7-509" fmla="*/ 2608399 w 7923900"/>
              <a:gd name="connsiteY7-510" fmla="*/ 2433719 h 3159549"/>
              <a:gd name="connsiteX8-511" fmla="*/ 642040 w 7923900"/>
              <a:gd name="connsiteY8-512" fmla="*/ 999238 h 3159549"/>
              <a:gd name="connsiteX0-513" fmla="*/ 642040 w 7923900"/>
              <a:gd name="connsiteY0-514" fmla="*/ 1058536 h 3218847"/>
              <a:gd name="connsiteX1-515" fmla="*/ 1608940 w 7923900"/>
              <a:gd name="connsiteY1-516" fmla="*/ 525993 h 3218847"/>
              <a:gd name="connsiteX2-517" fmla="*/ 3625019 w 7923900"/>
              <a:gd name="connsiteY2-518" fmla="*/ 216220 h 3218847"/>
              <a:gd name="connsiteX3-519" fmla="*/ 5745004 w 7923900"/>
              <a:gd name="connsiteY3-520" fmla="*/ 494097 h 3218847"/>
              <a:gd name="connsiteX4-521" fmla="*/ 6820648 w 7923900"/>
              <a:gd name="connsiteY4-522" fmla="*/ 1090435 h 3218847"/>
              <a:gd name="connsiteX5-523" fmla="*/ 6659404 w 7923900"/>
              <a:gd name="connsiteY5-524" fmla="*/ 2365427 h 3218847"/>
              <a:gd name="connsiteX6-525" fmla="*/ 4720172 w 7923900"/>
              <a:gd name="connsiteY6-526" fmla="*/ 2974742 h 3218847"/>
              <a:gd name="connsiteX7-527" fmla="*/ 2608399 w 7923900"/>
              <a:gd name="connsiteY7-528" fmla="*/ 2493017 h 3218847"/>
              <a:gd name="connsiteX8-529" fmla="*/ 642040 w 7923900"/>
              <a:gd name="connsiteY8-530" fmla="*/ 1058536 h 3218847"/>
              <a:gd name="connsiteX0-531" fmla="*/ 642040 w 7923900"/>
              <a:gd name="connsiteY0-532" fmla="*/ 1058536 h 3218847"/>
              <a:gd name="connsiteX1-533" fmla="*/ 1608940 w 7923900"/>
              <a:gd name="connsiteY1-534" fmla="*/ 525993 h 3218847"/>
              <a:gd name="connsiteX2-535" fmla="*/ 3625019 w 7923900"/>
              <a:gd name="connsiteY2-536" fmla="*/ 216220 h 3218847"/>
              <a:gd name="connsiteX3-537" fmla="*/ 5745004 w 7923900"/>
              <a:gd name="connsiteY3-538" fmla="*/ 494097 h 3218847"/>
              <a:gd name="connsiteX4-539" fmla="*/ 6820648 w 7923900"/>
              <a:gd name="connsiteY4-540" fmla="*/ 1090435 h 3218847"/>
              <a:gd name="connsiteX5-541" fmla="*/ 6659404 w 7923900"/>
              <a:gd name="connsiteY5-542" fmla="*/ 2365427 h 3218847"/>
              <a:gd name="connsiteX6-543" fmla="*/ 4720172 w 7923900"/>
              <a:gd name="connsiteY6-544" fmla="*/ 2974742 h 3218847"/>
              <a:gd name="connsiteX7-545" fmla="*/ 2608399 w 7923900"/>
              <a:gd name="connsiteY7-546" fmla="*/ 2493017 h 3218847"/>
              <a:gd name="connsiteX8-547" fmla="*/ 642040 w 7923900"/>
              <a:gd name="connsiteY8-548" fmla="*/ 1058536 h 3218847"/>
              <a:gd name="connsiteX0-549" fmla="*/ 642040 w 7923900"/>
              <a:gd name="connsiteY0-550" fmla="*/ 1106883 h 3267194"/>
              <a:gd name="connsiteX1-551" fmla="*/ 1608940 w 7923900"/>
              <a:gd name="connsiteY1-552" fmla="*/ 574340 h 3267194"/>
              <a:gd name="connsiteX2-553" fmla="*/ 3625019 w 7923900"/>
              <a:gd name="connsiteY2-554" fmla="*/ 264567 h 3267194"/>
              <a:gd name="connsiteX3-555" fmla="*/ 5745004 w 7923900"/>
              <a:gd name="connsiteY3-556" fmla="*/ 542444 h 3267194"/>
              <a:gd name="connsiteX4-557" fmla="*/ 6820648 w 7923900"/>
              <a:gd name="connsiteY4-558" fmla="*/ 1138782 h 3267194"/>
              <a:gd name="connsiteX5-559" fmla="*/ 6659404 w 7923900"/>
              <a:gd name="connsiteY5-560" fmla="*/ 2413774 h 3267194"/>
              <a:gd name="connsiteX6-561" fmla="*/ 4720172 w 7923900"/>
              <a:gd name="connsiteY6-562" fmla="*/ 3023089 h 3267194"/>
              <a:gd name="connsiteX7-563" fmla="*/ 2608399 w 7923900"/>
              <a:gd name="connsiteY7-564" fmla="*/ 2541364 h 3267194"/>
              <a:gd name="connsiteX8-565" fmla="*/ 642040 w 7923900"/>
              <a:gd name="connsiteY8-566" fmla="*/ 1106883 h 3267194"/>
              <a:gd name="connsiteX0-567" fmla="*/ 642040 w 7923900"/>
              <a:gd name="connsiteY0-568" fmla="*/ 1131283 h 3291594"/>
              <a:gd name="connsiteX1-569" fmla="*/ 1608940 w 7923900"/>
              <a:gd name="connsiteY1-570" fmla="*/ 598740 h 3291594"/>
              <a:gd name="connsiteX2-571" fmla="*/ 3625019 w 7923900"/>
              <a:gd name="connsiteY2-572" fmla="*/ 288967 h 3291594"/>
              <a:gd name="connsiteX3-573" fmla="*/ 5745004 w 7923900"/>
              <a:gd name="connsiteY3-574" fmla="*/ 566844 h 3291594"/>
              <a:gd name="connsiteX4-575" fmla="*/ 6820648 w 7923900"/>
              <a:gd name="connsiteY4-576" fmla="*/ 1163182 h 3291594"/>
              <a:gd name="connsiteX5-577" fmla="*/ 6659404 w 7923900"/>
              <a:gd name="connsiteY5-578" fmla="*/ 2438174 h 3291594"/>
              <a:gd name="connsiteX6-579" fmla="*/ 4720172 w 7923900"/>
              <a:gd name="connsiteY6-580" fmla="*/ 3047489 h 3291594"/>
              <a:gd name="connsiteX7-581" fmla="*/ 2608399 w 7923900"/>
              <a:gd name="connsiteY7-582" fmla="*/ 2565764 h 3291594"/>
              <a:gd name="connsiteX8-583" fmla="*/ 642040 w 7923900"/>
              <a:gd name="connsiteY8-584" fmla="*/ 1131283 h 3291594"/>
              <a:gd name="connsiteX0-585" fmla="*/ 642040 w 7923900"/>
              <a:gd name="connsiteY0-586" fmla="*/ 1168997 h 3329308"/>
              <a:gd name="connsiteX1-587" fmla="*/ 1608940 w 7923900"/>
              <a:gd name="connsiteY1-588" fmla="*/ 636454 h 3329308"/>
              <a:gd name="connsiteX2-589" fmla="*/ 3625019 w 7923900"/>
              <a:gd name="connsiteY2-590" fmla="*/ 326681 h 3329308"/>
              <a:gd name="connsiteX3-591" fmla="*/ 5745004 w 7923900"/>
              <a:gd name="connsiteY3-592" fmla="*/ 604558 h 3329308"/>
              <a:gd name="connsiteX4-593" fmla="*/ 6820648 w 7923900"/>
              <a:gd name="connsiteY4-594" fmla="*/ 1200896 h 3329308"/>
              <a:gd name="connsiteX5-595" fmla="*/ 6659404 w 7923900"/>
              <a:gd name="connsiteY5-596" fmla="*/ 2475888 h 3329308"/>
              <a:gd name="connsiteX6-597" fmla="*/ 4720172 w 7923900"/>
              <a:gd name="connsiteY6-598" fmla="*/ 3085203 h 3329308"/>
              <a:gd name="connsiteX7-599" fmla="*/ 2608399 w 7923900"/>
              <a:gd name="connsiteY7-600" fmla="*/ 2603478 h 3329308"/>
              <a:gd name="connsiteX8-601" fmla="*/ 642040 w 7923900"/>
              <a:gd name="connsiteY8-602" fmla="*/ 1168997 h 3329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57" y="connsiteY6-58"/>
              </a:cxn>
              <a:cxn ang="0">
                <a:pos x="connsiteX7-101" y="connsiteY7-102"/>
              </a:cxn>
              <a:cxn ang="0">
                <a:pos x="connsiteX8-151" y="connsiteY8-152"/>
              </a:cxn>
            </a:cxnLst>
            <a:rect l="l" t="t" r="r" b="b"/>
            <a:pathLst>
              <a:path w="7923900" h="3329308">
                <a:moveTo>
                  <a:pt x="642040" y="1168997"/>
                </a:moveTo>
                <a:cubicBezTo>
                  <a:pt x="592422" y="841160"/>
                  <a:pt x="1058615" y="716589"/>
                  <a:pt x="1608940" y="636454"/>
                </a:cubicBezTo>
                <a:cubicBezTo>
                  <a:pt x="2010409" y="-187959"/>
                  <a:pt x="3180225" y="34285"/>
                  <a:pt x="3625019" y="326681"/>
                </a:cubicBezTo>
                <a:cubicBezTo>
                  <a:pt x="4803460" y="-401649"/>
                  <a:pt x="5648333" y="267470"/>
                  <a:pt x="5745004" y="604558"/>
                </a:cubicBezTo>
                <a:cubicBezTo>
                  <a:pt x="6830502" y="845953"/>
                  <a:pt x="6919885" y="1018371"/>
                  <a:pt x="6820648" y="1200896"/>
                </a:cubicBezTo>
                <a:cubicBezTo>
                  <a:pt x="8465151" y="1245198"/>
                  <a:pt x="8154255" y="2510939"/>
                  <a:pt x="6659404" y="2475888"/>
                </a:cubicBezTo>
                <a:cubicBezTo>
                  <a:pt x="6801967" y="3397767"/>
                  <a:pt x="5257116" y="3414812"/>
                  <a:pt x="4720172" y="3085203"/>
                </a:cubicBezTo>
                <a:cubicBezTo>
                  <a:pt x="3194400" y="3712525"/>
                  <a:pt x="2579251" y="2976008"/>
                  <a:pt x="2608399" y="2603478"/>
                </a:cubicBezTo>
                <a:cubicBezTo>
                  <a:pt x="-371467" y="3294202"/>
                  <a:pt x="-446026" y="1475569"/>
                  <a:pt x="642040" y="1168997"/>
                </a:cubicBezTo>
                <a:close/>
              </a:path>
            </a:pathLst>
          </a:custGeom>
          <a:gradFill>
            <a:gsLst>
              <a:gs pos="7000">
                <a:srgbClr val="CDECFF"/>
              </a:gs>
              <a:gs pos="88000">
                <a:srgbClr val="F7FCFF"/>
              </a:gs>
            </a:gsLst>
            <a:lin ang="16200000" scaled="0"/>
          </a:gra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二十四角星 115"/>
          <p:cNvSpPr/>
          <p:nvPr/>
        </p:nvSpPr>
        <p:spPr>
          <a:xfrm>
            <a:off x="10138356" y="504455"/>
            <a:ext cx="1184881" cy="1184879"/>
          </a:xfrm>
          <a:prstGeom prst="star2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椭圆 116"/>
          <p:cNvSpPr>
            <a:spLocks noChangeAspect="1"/>
          </p:cNvSpPr>
          <p:nvPr/>
        </p:nvSpPr>
        <p:spPr>
          <a:xfrm rot="20595047">
            <a:off x="10254700" y="620798"/>
            <a:ext cx="946812" cy="946811"/>
          </a:xfrm>
          <a:prstGeom prst="ellipse">
            <a:avLst/>
          </a:prstGeom>
          <a:gradFill>
            <a:gsLst>
              <a:gs pos="7000">
                <a:srgbClr val="FFC000"/>
              </a:gs>
              <a:gs pos="88000">
                <a:srgbClr val="F6F000"/>
              </a:gs>
            </a:gsLst>
            <a:lin ang="0" scaled="0"/>
          </a:gradFill>
          <a:ln w="50800"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0" name="椭圆 13"/>
          <p:cNvSpPr/>
          <p:nvPr/>
        </p:nvSpPr>
        <p:spPr>
          <a:xfrm>
            <a:off x="9447204" y="1315216"/>
            <a:ext cx="1617907" cy="532419"/>
          </a:xfrm>
          <a:custGeom>
            <a:avLst/>
            <a:gdLst>
              <a:gd name="connsiteX0" fmla="*/ 0 w 7560840"/>
              <a:gd name="connsiteY0" fmla="*/ 1512168 h 3024336"/>
              <a:gd name="connsiteX1" fmla="*/ 3780420 w 7560840"/>
              <a:gd name="connsiteY1" fmla="*/ 0 h 3024336"/>
              <a:gd name="connsiteX2" fmla="*/ 7560840 w 7560840"/>
              <a:gd name="connsiteY2" fmla="*/ 1512168 h 3024336"/>
              <a:gd name="connsiteX3" fmla="*/ 3780420 w 7560840"/>
              <a:gd name="connsiteY3" fmla="*/ 3024336 h 3024336"/>
              <a:gd name="connsiteX4" fmla="*/ 0 w 7560840"/>
              <a:gd name="connsiteY4" fmla="*/ 1512168 h 3024336"/>
              <a:gd name="connsiteX0-1" fmla="*/ 1147 w 7561987"/>
              <a:gd name="connsiteY0-2" fmla="*/ 1437740 h 2949908"/>
              <a:gd name="connsiteX1-3" fmla="*/ 3494488 w 7561987"/>
              <a:gd name="connsiteY1-4" fmla="*/ 0 h 2949908"/>
              <a:gd name="connsiteX2-5" fmla="*/ 7561987 w 7561987"/>
              <a:gd name="connsiteY2-6" fmla="*/ 1437740 h 2949908"/>
              <a:gd name="connsiteX3-7" fmla="*/ 3781567 w 7561987"/>
              <a:gd name="connsiteY3-8" fmla="*/ 2949908 h 2949908"/>
              <a:gd name="connsiteX4-9" fmla="*/ 1147 w 7561987"/>
              <a:gd name="connsiteY4-10" fmla="*/ 1437740 h 2949908"/>
              <a:gd name="connsiteX0-11" fmla="*/ 70627 w 7631467"/>
              <a:gd name="connsiteY0-12" fmla="*/ 1502427 h 3014595"/>
              <a:gd name="connsiteX1-13" fmla="*/ 1547889 w 7631467"/>
              <a:gd name="connsiteY1-14" fmla="*/ 374460 h 3014595"/>
              <a:gd name="connsiteX2-15" fmla="*/ 3563968 w 7631467"/>
              <a:gd name="connsiteY2-16" fmla="*/ 64687 h 3014595"/>
              <a:gd name="connsiteX3-17" fmla="*/ 7631467 w 7631467"/>
              <a:gd name="connsiteY3-18" fmla="*/ 1502427 h 3014595"/>
              <a:gd name="connsiteX4-19" fmla="*/ 3851047 w 7631467"/>
              <a:gd name="connsiteY4-20" fmla="*/ 3014595 h 3014595"/>
              <a:gd name="connsiteX5" fmla="*/ 70627 w 7631467"/>
              <a:gd name="connsiteY5" fmla="*/ 1502427 h 3014595"/>
              <a:gd name="connsiteX0-21" fmla="*/ 103206 w 7153684"/>
              <a:gd name="connsiteY0-22" fmla="*/ 907003 h 3023186"/>
              <a:gd name="connsiteX1-23" fmla="*/ 1070106 w 7153684"/>
              <a:gd name="connsiteY1-24" fmla="*/ 374460 h 3023186"/>
              <a:gd name="connsiteX2-25" fmla="*/ 3086185 w 7153684"/>
              <a:gd name="connsiteY2-26" fmla="*/ 64687 h 3023186"/>
              <a:gd name="connsiteX3-27" fmla="*/ 7153684 w 7153684"/>
              <a:gd name="connsiteY3-28" fmla="*/ 1502427 h 3023186"/>
              <a:gd name="connsiteX4-29" fmla="*/ 3373264 w 7153684"/>
              <a:gd name="connsiteY4-30" fmla="*/ 3014595 h 3023186"/>
              <a:gd name="connsiteX5-31" fmla="*/ 103206 w 7153684"/>
              <a:gd name="connsiteY5-32" fmla="*/ 907003 h 3023186"/>
              <a:gd name="connsiteX0-33" fmla="*/ 103206 w 7153684"/>
              <a:gd name="connsiteY0-34" fmla="*/ 907003 h 3056011"/>
              <a:gd name="connsiteX1-35" fmla="*/ 1070106 w 7153684"/>
              <a:gd name="connsiteY1-36" fmla="*/ 374460 h 3056011"/>
              <a:gd name="connsiteX2-37" fmla="*/ 3086185 w 7153684"/>
              <a:gd name="connsiteY2-38" fmla="*/ 64687 h 3056011"/>
              <a:gd name="connsiteX3-39" fmla="*/ 7153684 w 7153684"/>
              <a:gd name="connsiteY3-40" fmla="*/ 1502427 h 3056011"/>
              <a:gd name="connsiteX4-41" fmla="*/ 3373264 w 7153684"/>
              <a:gd name="connsiteY4-42" fmla="*/ 3014595 h 3056011"/>
              <a:gd name="connsiteX5-43" fmla="*/ 1931342 w 7153684"/>
              <a:gd name="connsiteY5-44" fmla="*/ 2479707 h 3056011"/>
              <a:gd name="connsiteX6" fmla="*/ 103206 w 7153684"/>
              <a:gd name="connsiteY6" fmla="*/ 907003 h 3056011"/>
              <a:gd name="connsiteX0-45" fmla="*/ 30165 w 7080643"/>
              <a:gd name="connsiteY0-46" fmla="*/ 907003 h 3040230"/>
              <a:gd name="connsiteX1-47" fmla="*/ 997065 w 7080643"/>
              <a:gd name="connsiteY1-48" fmla="*/ 374460 h 3040230"/>
              <a:gd name="connsiteX2-49" fmla="*/ 3013144 w 7080643"/>
              <a:gd name="connsiteY2-50" fmla="*/ 64687 h 3040230"/>
              <a:gd name="connsiteX3-51" fmla="*/ 7080643 w 7080643"/>
              <a:gd name="connsiteY3-52" fmla="*/ 1502427 h 3040230"/>
              <a:gd name="connsiteX4-53" fmla="*/ 3300223 w 7080643"/>
              <a:gd name="connsiteY4-54" fmla="*/ 3014595 h 3040230"/>
              <a:gd name="connsiteX5-55" fmla="*/ 1996524 w 7080643"/>
              <a:gd name="connsiteY5-56" fmla="*/ 2341484 h 3040230"/>
              <a:gd name="connsiteX6-57" fmla="*/ 30165 w 7080643"/>
              <a:gd name="connsiteY6-58" fmla="*/ 907003 h 3040230"/>
              <a:gd name="connsiteX0-59" fmla="*/ 30165 w 7080643"/>
              <a:gd name="connsiteY0-60" fmla="*/ 907003 h 2860795"/>
              <a:gd name="connsiteX1-61" fmla="*/ 997065 w 7080643"/>
              <a:gd name="connsiteY1-62" fmla="*/ 374460 h 2860795"/>
              <a:gd name="connsiteX2-63" fmla="*/ 3013144 w 7080643"/>
              <a:gd name="connsiteY2-64" fmla="*/ 64687 h 2860795"/>
              <a:gd name="connsiteX3-65" fmla="*/ 7080643 w 7080643"/>
              <a:gd name="connsiteY3-66" fmla="*/ 1502427 h 2860795"/>
              <a:gd name="connsiteX4-67" fmla="*/ 4108297 w 7080643"/>
              <a:gd name="connsiteY4-68" fmla="*/ 2823209 h 2860795"/>
              <a:gd name="connsiteX5-69" fmla="*/ 1996524 w 7080643"/>
              <a:gd name="connsiteY5-70" fmla="*/ 2341484 h 2860795"/>
              <a:gd name="connsiteX6-71" fmla="*/ 30165 w 7080643"/>
              <a:gd name="connsiteY6-72" fmla="*/ 907003 h 2860795"/>
              <a:gd name="connsiteX0-73" fmla="*/ 30165 w 7234734"/>
              <a:gd name="connsiteY0-74" fmla="*/ 907003 h 2823226"/>
              <a:gd name="connsiteX1-75" fmla="*/ 997065 w 7234734"/>
              <a:gd name="connsiteY1-76" fmla="*/ 374460 h 2823226"/>
              <a:gd name="connsiteX2-77" fmla="*/ 3013144 w 7234734"/>
              <a:gd name="connsiteY2-78" fmla="*/ 64687 h 2823226"/>
              <a:gd name="connsiteX3-79" fmla="*/ 7080643 w 7234734"/>
              <a:gd name="connsiteY3-80" fmla="*/ 1502427 h 2823226"/>
              <a:gd name="connsiteX4-81" fmla="*/ 6164487 w 7234734"/>
              <a:gd name="connsiteY4-82" fmla="*/ 2330852 h 2823226"/>
              <a:gd name="connsiteX5-83" fmla="*/ 4108297 w 7234734"/>
              <a:gd name="connsiteY5-84" fmla="*/ 2823209 h 2823226"/>
              <a:gd name="connsiteX6-85" fmla="*/ 1996524 w 7234734"/>
              <a:gd name="connsiteY6-86" fmla="*/ 2341484 h 2823226"/>
              <a:gd name="connsiteX7" fmla="*/ 30165 w 7234734"/>
              <a:gd name="connsiteY7" fmla="*/ 907003 h 2823226"/>
              <a:gd name="connsiteX0-87" fmla="*/ 30165 w 7222808"/>
              <a:gd name="connsiteY0-88" fmla="*/ 907003 h 2825163"/>
              <a:gd name="connsiteX1-89" fmla="*/ 997065 w 7222808"/>
              <a:gd name="connsiteY1-90" fmla="*/ 374460 h 2825163"/>
              <a:gd name="connsiteX2-91" fmla="*/ 3013144 w 7222808"/>
              <a:gd name="connsiteY2-92" fmla="*/ 64687 h 2825163"/>
              <a:gd name="connsiteX3-93" fmla="*/ 7080643 w 7222808"/>
              <a:gd name="connsiteY3-94" fmla="*/ 1502427 h 2825163"/>
              <a:gd name="connsiteX4-95" fmla="*/ 6047529 w 7222808"/>
              <a:gd name="connsiteY4-96" fmla="*/ 2213894 h 2825163"/>
              <a:gd name="connsiteX5-97" fmla="*/ 4108297 w 7222808"/>
              <a:gd name="connsiteY5-98" fmla="*/ 2823209 h 2825163"/>
              <a:gd name="connsiteX6-99" fmla="*/ 1996524 w 7222808"/>
              <a:gd name="connsiteY6-100" fmla="*/ 2341484 h 2825163"/>
              <a:gd name="connsiteX7-101" fmla="*/ 30165 w 7222808"/>
              <a:gd name="connsiteY7-102" fmla="*/ 907003 h 2825163"/>
              <a:gd name="connsiteX0-103" fmla="*/ 30165 w 6522031"/>
              <a:gd name="connsiteY0-104" fmla="*/ 869241 h 2787401"/>
              <a:gd name="connsiteX1-105" fmla="*/ 997065 w 6522031"/>
              <a:gd name="connsiteY1-106" fmla="*/ 336698 h 2787401"/>
              <a:gd name="connsiteX2-107" fmla="*/ 3013144 w 6522031"/>
              <a:gd name="connsiteY2-108" fmla="*/ 26925 h 2787401"/>
              <a:gd name="connsiteX3-109" fmla="*/ 6208773 w 6522031"/>
              <a:gd name="connsiteY3-110" fmla="*/ 901140 h 2787401"/>
              <a:gd name="connsiteX4-111" fmla="*/ 6047529 w 6522031"/>
              <a:gd name="connsiteY4-112" fmla="*/ 2176132 h 2787401"/>
              <a:gd name="connsiteX5-113" fmla="*/ 4108297 w 6522031"/>
              <a:gd name="connsiteY5-114" fmla="*/ 2785447 h 2787401"/>
              <a:gd name="connsiteX6-115" fmla="*/ 1996524 w 6522031"/>
              <a:gd name="connsiteY6-116" fmla="*/ 2303722 h 2787401"/>
              <a:gd name="connsiteX7-117" fmla="*/ 30165 w 6522031"/>
              <a:gd name="connsiteY7-118" fmla="*/ 869241 h 2787401"/>
              <a:gd name="connsiteX0-119" fmla="*/ 30165 w 6372442"/>
              <a:gd name="connsiteY0-120" fmla="*/ 844520 h 2762680"/>
              <a:gd name="connsiteX1-121" fmla="*/ 997065 w 6372442"/>
              <a:gd name="connsiteY1-122" fmla="*/ 311977 h 2762680"/>
              <a:gd name="connsiteX2-123" fmla="*/ 3013144 w 6372442"/>
              <a:gd name="connsiteY2-124" fmla="*/ 2204 h 2762680"/>
              <a:gd name="connsiteX3-125" fmla="*/ 5111864 w 6372442"/>
              <a:gd name="connsiteY3-126" fmla="*/ 418304 h 2762680"/>
              <a:gd name="connsiteX4-127" fmla="*/ 6208773 w 6372442"/>
              <a:gd name="connsiteY4-128" fmla="*/ 876419 h 2762680"/>
              <a:gd name="connsiteX5-129" fmla="*/ 6047529 w 6372442"/>
              <a:gd name="connsiteY5-130" fmla="*/ 2151411 h 2762680"/>
              <a:gd name="connsiteX6-131" fmla="*/ 4108297 w 6372442"/>
              <a:gd name="connsiteY6-132" fmla="*/ 2760726 h 2762680"/>
              <a:gd name="connsiteX7-133" fmla="*/ 1996524 w 6372442"/>
              <a:gd name="connsiteY7-134" fmla="*/ 2279001 h 2762680"/>
              <a:gd name="connsiteX8" fmla="*/ 30165 w 6372442"/>
              <a:gd name="connsiteY8" fmla="*/ 844520 h 2762680"/>
              <a:gd name="connsiteX0-135" fmla="*/ 30165 w 6372442"/>
              <a:gd name="connsiteY0-136" fmla="*/ 842466 h 2760626"/>
              <a:gd name="connsiteX1-137" fmla="*/ 997065 w 6372442"/>
              <a:gd name="connsiteY1-138" fmla="*/ 309923 h 2760626"/>
              <a:gd name="connsiteX2-139" fmla="*/ 3013144 w 6372442"/>
              <a:gd name="connsiteY2-140" fmla="*/ 150 h 2760626"/>
              <a:gd name="connsiteX3-141" fmla="*/ 5133129 w 6372442"/>
              <a:gd name="connsiteY3-142" fmla="*/ 278027 h 2760626"/>
              <a:gd name="connsiteX4-143" fmla="*/ 6208773 w 6372442"/>
              <a:gd name="connsiteY4-144" fmla="*/ 874365 h 2760626"/>
              <a:gd name="connsiteX5-145" fmla="*/ 6047529 w 6372442"/>
              <a:gd name="connsiteY5-146" fmla="*/ 2149357 h 2760626"/>
              <a:gd name="connsiteX6-147" fmla="*/ 4108297 w 6372442"/>
              <a:gd name="connsiteY6-148" fmla="*/ 2758672 h 2760626"/>
              <a:gd name="connsiteX7-149" fmla="*/ 1996524 w 6372442"/>
              <a:gd name="connsiteY7-150" fmla="*/ 2276947 h 2760626"/>
              <a:gd name="connsiteX8-151" fmla="*/ 30165 w 6372442"/>
              <a:gd name="connsiteY8-152" fmla="*/ 842466 h 2760626"/>
              <a:gd name="connsiteX0-153" fmla="*/ 30165 w 6372442"/>
              <a:gd name="connsiteY0-154" fmla="*/ 842466 h 2760626"/>
              <a:gd name="connsiteX1-155" fmla="*/ 997065 w 6372442"/>
              <a:gd name="connsiteY1-156" fmla="*/ 309923 h 2760626"/>
              <a:gd name="connsiteX2-157" fmla="*/ 3013144 w 6372442"/>
              <a:gd name="connsiteY2-158" fmla="*/ 150 h 2760626"/>
              <a:gd name="connsiteX3-159" fmla="*/ 5133129 w 6372442"/>
              <a:gd name="connsiteY3-160" fmla="*/ 278027 h 2760626"/>
              <a:gd name="connsiteX4-161" fmla="*/ 6208773 w 6372442"/>
              <a:gd name="connsiteY4-162" fmla="*/ 874365 h 2760626"/>
              <a:gd name="connsiteX5-163" fmla="*/ 6047529 w 6372442"/>
              <a:gd name="connsiteY5-164" fmla="*/ 2149357 h 2760626"/>
              <a:gd name="connsiteX6-165" fmla="*/ 4108297 w 6372442"/>
              <a:gd name="connsiteY6-166" fmla="*/ 2758672 h 2760626"/>
              <a:gd name="connsiteX7-167" fmla="*/ 1996524 w 6372442"/>
              <a:gd name="connsiteY7-168" fmla="*/ 2276947 h 2760626"/>
              <a:gd name="connsiteX8-169" fmla="*/ 30165 w 6372442"/>
              <a:gd name="connsiteY8-170" fmla="*/ 842466 h 2760626"/>
              <a:gd name="connsiteX0-171" fmla="*/ 30165 w 6372442"/>
              <a:gd name="connsiteY0-172" fmla="*/ 842466 h 2760626"/>
              <a:gd name="connsiteX1-173" fmla="*/ 997065 w 6372442"/>
              <a:gd name="connsiteY1-174" fmla="*/ 309923 h 2760626"/>
              <a:gd name="connsiteX2-175" fmla="*/ 3013144 w 6372442"/>
              <a:gd name="connsiteY2-176" fmla="*/ 150 h 2760626"/>
              <a:gd name="connsiteX3-177" fmla="*/ 5133129 w 6372442"/>
              <a:gd name="connsiteY3-178" fmla="*/ 278027 h 2760626"/>
              <a:gd name="connsiteX4-179" fmla="*/ 6208773 w 6372442"/>
              <a:gd name="connsiteY4-180" fmla="*/ 874365 h 2760626"/>
              <a:gd name="connsiteX5-181" fmla="*/ 6047529 w 6372442"/>
              <a:gd name="connsiteY5-182" fmla="*/ 2149357 h 2760626"/>
              <a:gd name="connsiteX6-183" fmla="*/ 4108297 w 6372442"/>
              <a:gd name="connsiteY6-184" fmla="*/ 2758672 h 2760626"/>
              <a:gd name="connsiteX7-185" fmla="*/ 1996524 w 6372442"/>
              <a:gd name="connsiteY7-186" fmla="*/ 2276947 h 2760626"/>
              <a:gd name="connsiteX8-187" fmla="*/ 30165 w 6372442"/>
              <a:gd name="connsiteY8-188" fmla="*/ 842466 h 2760626"/>
              <a:gd name="connsiteX0-189" fmla="*/ 30165 w 7073018"/>
              <a:gd name="connsiteY0-190" fmla="*/ 842466 h 2760626"/>
              <a:gd name="connsiteX1-191" fmla="*/ 997065 w 7073018"/>
              <a:gd name="connsiteY1-192" fmla="*/ 309923 h 2760626"/>
              <a:gd name="connsiteX2-193" fmla="*/ 3013144 w 7073018"/>
              <a:gd name="connsiteY2-194" fmla="*/ 150 h 2760626"/>
              <a:gd name="connsiteX3-195" fmla="*/ 5133129 w 7073018"/>
              <a:gd name="connsiteY3-196" fmla="*/ 278027 h 2760626"/>
              <a:gd name="connsiteX4-197" fmla="*/ 6208773 w 7073018"/>
              <a:gd name="connsiteY4-198" fmla="*/ 874365 h 2760626"/>
              <a:gd name="connsiteX5-199" fmla="*/ 6047529 w 7073018"/>
              <a:gd name="connsiteY5-200" fmla="*/ 2149357 h 2760626"/>
              <a:gd name="connsiteX6-201" fmla="*/ 4108297 w 7073018"/>
              <a:gd name="connsiteY6-202" fmla="*/ 2758672 h 2760626"/>
              <a:gd name="connsiteX7-203" fmla="*/ 1996524 w 7073018"/>
              <a:gd name="connsiteY7-204" fmla="*/ 2276947 h 2760626"/>
              <a:gd name="connsiteX8-205" fmla="*/ 30165 w 7073018"/>
              <a:gd name="connsiteY8-206" fmla="*/ 842466 h 2760626"/>
              <a:gd name="connsiteX0-207" fmla="*/ 30165 w 7314880"/>
              <a:gd name="connsiteY0-208" fmla="*/ 842466 h 2760626"/>
              <a:gd name="connsiteX1-209" fmla="*/ 997065 w 7314880"/>
              <a:gd name="connsiteY1-210" fmla="*/ 309923 h 2760626"/>
              <a:gd name="connsiteX2-211" fmla="*/ 3013144 w 7314880"/>
              <a:gd name="connsiteY2-212" fmla="*/ 150 h 2760626"/>
              <a:gd name="connsiteX3-213" fmla="*/ 5133129 w 7314880"/>
              <a:gd name="connsiteY3-214" fmla="*/ 278027 h 2760626"/>
              <a:gd name="connsiteX4-215" fmla="*/ 6208773 w 7314880"/>
              <a:gd name="connsiteY4-216" fmla="*/ 874365 h 2760626"/>
              <a:gd name="connsiteX5-217" fmla="*/ 6047529 w 7314880"/>
              <a:gd name="connsiteY5-218" fmla="*/ 2149357 h 2760626"/>
              <a:gd name="connsiteX6-219" fmla="*/ 4108297 w 7314880"/>
              <a:gd name="connsiteY6-220" fmla="*/ 2758672 h 2760626"/>
              <a:gd name="connsiteX7-221" fmla="*/ 1996524 w 7314880"/>
              <a:gd name="connsiteY7-222" fmla="*/ 2276947 h 2760626"/>
              <a:gd name="connsiteX8-223" fmla="*/ 30165 w 7314880"/>
              <a:gd name="connsiteY8-224" fmla="*/ 842466 h 2760626"/>
              <a:gd name="connsiteX0-225" fmla="*/ 30165 w 7257972"/>
              <a:gd name="connsiteY0-226" fmla="*/ 842466 h 2760626"/>
              <a:gd name="connsiteX1-227" fmla="*/ 997065 w 7257972"/>
              <a:gd name="connsiteY1-228" fmla="*/ 309923 h 2760626"/>
              <a:gd name="connsiteX2-229" fmla="*/ 3013144 w 7257972"/>
              <a:gd name="connsiteY2-230" fmla="*/ 150 h 2760626"/>
              <a:gd name="connsiteX3-231" fmla="*/ 5133129 w 7257972"/>
              <a:gd name="connsiteY3-232" fmla="*/ 278027 h 2760626"/>
              <a:gd name="connsiteX4-233" fmla="*/ 6208773 w 7257972"/>
              <a:gd name="connsiteY4-234" fmla="*/ 874365 h 2760626"/>
              <a:gd name="connsiteX5-235" fmla="*/ 6047529 w 7257972"/>
              <a:gd name="connsiteY5-236" fmla="*/ 2149357 h 2760626"/>
              <a:gd name="connsiteX6-237" fmla="*/ 4108297 w 7257972"/>
              <a:gd name="connsiteY6-238" fmla="*/ 2758672 h 2760626"/>
              <a:gd name="connsiteX7-239" fmla="*/ 1996524 w 7257972"/>
              <a:gd name="connsiteY7-240" fmla="*/ 2276947 h 2760626"/>
              <a:gd name="connsiteX8-241" fmla="*/ 30165 w 7257972"/>
              <a:gd name="connsiteY8-242" fmla="*/ 842466 h 2760626"/>
              <a:gd name="connsiteX0-243" fmla="*/ 30165 w 7312025"/>
              <a:gd name="connsiteY0-244" fmla="*/ 842466 h 2760626"/>
              <a:gd name="connsiteX1-245" fmla="*/ 997065 w 7312025"/>
              <a:gd name="connsiteY1-246" fmla="*/ 309923 h 2760626"/>
              <a:gd name="connsiteX2-247" fmla="*/ 3013144 w 7312025"/>
              <a:gd name="connsiteY2-248" fmla="*/ 150 h 2760626"/>
              <a:gd name="connsiteX3-249" fmla="*/ 5133129 w 7312025"/>
              <a:gd name="connsiteY3-250" fmla="*/ 278027 h 2760626"/>
              <a:gd name="connsiteX4-251" fmla="*/ 6208773 w 7312025"/>
              <a:gd name="connsiteY4-252" fmla="*/ 874365 h 2760626"/>
              <a:gd name="connsiteX5-253" fmla="*/ 6047529 w 7312025"/>
              <a:gd name="connsiteY5-254" fmla="*/ 2149357 h 2760626"/>
              <a:gd name="connsiteX6-255" fmla="*/ 4108297 w 7312025"/>
              <a:gd name="connsiteY6-256" fmla="*/ 2758672 h 2760626"/>
              <a:gd name="connsiteX7-257" fmla="*/ 1996524 w 7312025"/>
              <a:gd name="connsiteY7-258" fmla="*/ 2276947 h 2760626"/>
              <a:gd name="connsiteX8-259" fmla="*/ 30165 w 7312025"/>
              <a:gd name="connsiteY8-260" fmla="*/ 842466 h 2760626"/>
              <a:gd name="connsiteX0-261" fmla="*/ 30165 w 7312025"/>
              <a:gd name="connsiteY0-262" fmla="*/ 842466 h 2800573"/>
              <a:gd name="connsiteX1-263" fmla="*/ 997065 w 7312025"/>
              <a:gd name="connsiteY1-264" fmla="*/ 309923 h 2800573"/>
              <a:gd name="connsiteX2-265" fmla="*/ 3013144 w 7312025"/>
              <a:gd name="connsiteY2-266" fmla="*/ 150 h 2800573"/>
              <a:gd name="connsiteX3-267" fmla="*/ 5133129 w 7312025"/>
              <a:gd name="connsiteY3-268" fmla="*/ 278027 h 2800573"/>
              <a:gd name="connsiteX4-269" fmla="*/ 6208773 w 7312025"/>
              <a:gd name="connsiteY4-270" fmla="*/ 874365 h 2800573"/>
              <a:gd name="connsiteX5-271" fmla="*/ 6047529 w 7312025"/>
              <a:gd name="connsiteY5-272" fmla="*/ 2149357 h 2800573"/>
              <a:gd name="connsiteX6-273" fmla="*/ 4108297 w 7312025"/>
              <a:gd name="connsiteY6-274" fmla="*/ 2758672 h 2800573"/>
              <a:gd name="connsiteX7-275" fmla="*/ 1996524 w 7312025"/>
              <a:gd name="connsiteY7-276" fmla="*/ 2276947 h 2800573"/>
              <a:gd name="connsiteX8-277" fmla="*/ 30165 w 7312025"/>
              <a:gd name="connsiteY8-278" fmla="*/ 842466 h 2800573"/>
              <a:gd name="connsiteX0-279" fmla="*/ 30165 w 7312025"/>
              <a:gd name="connsiteY0-280" fmla="*/ 842466 h 2953908"/>
              <a:gd name="connsiteX1-281" fmla="*/ 997065 w 7312025"/>
              <a:gd name="connsiteY1-282" fmla="*/ 309923 h 2953908"/>
              <a:gd name="connsiteX2-283" fmla="*/ 3013144 w 7312025"/>
              <a:gd name="connsiteY2-284" fmla="*/ 150 h 2953908"/>
              <a:gd name="connsiteX3-285" fmla="*/ 5133129 w 7312025"/>
              <a:gd name="connsiteY3-286" fmla="*/ 278027 h 2953908"/>
              <a:gd name="connsiteX4-287" fmla="*/ 6208773 w 7312025"/>
              <a:gd name="connsiteY4-288" fmla="*/ 874365 h 2953908"/>
              <a:gd name="connsiteX5-289" fmla="*/ 6047529 w 7312025"/>
              <a:gd name="connsiteY5-290" fmla="*/ 2149357 h 2953908"/>
              <a:gd name="connsiteX6-291" fmla="*/ 4108297 w 7312025"/>
              <a:gd name="connsiteY6-292" fmla="*/ 2758672 h 2953908"/>
              <a:gd name="connsiteX7-293" fmla="*/ 1996524 w 7312025"/>
              <a:gd name="connsiteY7-294" fmla="*/ 2276947 h 2953908"/>
              <a:gd name="connsiteX8-295" fmla="*/ 30165 w 7312025"/>
              <a:gd name="connsiteY8-296" fmla="*/ 842466 h 2953908"/>
              <a:gd name="connsiteX0-297" fmla="*/ 30165 w 7312025"/>
              <a:gd name="connsiteY0-298" fmla="*/ 842466 h 2953908"/>
              <a:gd name="connsiteX1-299" fmla="*/ 997065 w 7312025"/>
              <a:gd name="connsiteY1-300" fmla="*/ 309923 h 2953908"/>
              <a:gd name="connsiteX2-301" fmla="*/ 3013144 w 7312025"/>
              <a:gd name="connsiteY2-302" fmla="*/ 150 h 2953908"/>
              <a:gd name="connsiteX3-303" fmla="*/ 5133129 w 7312025"/>
              <a:gd name="connsiteY3-304" fmla="*/ 278027 h 2953908"/>
              <a:gd name="connsiteX4-305" fmla="*/ 6208773 w 7312025"/>
              <a:gd name="connsiteY4-306" fmla="*/ 874365 h 2953908"/>
              <a:gd name="connsiteX5-307" fmla="*/ 6047529 w 7312025"/>
              <a:gd name="connsiteY5-308" fmla="*/ 2149357 h 2953908"/>
              <a:gd name="connsiteX6-309" fmla="*/ 4108297 w 7312025"/>
              <a:gd name="connsiteY6-310" fmla="*/ 2758672 h 2953908"/>
              <a:gd name="connsiteX7-311" fmla="*/ 1996524 w 7312025"/>
              <a:gd name="connsiteY7-312" fmla="*/ 2276947 h 2953908"/>
              <a:gd name="connsiteX8-313" fmla="*/ 30165 w 7312025"/>
              <a:gd name="connsiteY8-314" fmla="*/ 842466 h 2953908"/>
              <a:gd name="connsiteX0-315" fmla="*/ 30165 w 7312025"/>
              <a:gd name="connsiteY0-316" fmla="*/ 842466 h 2999228"/>
              <a:gd name="connsiteX1-317" fmla="*/ 997065 w 7312025"/>
              <a:gd name="connsiteY1-318" fmla="*/ 309923 h 2999228"/>
              <a:gd name="connsiteX2-319" fmla="*/ 3013144 w 7312025"/>
              <a:gd name="connsiteY2-320" fmla="*/ 150 h 2999228"/>
              <a:gd name="connsiteX3-321" fmla="*/ 5133129 w 7312025"/>
              <a:gd name="connsiteY3-322" fmla="*/ 278027 h 2999228"/>
              <a:gd name="connsiteX4-323" fmla="*/ 6208773 w 7312025"/>
              <a:gd name="connsiteY4-324" fmla="*/ 874365 h 2999228"/>
              <a:gd name="connsiteX5-325" fmla="*/ 6047529 w 7312025"/>
              <a:gd name="connsiteY5-326" fmla="*/ 2149357 h 2999228"/>
              <a:gd name="connsiteX6-327" fmla="*/ 4108297 w 7312025"/>
              <a:gd name="connsiteY6-328" fmla="*/ 2758672 h 2999228"/>
              <a:gd name="connsiteX7-329" fmla="*/ 1996524 w 7312025"/>
              <a:gd name="connsiteY7-330" fmla="*/ 2276947 h 2999228"/>
              <a:gd name="connsiteX8-331" fmla="*/ 30165 w 7312025"/>
              <a:gd name="connsiteY8-332" fmla="*/ 842466 h 2999228"/>
              <a:gd name="connsiteX0-333" fmla="*/ 30165 w 7312025"/>
              <a:gd name="connsiteY0-334" fmla="*/ 842466 h 3002777"/>
              <a:gd name="connsiteX1-335" fmla="*/ 997065 w 7312025"/>
              <a:gd name="connsiteY1-336" fmla="*/ 309923 h 3002777"/>
              <a:gd name="connsiteX2-337" fmla="*/ 3013144 w 7312025"/>
              <a:gd name="connsiteY2-338" fmla="*/ 150 h 3002777"/>
              <a:gd name="connsiteX3-339" fmla="*/ 5133129 w 7312025"/>
              <a:gd name="connsiteY3-340" fmla="*/ 278027 h 3002777"/>
              <a:gd name="connsiteX4-341" fmla="*/ 6208773 w 7312025"/>
              <a:gd name="connsiteY4-342" fmla="*/ 874365 h 3002777"/>
              <a:gd name="connsiteX5-343" fmla="*/ 6047529 w 7312025"/>
              <a:gd name="connsiteY5-344" fmla="*/ 2149357 h 3002777"/>
              <a:gd name="connsiteX6-345" fmla="*/ 4108297 w 7312025"/>
              <a:gd name="connsiteY6-346" fmla="*/ 2758672 h 3002777"/>
              <a:gd name="connsiteX7-347" fmla="*/ 1996524 w 7312025"/>
              <a:gd name="connsiteY7-348" fmla="*/ 2276947 h 3002777"/>
              <a:gd name="connsiteX8-349" fmla="*/ 30165 w 7312025"/>
              <a:gd name="connsiteY8-350" fmla="*/ 842466 h 3002777"/>
              <a:gd name="connsiteX0-351" fmla="*/ 299983 w 7581843"/>
              <a:gd name="connsiteY0-352" fmla="*/ 842466 h 3002777"/>
              <a:gd name="connsiteX1-353" fmla="*/ 1266883 w 7581843"/>
              <a:gd name="connsiteY1-354" fmla="*/ 309923 h 3002777"/>
              <a:gd name="connsiteX2-355" fmla="*/ 3282962 w 7581843"/>
              <a:gd name="connsiteY2-356" fmla="*/ 150 h 3002777"/>
              <a:gd name="connsiteX3-357" fmla="*/ 5402947 w 7581843"/>
              <a:gd name="connsiteY3-358" fmla="*/ 278027 h 3002777"/>
              <a:gd name="connsiteX4-359" fmla="*/ 6478591 w 7581843"/>
              <a:gd name="connsiteY4-360" fmla="*/ 874365 h 3002777"/>
              <a:gd name="connsiteX5-361" fmla="*/ 6317347 w 7581843"/>
              <a:gd name="connsiteY5-362" fmla="*/ 2149357 h 3002777"/>
              <a:gd name="connsiteX6-363" fmla="*/ 4378115 w 7581843"/>
              <a:gd name="connsiteY6-364" fmla="*/ 2758672 h 3002777"/>
              <a:gd name="connsiteX7-365" fmla="*/ 2266342 w 7581843"/>
              <a:gd name="connsiteY7-366" fmla="*/ 2276947 h 3002777"/>
              <a:gd name="connsiteX8-367" fmla="*/ 299983 w 7581843"/>
              <a:gd name="connsiteY8-368" fmla="*/ 842466 h 3002777"/>
              <a:gd name="connsiteX0-369" fmla="*/ 345344 w 7627204"/>
              <a:gd name="connsiteY0-370" fmla="*/ 842466 h 3002777"/>
              <a:gd name="connsiteX1-371" fmla="*/ 1312244 w 7627204"/>
              <a:gd name="connsiteY1-372" fmla="*/ 309923 h 3002777"/>
              <a:gd name="connsiteX2-373" fmla="*/ 3328323 w 7627204"/>
              <a:gd name="connsiteY2-374" fmla="*/ 150 h 3002777"/>
              <a:gd name="connsiteX3-375" fmla="*/ 5448308 w 7627204"/>
              <a:gd name="connsiteY3-376" fmla="*/ 278027 h 3002777"/>
              <a:gd name="connsiteX4-377" fmla="*/ 6523952 w 7627204"/>
              <a:gd name="connsiteY4-378" fmla="*/ 874365 h 3002777"/>
              <a:gd name="connsiteX5-379" fmla="*/ 6362708 w 7627204"/>
              <a:gd name="connsiteY5-380" fmla="*/ 2149357 h 3002777"/>
              <a:gd name="connsiteX6-381" fmla="*/ 4423476 w 7627204"/>
              <a:gd name="connsiteY6-382" fmla="*/ 2758672 h 3002777"/>
              <a:gd name="connsiteX7-383" fmla="*/ 2311703 w 7627204"/>
              <a:gd name="connsiteY7-384" fmla="*/ 2276947 h 3002777"/>
              <a:gd name="connsiteX8-385" fmla="*/ 345344 w 7627204"/>
              <a:gd name="connsiteY8-386" fmla="*/ 842466 h 3002777"/>
              <a:gd name="connsiteX0-387" fmla="*/ 345344 w 7627204"/>
              <a:gd name="connsiteY0-388" fmla="*/ 842466 h 3002777"/>
              <a:gd name="connsiteX1-389" fmla="*/ 1312244 w 7627204"/>
              <a:gd name="connsiteY1-390" fmla="*/ 309923 h 3002777"/>
              <a:gd name="connsiteX2-391" fmla="*/ 3328323 w 7627204"/>
              <a:gd name="connsiteY2-392" fmla="*/ 150 h 3002777"/>
              <a:gd name="connsiteX3-393" fmla="*/ 5448308 w 7627204"/>
              <a:gd name="connsiteY3-394" fmla="*/ 278027 h 3002777"/>
              <a:gd name="connsiteX4-395" fmla="*/ 6523952 w 7627204"/>
              <a:gd name="connsiteY4-396" fmla="*/ 874365 h 3002777"/>
              <a:gd name="connsiteX5-397" fmla="*/ 6362708 w 7627204"/>
              <a:gd name="connsiteY5-398" fmla="*/ 2149357 h 3002777"/>
              <a:gd name="connsiteX6-399" fmla="*/ 4423476 w 7627204"/>
              <a:gd name="connsiteY6-400" fmla="*/ 2758672 h 3002777"/>
              <a:gd name="connsiteX7-401" fmla="*/ 2311703 w 7627204"/>
              <a:gd name="connsiteY7-402" fmla="*/ 2276947 h 3002777"/>
              <a:gd name="connsiteX8-403" fmla="*/ 345344 w 7627204"/>
              <a:gd name="connsiteY8-404" fmla="*/ 842466 h 3002777"/>
              <a:gd name="connsiteX0-405" fmla="*/ 709296 w 7991156"/>
              <a:gd name="connsiteY0-406" fmla="*/ 842466 h 3002777"/>
              <a:gd name="connsiteX1-407" fmla="*/ 1676196 w 7991156"/>
              <a:gd name="connsiteY1-408" fmla="*/ 309923 h 3002777"/>
              <a:gd name="connsiteX2-409" fmla="*/ 3692275 w 7991156"/>
              <a:gd name="connsiteY2-410" fmla="*/ 150 h 3002777"/>
              <a:gd name="connsiteX3-411" fmla="*/ 5812260 w 7991156"/>
              <a:gd name="connsiteY3-412" fmla="*/ 278027 h 3002777"/>
              <a:gd name="connsiteX4-413" fmla="*/ 6887904 w 7991156"/>
              <a:gd name="connsiteY4-414" fmla="*/ 874365 h 3002777"/>
              <a:gd name="connsiteX5-415" fmla="*/ 6726660 w 7991156"/>
              <a:gd name="connsiteY5-416" fmla="*/ 2149357 h 3002777"/>
              <a:gd name="connsiteX6-417" fmla="*/ 4787428 w 7991156"/>
              <a:gd name="connsiteY6-418" fmla="*/ 2758672 h 3002777"/>
              <a:gd name="connsiteX7-419" fmla="*/ 2675655 w 7991156"/>
              <a:gd name="connsiteY7-420" fmla="*/ 2276947 h 3002777"/>
              <a:gd name="connsiteX8-421" fmla="*/ 709296 w 7991156"/>
              <a:gd name="connsiteY8-422" fmla="*/ 842466 h 3002777"/>
              <a:gd name="connsiteX0-423" fmla="*/ 551103 w 7832963"/>
              <a:gd name="connsiteY0-424" fmla="*/ 842466 h 3002777"/>
              <a:gd name="connsiteX1-425" fmla="*/ 1518003 w 7832963"/>
              <a:gd name="connsiteY1-426" fmla="*/ 309923 h 3002777"/>
              <a:gd name="connsiteX2-427" fmla="*/ 3534082 w 7832963"/>
              <a:gd name="connsiteY2-428" fmla="*/ 150 h 3002777"/>
              <a:gd name="connsiteX3-429" fmla="*/ 5654067 w 7832963"/>
              <a:gd name="connsiteY3-430" fmla="*/ 278027 h 3002777"/>
              <a:gd name="connsiteX4-431" fmla="*/ 6729711 w 7832963"/>
              <a:gd name="connsiteY4-432" fmla="*/ 874365 h 3002777"/>
              <a:gd name="connsiteX5-433" fmla="*/ 6568467 w 7832963"/>
              <a:gd name="connsiteY5-434" fmla="*/ 2149357 h 3002777"/>
              <a:gd name="connsiteX6-435" fmla="*/ 4629235 w 7832963"/>
              <a:gd name="connsiteY6-436" fmla="*/ 2758672 h 3002777"/>
              <a:gd name="connsiteX7-437" fmla="*/ 2517462 w 7832963"/>
              <a:gd name="connsiteY7-438" fmla="*/ 2276947 h 3002777"/>
              <a:gd name="connsiteX8-439" fmla="*/ 551103 w 7832963"/>
              <a:gd name="connsiteY8-440" fmla="*/ 842466 h 3002777"/>
              <a:gd name="connsiteX0-441" fmla="*/ 658540 w 7940400"/>
              <a:gd name="connsiteY0-442" fmla="*/ 842466 h 3002777"/>
              <a:gd name="connsiteX1-443" fmla="*/ 1625440 w 7940400"/>
              <a:gd name="connsiteY1-444" fmla="*/ 309923 h 3002777"/>
              <a:gd name="connsiteX2-445" fmla="*/ 3641519 w 7940400"/>
              <a:gd name="connsiteY2-446" fmla="*/ 150 h 3002777"/>
              <a:gd name="connsiteX3-447" fmla="*/ 5761504 w 7940400"/>
              <a:gd name="connsiteY3-448" fmla="*/ 278027 h 3002777"/>
              <a:gd name="connsiteX4-449" fmla="*/ 6837148 w 7940400"/>
              <a:gd name="connsiteY4-450" fmla="*/ 874365 h 3002777"/>
              <a:gd name="connsiteX5-451" fmla="*/ 6675904 w 7940400"/>
              <a:gd name="connsiteY5-452" fmla="*/ 2149357 h 3002777"/>
              <a:gd name="connsiteX6-453" fmla="*/ 4736672 w 7940400"/>
              <a:gd name="connsiteY6-454" fmla="*/ 2758672 h 3002777"/>
              <a:gd name="connsiteX7-455" fmla="*/ 2624899 w 7940400"/>
              <a:gd name="connsiteY7-456" fmla="*/ 2276947 h 3002777"/>
              <a:gd name="connsiteX8-457" fmla="*/ 658540 w 7940400"/>
              <a:gd name="connsiteY8-458" fmla="*/ 842466 h 3002777"/>
              <a:gd name="connsiteX0-459" fmla="*/ 642040 w 7923900"/>
              <a:gd name="connsiteY0-460" fmla="*/ 842466 h 3002777"/>
              <a:gd name="connsiteX1-461" fmla="*/ 1608940 w 7923900"/>
              <a:gd name="connsiteY1-462" fmla="*/ 309923 h 3002777"/>
              <a:gd name="connsiteX2-463" fmla="*/ 3625019 w 7923900"/>
              <a:gd name="connsiteY2-464" fmla="*/ 150 h 3002777"/>
              <a:gd name="connsiteX3-465" fmla="*/ 5745004 w 7923900"/>
              <a:gd name="connsiteY3-466" fmla="*/ 278027 h 3002777"/>
              <a:gd name="connsiteX4-467" fmla="*/ 6820648 w 7923900"/>
              <a:gd name="connsiteY4-468" fmla="*/ 874365 h 3002777"/>
              <a:gd name="connsiteX5-469" fmla="*/ 6659404 w 7923900"/>
              <a:gd name="connsiteY5-470" fmla="*/ 2149357 h 3002777"/>
              <a:gd name="connsiteX6-471" fmla="*/ 4720172 w 7923900"/>
              <a:gd name="connsiteY6-472" fmla="*/ 2758672 h 3002777"/>
              <a:gd name="connsiteX7-473" fmla="*/ 2608399 w 7923900"/>
              <a:gd name="connsiteY7-474" fmla="*/ 2276947 h 3002777"/>
              <a:gd name="connsiteX8-475" fmla="*/ 642040 w 7923900"/>
              <a:gd name="connsiteY8-476" fmla="*/ 842466 h 3002777"/>
              <a:gd name="connsiteX0-477" fmla="*/ 642040 w 7923900"/>
              <a:gd name="connsiteY0-478" fmla="*/ 842466 h 3002777"/>
              <a:gd name="connsiteX1-479" fmla="*/ 1608940 w 7923900"/>
              <a:gd name="connsiteY1-480" fmla="*/ 309923 h 3002777"/>
              <a:gd name="connsiteX2-481" fmla="*/ 3625019 w 7923900"/>
              <a:gd name="connsiteY2-482" fmla="*/ 150 h 3002777"/>
              <a:gd name="connsiteX3-483" fmla="*/ 5745004 w 7923900"/>
              <a:gd name="connsiteY3-484" fmla="*/ 278027 h 3002777"/>
              <a:gd name="connsiteX4-485" fmla="*/ 6820648 w 7923900"/>
              <a:gd name="connsiteY4-486" fmla="*/ 874365 h 3002777"/>
              <a:gd name="connsiteX5-487" fmla="*/ 6659404 w 7923900"/>
              <a:gd name="connsiteY5-488" fmla="*/ 2149357 h 3002777"/>
              <a:gd name="connsiteX6-489" fmla="*/ 4720172 w 7923900"/>
              <a:gd name="connsiteY6-490" fmla="*/ 2758672 h 3002777"/>
              <a:gd name="connsiteX7-491" fmla="*/ 2608399 w 7923900"/>
              <a:gd name="connsiteY7-492" fmla="*/ 2276947 h 3002777"/>
              <a:gd name="connsiteX8-493" fmla="*/ 642040 w 7923900"/>
              <a:gd name="connsiteY8-494" fmla="*/ 842466 h 3002777"/>
              <a:gd name="connsiteX0-495" fmla="*/ 642040 w 7923900"/>
              <a:gd name="connsiteY0-496" fmla="*/ 999238 h 3159549"/>
              <a:gd name="connsiteX1-497" fmla="*/ 1608940 w 7923900"/>
              <a:gd name="connsiteY1-498" fmla="*/ 466695 h 3159549"/>
              <a:gd name="connsiteX2-499" fmla="*/ 3625019 w 7923900"/>
              <a:gd name="connsiteY2-500" fmla="*/ 156922 h 3159549"/>
              <a:gd name="connsiteX3-501" fmla="*/ 5745004 w 7923900"/>
              <a:gd name="connsiteY3-502" fmla="*/ 434799 h 3159549"/>
              <a:gd name="connsiteX4-503" fmla="*/ 6820648 w 7923900"/>
              <a:gd name="connsiteY4-504" fmla="*/ 1031137 h 3159549"/>
              <a:gd name="connsiteX5-505" fmla="*/ 6659404 w 7923900"/>
              <a:gd name="connsiteY5-506" fmla="*/ 2306129 h 3159549"/>
              <a:gd name="connsiteX6-507" fmla="*/ 4720172 w 7923900"/>
              <a:gd name="connsiteY6-508" fmla="*/ 2915444 h 3159549"/>
              <a:gd name="connsiteX7-509" fmla="*/ 2608399 w 7923900"/>
              <a:gd name="connsiteY7-510" fmla="*/ 2433719 h 3159549"/>
              <a:gd name="connsiteX8-511" fmla="*/ 642040 w 7923900"/>
              <a:gd name="connsiteY8-512" fmla="*/ 999238 h 3159549"/>
              <a:gd name="connsiteX0-513" fmla="*/ 642040 w 7923900"/>
              <a:gd name="connsiteY0-514" fmla="*/ 1058536 h 3218847"/>
              <a:gd name="connsiteX1-515" fmla="*/ 1608940 w 7923900"/>
              <a:gd name="connsiteY1-516" fmla="*/ 525993 h 3218847"/>
              <a:gd name="connsiteX2-517" fmla="*/ 3625019 w 7923900"/>
              <a:gd name="connsiteY2-518" fmla="*/ 216220 h 3218847"/>
              <a:gd name="connsiteX3-519" fmla="*/ 5745004 w 7923900"/>
              <a:gd name="connsiteY3-520" fmla="*/ 494097 h 3218847"/>
              <a:gd name="connsiteX4-521" fmla="*/ 6820648 w 7923900"/>
              <a:gd name="connsiteY4-522" fmla="*/ 1090435 h 3218847"/>
              <a:gd name="connsiteX5-523" fmla="*/ 6659404 w 7923900"/>
              <a:gd name="connsiteY5-524" fmla="*/ 2365427 h 3218847"/>
              <a:gd name="connsiteX6-525" fmla="*/ 4720172 w 7923900"/>
              <a:gd name="connsiteY6-526" fmla="*/ 2974742 h 3218847"/>
              <a:gd name="connsiteX7-527" fmla="*/ 2608399 w 7923900"/>
              <a:gd name="connsiteY7-528" fmla="*/ 2493017 h 3218847"/>
              <a:gd name="connsiteX8-529" fmla="*/ 642040 w 7923900"/>
              <a:gd name="connsiteY8-530" fmla="*/ 1058536 h 3218847"/>
              <a:gd name="connsiteX0-531" fmla="*/ 642040 w 7923900"/>
              <a:gd name="connsiteY0-532" fmla="*/ 1058536 h 3218847"/>
              <a:gd name="connsiteX1-533" fmla="*/ 1608940 w 7923900"/>
              <a:gd name="connsiteY1-534" fmla="*/ 525993 h 3218847"/>
              <a:gd name="connsiteX2-535" fmla="*/ 3625019 w 7923900"/>
              <a:gd name="connsiteY2-536" fmla="*/ 216220 h 3218847"/>
              <a:gd name="connsiteX3-537" fmla="*/ 5745004 w 7923900"/>
              <a:gd name="connsiteY3-538" fmla="*/ 494097 h 3218847"/>
              <a:gd name="connsiteX4-539" fmla="*/ 6820648 w 7923900"/>
              <a:gd name="connsiteY4-540" fmla="*/ 1090435 h 3218847"/>
              <a:gd name="connsiteX5-541" fmla="*/ 6659404 w 7923900"/>
              <a:gd name="connsiteY5-542" fmla="*/ 2365427 h 3218847"/>
              <a:gd name="connsiteX6-543" fmla="*/ 4720172 w 7923900"/>
              <a:gd name="connsiteY6-544" fmla="*/ 2974742 h 3218847"/>
              <a:gd name="connsiteX7-545" fmla="*/ 2608399 w 7923900"/>
              <a:gd name="connsiteY7-546" fmla="*/ 2493017 h 3218847"/>
              <a:gd name="connsiteX8-547" fmla="*/ 642040 w 7923900"/>
              <a:gd name="connsiteY8-548" fmla="*/ 1058536 h 3218847"/>
              <a:gd name="connsiteX0-549" fmla="*/ 642040 w 7923900"/>
              <a:gd name="connsiteY0-550" fmla="*/ 1106883 h 3267194"/>
              <a:gd name="connsiteX1-551" fmla="*/ 1608940 w 7923900"/>
              <a:gd name="connsiteY1-552" fmla="*/ 574340 h 3267194"/>
              <a:gd name="connsiteX2-553" fmla="*/ 3625019 w 7923900"/>
              <a:gd name="connsiteY2-554" fmla="*/ 264567 h 3267194"/>
              <a:gd name="connsiteX3-555" fmla="*/ 5745004 w 7923900"/>
              <a:gd name="connsiteY3-556" fmla="*/ 542444 h 3267194"/>
              <a:gd name="connsiteX4-557" fmla="*/ 6820648 w 7923900"/>
              <a:gd name="connsiteY4-558" fmla="*/ 1138782 h 3267194"/>
              <a:gd name="connsiteX5-559" fmla="*/ 6659404 w 7923900"/>
              <a:gd name="connsiteY5-560" fmla="*/ 2413774 h 3267194"/>
              <a:gd name="connsiteX6-561" fmla="*/ 4720172 w 7923900"/>
              <a:gd name="connsiteY6-562" fmla="*/ 3023089 h 3267194"/>
              <a:gd name="connsiteX7-563" fmla="*/ 2608399 w 7923900"/>
              <a:gd name="connsiteY7-564" fmla="*/ 2541364 h 3267194"/>
              <a:gd name="connsiteX8-565" fmla="*/ 642040 w 7923900"/>
              <a:gd name="connsiteY8-566" fmla="*/ 1106883 h 3267194"/>
              <a:gd name="connsiteX0-567" fmla="*/ 642040 w 7923900"/>
              <a:gd name="connsiteY0-568" fmla="*/ 1131283 h 3291594"/>
              <a:gd name="connsiteX1-569" fmla="*/ 1608940 w 7923900"/>
              <a:gd name="connsiteY1-570" fmla="*/ 598740 h 3291594"/>
              <a:gd name="connsiteX2-571" fmla="*/ 3625019 w 7923900"/>
              <a:gd name="connsiteY2-572" fmla="*/ 288967 h 3291594"/>
              <a:gd name="connsiteX3-573" fmla="*/ 5745004 w 7923900"/>
              <a:gd name="connsiteY3-574" fmla="*/ 566844 h 3291594"/>
              <a:gd name="connsiteX4-575" fmla="*/ 6820648 w 7923900"/>
              <a:gd name="connsiteY4-576" fmla="*/ 1163182 h 3291594"/>
              <a:gd name="connsiteX5-577" fmla="*/ 6659404 w 7923900"/>
              <a:gd name="connsiteY5-578" fmla="*/ 2438174 h 3291594"/>
              <a:gd name="connsiteX6-579" fmla="*/ 4720172 w 7923900"/>
              <a:gd name="connsiteY6-580" fmla="*/ 3047489 h 3291594"/>
              <a:gd name="connsiteX7-581" fmla="*/ 2608399 w 7923900"/>
              <a:gd name="connsiteY7-582" fmla="*/ 2565764 h 3291594"/>
              <a:gd name="connsiteX8-583" fmla="*/ 642040 w 7923900"/>
              <a:gd name="connsiteY8-584" fmla="*/ 1131283 h 3291594"/>
              <a:gd name="connsiteX0-585" fmla="*/ 642040 w 7923900"/>
              <a:gd name="connsiteY0-586" fmla="*/ 1168997 h 3329308"/>
              <a:gd name="connsiteX1-587" fmla="*/ 1608940 w 7923900"/>
              <a:gd name="connsiteY1-588" fmla="*/ 636454 h 3329308"/>
              <a:gd name="connsiteX2-589" fmla="*/ 3625019 w 7923900"/>
              <a:gd name="connsiteY2-590" fmla="*/ 326681 h 3329308"/>
              <a:gd name="connsiteX3-591" fmla="*/ 5745004 w 7923900"/>
              <a:gd name="connsiteY3-592" fmla="*/ 604558 h 3329308"/>
              <a:gd name="connsiteX4-593" fmla="*/ 6820648 w 7923900"/>
              <a:gd name="connsiteY4-594" fmla="*/ 1200896 h 3329308"/>
              <a:gd name="connsiteX5-595" fmla="*/ 6659404 w 7923900"/>
              <a:gd name="connsiteY5-596" fmla="*/ 2475888 h 3329308"/>
              <a:gd name="connsiteX6-597" fmla="*/ 4720172 w 7923900"/>
              <a:gd name="connsiteY6-598" fmla="*/ 3085203 h 3329308"/>
              <a:gd name="connsiteX7-599" fmla="*/ 2608399 w 7923900"/>
              <a:gd name="connsiteY7-600" fmla="*/ 2603478 h 3329308"/>
              <a:gd name="connsiteX8-601" fmla="*/ 642040 w 7923900"/>
              <a:gd name="connsiteY8-602" fmla="*/ 1168997 h 3329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57" y="connsiteY6-58"/>
              </a:cxn>
              <a:cxn ang="0">
                <a:pos x="connsiteX7-101" y="connsiteY7-102"/>
              </a:cxn>
              <a:cxn ang="0">
                <a:pos x="connsiteX8-151" y="connsiteY8-152"/>
              </a:cxn>
            </a:cxnLst>
            <a:rect l="l" t="t" r="r" b="b"/>
            <a:pathLst>
              <a:path w="7923900" h="3329308">
                <a:moveTo>
                  <a:pt x="642040" y="1168997"/>
                </a:moveTo>
                <a:cubicBezTo>
                  <a:pt x="592422" y="841160"/>
                  <a:pt x="1058615" y="716589"/>
                  <a:pt x="1608940" y="636454"/>
                </a:cubicBezTo>
                <a:cubicBezTo>
                  <a:pt x="2010409" y="-187959"/>
                  <a:pt x="3180225" y="34285"/>
                  <a:pt x="3625019" y="326681"/>
                </a:cubicBezTo>
                <a:cubicBezTo>
                  <a:pt x="4803460" y="-401649"/>
                  <a:pt x="5648333" y="267470"/>
                  <a:pt x="5745004" y="604558"/>
                </a:cubicBezTo>
                <a:cubicBezTo>
                  <a:pt x="6830502" y="845953"/>
                  <a:pt x="6919885" y="1018371"/>
                  <a:pt x="6820648" y="1200896"/>
                </a:cubicBezTo>
                <a:cubicBezTo>
                  <a:pt x="8465151" y="1245198"/>
                  <a:pt x="8154255" y="2510939"/>
                  <a:pt x="6659404" y="2475888"/>
                </a:cubicBezTo>
                <a:cubicBezTo>
                  <a:pt x="6801967" y="3397767"/>
                  <a:pt x="5257116" y="3414812"/>
                  <a:pt x="4720172" y="3085203"/>
                </a:cubicBezTo>
                <a:cubicBezTo>
                  <a:pt x="3194400" y="3712525"/>
                  <a:pt x="2579251" y="2976008"/>
                  <a:pt x="2608399" y="2603478"/>
                </a:cubicBezTo>
                <a:cubicBezTo>
                  <a:pt x="-371467" y="3294202"/>
                  <a:pt x="-446026" y="1475569"/>
                  <a:pt x="642040" y="1168997"/>
                </a:cubicBezTo>
                <a:close/>
              </a:path>
            </a:pathLst>
          </a:custGeom>
          <a:gradFill>
            <a:gsLst>
              <a:gs pos="7000">
                <a:schemeClr val="accent5">
                  <a:lumMod val="8000"/>
                  <a:lumOff val="92000"/>
                </a:schemeClr>
              </a:gs>
              <a:gs pos="88000">
                <a:schemeClr val="accent1">
                  <a:lumMod val="11000"/>
                  <a:lumOff val="89000"/>
                </a:schemeClr>
              </a:gs>
            </a:gsLst>
            <a:lin ang="16200000" scaled="0"/>
          </a:gra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5228759" y="1692927"/>
            <a:ext cx="1734481" cy="1763103"/>
            <a:chOff x="596901" y="3783013"/>
            <a:chExt cx="2041524" cy="1931987"/>
          </a:xfrm>
        </p:grpSpPr>
        <p:sp>
          <p:nvSpPr>
            <p:cNvPr id="110" name="Freeform 43"/>
            <p:cNvSpPr>
              <a:spLocks noEditPoints="1"/>
            </p:cNvSpPr>
            <p:nvPr/>
          </p:nvSpPr>
          <p:spPr bwMode="auto">
            <a:xfrm>
              <a:off x="703263" y="5553075"/>
              <a:ext cx="1863725" cy="161925"/>
            </a:xfrm>
            <a:custGeom>
              <a:avLst/>
              <a:gdLst>
                <a:gd name="T0" fmla="*/ 377 w 624"/>
                <a:gd name="T1" fmla="*/ 1 h 54"/>
                <a:gd name="T2" fmla="*/ 383 w 624"/>
                <a:gd name="T3" fmla="*/ 30 h 54"/>
                <a:gd name="T4" fmla="*/ 368 w 624"/>
                <a:gd name="T5" fmla="*/ 33 h 54"/>
                <a:gd name="T6" fmla="*/ 332 w 624"/>
                <a:gd name="T7" fmla="*/ 28 h 54"/>
                <a:gd name="T8" fmla="*/ 283 w 624"/>
                <a:gd name="T9" fmla="*/ 23 h 54"/>
                <a:gd name="T10" fmla="*/ 250 w 624"/>
                <a:gd name="T11" fmla="*/ 26 h 54"/>
                <a:gd name="T12" fmla="*/ 223 w 624"/>
                <a:gd name="T13" fmla="*/ 28 h 54"/>
                <a:gd name="T14" fmla="*/ 139 w 624"/>
                <a:gd name="T15" fmla="*/ 5 h 54"/>
                <a:gd name="T16" fmla="*/ 0 w 624"/>
                <a:gd name="T17" fmla="*/ 27 h 54"/>
                <a:gd name="T18" fmla="*/ 312 w 624"/>
                <a:gd name="T19" fmla="*/ 54 h 54"/>
                <a:gd name="T20" fmla="*/ 624 w 624"/>
                <a:gd name="T21" fmla="*/ 27 h 54"/>
                <a:gd name="T22" fmla="*/ 543 w 624"/>
                <a:gd name="T23" fmla="*/ 9 h 54"/>
                <a:gd name="T24" fmla="*/ 545 w 624"/>
                <a:gd name="T25" fmla="*/ 14 h 54"/>
                <a:gd name="T26" fmla="*/ 530 w 624"/>
                <a:gd name="T27" fmla="*/ 35 h 54"/>
                <a:gd name="T28" fmla="*/ 500 w 624"/>
                <a:gd name="T29" fmla="*/ 17 h 54"/>
                <a:gd name="T30" fmla="*/ 497 w 624"/>
                <a:gd name="T31" fmla="*/ 5 h 54"/>
                <a:gd name="T32" fmla="*/ 438 w 624"/>
                <a:gd name="T33" fmla="*/ 3 h 54"/>
                <a:gd name="T34" fmla="*/ 444 w 624"/>
                <a:gd name="T35" fmla="*/ 12 h 54"/>
                <a:gd name="T36" fmla="*/ 431 w 624"/>
                <a:gd name="T37" fmla="*/ 41 h 54"/>
                <a:gd name="T38" fmla="*/ 411 w 624"/>
                <a:gd name="T39" fmla="*/ 33 h 54"/>
                <a:gd name="T40" fmla="*/ 400 w 624"/>
                <a:gd name="T41" fmla="*/ 1 h 54"/>
                <a:gd name="T42" fmla="*/ 377 w 624"/>
                <a:gd name="T43" fmla="*/ 1 h 54"/>
                <a:gd name="T44" fmla="*/ 312 w 624"/>
                <a:gd name="T45" fmla="*/ 0 h 54"/>
                <a:gd name="T46" fmla="*/ 258 w 624"/>
                <a:gd name="T47" fmla="*/ 1 h 54"/>
                <a:gd name="T48" fmla="*/ 251 w 624"/>
                <a:gd name="T49" fmla="*/ 3 h 54"/>
                <a:gd name="T50" fmla="*/ 314 w 624"/>
                <a:gd name="T51" fmla="*/ 0 h 54"/>
                <a:gd name="T52" fmla="*/ 312 w 624"/>
                <a:gd name="T5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4" h="54">
                  <a:moveTo>
                    <a:pt x="377" y="1"/>
                  </a:moveTo>
                  <a:cubicBezTo>
                    <a:pt x="391" y="6"/>
                    <a:pt x="397" y="19"/>
                    <a:pt x="383" y="30"/>
                  </a:cubicBezTo>
                  <a:cubicBezTo>
                    <a:pt x="379" y="32"/>
                    <a:pt x="374" y="33"/>
                    <a:pt x="368" y="33"/>
                  </a:cubicBezTo>
                  <a:cubicBezTo>
                    <a:pt x="358" y="33"/>
                    <a:pt x="346" y="31"/>
                    <a:pt x="332" y="28"/>
                  </a:cubicBezTo>
                  <a:cubicBezTo>
                    <a:pt x="318" y="26"/>
                    <a:pt x="301" y="23"/>
                    <a:pt x="283" y="23"/>
                  </a:cubicBezTo>
                  <a:cubicBezTo>
                    <a:pt x="272" y="23"/>
                    <a:pt x="262" y="24"/>
                    <a:pt x="250" y="26"/>
                  </a:cubicBezTo>
                  <a:cubicBezTo>
                    <a:pt x="242" y="28"/>
                    <a:pt x="232" y="28"/>
                    <a:pt x="223" y="28"/>
                  </a:cubicBezTo>
                  <a:cubicBezTo>
                    <a:pt x="194" y="28"/>
                    <a:pt x="164" y="21"/>
                    <a:pt x="139" y="5"/>
                  </a:cubicBezTo>
                  <a:cubicBezTo>
                    <a:pt x="55" y="10"/>
                    <a:pt x="0" y="18"/>
                    <a:pt x="0" y="27"/>
                  </a:cubicBezTo>
                  <a:cubicBezTo>
                    <a:pt x="0" y="42"/>
                    <a:pt x="140" y="54"/>
                    <a:pt x="312" y="54"/>
                  </a:cubicBezTo>
                  <a:cubicBezTo>
                    <a:pt x="484" y="54"/>
                    <a:pt x="624" y="42"/>
                    <a:pt x="624" y="27"/>
                  </a:cubicBezTo>
                  <a:cubicBezTo>
                    <a:pt x="624" y="20"/>
                    <a:pt x="594" y="14"/>
                    <a:pt x="543" y="9"/>
                  </a:cubicBezTo>
                  <a:cubicBezTo>
                    <a:pt x="544" y="11"/>
                    <a:pt x="544" y="12"/>
                    <a:pt x="545" y="14"/>
                  </a:cubicBezTo>
                  <a:cubicBezTo>
                    <a:pt x="550" y="28"/>
                    <a:pt x="542" y="35"/>
                    <a:pt x="530" y="35"/>
                  </a:cubicBezTo>
                  <a:cubicBezTo>
                    <a:pt x="519" y="35"/>
                    <a:pt x="505" y="28"/>
                    <a:pt x="500" y="17"/>
                  </a:cubicBezTo>
                  <a:cubicBezTo>
                    <a:pt x="499" y="15"/>
                    <a:pt x="498" y="11"/>
                    <a:pt x="497" y="5"/>
                  </a:cubicBezTo>
                  <a:cubicBezTo>
                    <a:pt x="479" y="4"/>
                    <a:pt x="459" y="3"/>
                    <a:pt x="438" y="3"/>
                  </a:cubicBezTo>
                  <a:cubicBezTo>
                    <a:pt x="440" y="6"/>
                    <a:pt x="441" y="9"/>
                    <a:pt x="444" y="12"/>
                  </a:cubicBezTo>
                  <a:cubicBezTo>
                    <a:pt x="456" y="29"/>
                    <a:pt x="445" y="41"/>
                    <a:pt x="431" y="41"/>
                  </a:cubicBezTo>
                  <a:cubicBezTo>
                    <a:pt x="424" y="41"/>
                    <a:pt x="417" y="38"/>
                    <a:pt x="411" y="33"/>
                  </a:cubicBezTo>
                  <a:cubicBezTo>
                    <a:pt x="407" y="29"/>
                    <a:pt x="403" y="17"/>
                    <a:pt x="400" y="1"/>
                  </a:cubicBezTo>
                  <a:cubicBezTo>
                    <a:pt x="393" y="1"/>
                    <a:pt x="385" y="1"/>
                    <a:pt x="377" y="1"/>
                  </a:cubicBezTo>
                  <a:moveTo>
                    <a:pt x="312" y="0"/>
                  </a:moveTo>
                  <a:cubicBezTo>
                    <a:pt x="294" y="0"/>
                    <a:pt x="275" y="0"/>
                    <a:pt x="258" y="1"/>
                  </a:cubicBezTo>
                  <a:cubicBezTo>
                    <a:pt x="254" y="2"/>
                    <a:pt x="251" y="3"/>
                    <a:pt x="251" y="3"/>
                  </a:cubicBezTo>
                  <a:cubicBezTo>
                    <a:pt x="251" y="3"/>
                    <a:pt x="284" y="2"/>
                    <a:pt x="314" y="0"/>
                  </a:cubicBezTo>
                  <a:cubicBezTo>
                    <a:pt x="314" y="0"/>
                    <a:pt x="313" y="0"/>
                    <a:pt x="312" y="0"/>
                  </a:cubicBezTo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44"/>
            <p:cNvSpPr/>
            <p:nvPr/>
          </p:nvSpPr>
          <p:spPr bwMode="auto">
            <a:xfrm>
              <a:off x="596901" y="3900488"/>
              <a:ext cx="1763712" cy="1801813"/>
            </a:xfrm>
            <a:custGeom>
              <a:avLst/>
              <a:gdLst>
                <a:gd name="T0" fmla="*/ 581 w 591"/>
                <a:gd name="T1" fmla="*/ 568 h 604"/>
                <a:gd name="T2" fmla="*/ 550 w 591"/>
                <a:gd name="T3" fmla="*/ 482 h 604"/>
                <a:gd name="T4" fmla="*/ 532 w 591"/>
                <a:gd name="T5" fmla="*/ 176 h 604"/>
                <a:gd name="T6" fmla="*/ 365 w 591"/>
                <a:gd name="T7" fmla="*/ 170 h 604"/>
                <a:gd name="T8" fmla="*/ 346 w 591"/>
                <a:gd name="T9" fmla="*/ 184 h 604"/>
                <a:gd name="T10" fmla="*/ 116 w 591"/>
                <a:gd name="T11" fmla="*/ 446 h 604"/>
                <a:gd name="T12" fmla="*/ 67 w 591"/>
                <a:gd name="T13" fmla="*/ 342 h 604"/>
                <a:gd name="T14" fmla="*/ 129 w 591"/>
                <a:gd name="T15" fmla="*/ 55 h 604"/>
                <a:gd name="T16" fmla="*/ 183 w 591"/>
                <a:gd name="T17" fmla="*/ 107 h 604"/>
                <a:gd name="T18" fmla="*/ 154 w 591"/>
                <a:gd name="T19" fmla="*/ 21 h 604"/>
                <a:gd name="T20" fmla="*/ 28 w 591"/>
                <a:gd name="T21" fmla="*/ 321 h 604"/>
                <a:gd name="T22" fmla="*/ 121 w 591"/>
                <a:gd name="T23" fmla="*/ 484 h 604"/>
                <a:gd name="T24" fmla="*/ 286 w 591"/>
                <a:gd name="T25" fmla="*/ 580 h 604"/>
                <a:gd name="T26" fmla="*/ 368 w 591"/>
                <a:gd name="T27" fmla="*/ 582 h 604"/>
                <a:gd name="T28" fmla="*/ 419 w 591"/>
                <a:gd name="T29" fmla="*/ 584 h 604"/>
                <a:gd name="T30" fmla="*/ 397 w 591"/>
                <a:gd name="T31" fmla="*/ 552 h 604"/>
                <a:gd name="T32" fmla="*/ 287 w 591"/>
                <a:gd name="T33" fmla="*/ 557 h 604"/>
                <a:gd name="T34" fmla="*/ 394 w 591"/>
                <a:gd name="T35" fmla="*/ 423 h 604"/>
                <a:gd name="T36" fmla="*/ 379 w 591"/>
                <a:gd name="T37" fmla="*/ 394 h 604"/>
                <a:gd name="T38" fmla="*/ 421 w 591"/>
                <a:gd name="T39" fmla="*/ 394 h 604"/>
                <a:gd name="T40" fmla="*/ 447 w 591"/>
                <a:gd name="T41" fmla="*/ 587 h 604"/>
                <a:gd name="T42" fmla="*/ 480 w 591"/>
                <a:gd name="T43" fmla="*/ 566 h 604"/>
                <a:gd name="T44" fmla="*/ 455 w 591"/>
                <a:gd name="T45" fmla="*/ 456 h 604"/>
                <a:gd name="T46" fmla="*/ 453 w 591"/>
                <a:gd name="T47" fmla="*/ 392 h 604"/>
                <a:gd name="T48" fmla="*/ 514 w 591"/>
                <a:gd name="T49" fmla="*/ 390 h 604"/>
                <a:gd name="T50" fmla="*/ 536 w 591"/>
                <a:gd name="T51" fmla="*/ 571 h 604"/>
                <a:gd name="T52" fmla="*/ 581 w 591"/>
                <a:gd name="T53" fmla="*/ 568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1" h="604">
                  <a:moveTo>
                    <a:pt x="581" y="568"/>
                  </a:moveTo>
                  <a:cubicBezTo>
                    <a:pt x="571" y="538"/>
                    <a:pt x="553" y="540"/>
                    <a:pt x="550" y="482"/>
                  </a:cubicBezTo>
                  <a:cubicBezTo>
                    <a:pt x="547" y="423"/>
                    <a:pt x="532" y="176"/>
                    <a:pt x="532" y="176"/>
                  </a:cubicBezTo>
                  <a:cubicBezTo>
                    <a:pt x="365" y="170"/>
                    <a:pt x="365" y="170"/>
                    <a:pt x="365" y="170"/>
                  </a:cubicBezTo>
                  <a:cubicBezTo>
                    <a:pt x="363" y="178"/>
                    <a:pt x="357" y="184"/>
                    <a:pt x="346" y="184"/>
                  </a:cubicBezTo>
                  <a:cubicBezTo>
                    <a:pt x="286" y="181"/>
                    <a:pt x="100" y="247"/>
                    <a:pt x="116" y="446"/>
                  </a:cubicBezTo>
                  <a:cubicBezTo>
                    <a:pt x="100" y="429"/>
                    <a:pt x="81" y="397"/>
                    <a:pt x="67" y="342"/>
                  </a:cubicBezTo>
                  <a:cubicBezTo>
                    <a:pt x="35" y="221"/>
                    <a:pt x="74" y="52"/>
                    <a:pt x="129" y="55"/>
                  </a:cubicBezTo>
                  <a:cubicBezTo>
                    <a:pt x="185" y="58"/>
                    <a:pt x="155" y="105"/>
                    <a:pt x="183" y="107"/>
                  </a:cubicBezTo>
                  <a:cubicBezTo>
                    <a:pt x="211" y="110"/>
                    <a:pt x="257" y="45"/>
                    <a:pt x="154" y="21"/>
                  </a:cubicBezTo>
                  <a:cubicBezTo>
                    <a:pt x="62" y="0"/>
                    <a:pt x="0" y="145"/>
                    <a:pt x="28" y="321"/>
                  </a:cubicBezTo>
                  <a:cubicBezTo>
                    <a:pt x="45" y="425"/>
                    <a:pt x="93" y="468"/>
                    <a:pt x="121" y="484"/>
                  </a:cubicBezTo>
                  <a:cubicBezTo>
                    <a:pt x="139" y="562"/>
                    <a:pt x="223" y="591"/>
                    <a:pt x="286" y="580"/>
                  </a:cubicBezTo>
                  <a:cubicBezTo>
                    <a:pt x="318" y="574"/>
                    <a:pt x="346" y="578"/>
                    <a:pt x="368" y="582"/>
                  </a:cubicBezTo>
                  <a:cubicBezTo>
                    <a:pt x="392" y="587"/>
                    <a:pt x="409" y="591"/>
                    <a:pt x="419" y="584"/>
                  </a:cubicBezTo>
                  <a:cubicBezTo>
                    <a:pt x="437" y="570"/>
                    <a:pt x="421" y="551"/>
                    <a:pt x="397" y="552"/>
                  </a:cubicBezTo>
                  <a:cubicBezTo>
                    <a:pt x="372" y="553"/>
                    <a:pt x="287" y="557"/>
                    <a:pt x="287" y="557"/>
                  </a:cubicBezTo>
                  <a:cubicBezTo>
                    <a:pt x="287" y="557"/>
                    <a:pt x="418" y="515"/>
                    <a:pt x="394" y="423"/>
                  </a:cubicBezTo>
                  <a:cubicBezTo>
                    <a:pt x="391" y="412"/>
                    <a:pt x="386" y="402"/>
                    <a:pt x="379" y="394"/>
                  </a:cubicBezTo>
                  <a:cubicBezTo>
                    <a:pt x="421" y="394"/>
                    <a:pt x="421" y="394"/>
                    <a:pt x="421" y="394"/>
                  </a:cubicBezTo>
                  <a:cubicBezTo>
                    <a:pt x="421" y="394"/>
                    <a:pt x="428" y="569"/>
                    <a:pt x="447" y="587"/>
                  </a:cubicBezTo>
                  <a:cubicBezTo>
                    <a:pt x="466" y="604"/>
                    <a:pt x="498" y="592"/>
                    <a:pt x="480" y="566"/>
                  </a:cubicBezTo>
                  <a:cubicBezTo>
                    <a:pt x="461" y="540"/>
                    <a:pt x="455" y="490"/>
                    <a:pt x="455" y="456"/>
                  </a:cubicBezTo>
                  <a:cubicBezTo>
                    <a:pt x="455" y="421"/>
                    <a:pt x="453" y="392"/>
                    <a:pt x="453" y="392"/>
                  </a:cubicBezTo>
                  <a:cubicBezTo>
                    <a:pt x="514" y="390"/>
                    <a:pt x="514" y="390"/>
                    <a:pt x="514" y="390"/>
                  </a:cubicBezTo>
                  <a:cubicBezTo>
                    <a:pt x="514" y="390"/>
                    <a:pt x="526" y="549"/>
                    <a:pt x="536" y="571"/>
                  </a:cubicBezTo>
                  <a:cubicBezTo>
                    <a:pt x="547" y="593"/>
                    <a:pt x="591" y="597"/>
                    <a:pt x="581" y="568"/>
                  </a:cubicBezTo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45"/>
            <p:cNvSpPr/>
            <p:nvPr/>
          </p:nvSpPr>
          <p:spPr bwMode="auto">
            <a:xfrm>
              <a:off x="1835150" y="4718050"/>
              <a:ext cx="358775" cy="322263"/>
            </a:xfrm>
            <a:custGeom>
              <a:avLst/>
              <a:gdLst>
                <a:gd name="T0" fmla="*/ 48 w 120"/>
                <a:gd name="T1" fmla="*/ 0 h 108"/>
                <a:gd name="T2" fmla="*/ 1 w 120"/>
                <a:gd name="T3" fmla="*/ 30 h 108"/>
                <a:gd name="T4" fmla="*/ 40 w 120"/>
                <a:gd name="T5" fmla="*/ 108 h 108"/>
                <a:gd name="T6" fmla="*/ 102 w 120"/>
                <a:gd name="T7" fmla="*/ 108 h 108"/>
                <a:gd name="T8" fmla="*/ 64 w 120"/>
                <a:gd name="T9" fmla="*/ 1 h 108"/>
                <a:gd name="T10" fmla="*/ 48 w 120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08">
                  <a:moveTo>
                    <a:pt x="48" y="0"/>
                  </a:moveTo>
                  <a:cubicBezTo>
                    <a:pt x="27" y="0"/>
                    <a:pt x="0" y="7"/>
                    <a:pt x="1" y="30"/>
                  </a:cubicBezTo>
                  <a:cubicBezTo>
                    <a:pt x="3" y="59"/>
                    <a:pt x="26" y="84"/>
                    <a:pt x="40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20" y="66"/>
                    <a:pt x="120" y="10"/>
                    <a:pt x="64" y="1"/>
                  </a:cubicBezTo>
                  <a:cubicBezTo>
                    <a:pt x="60" y="1"/>
                    <a:pt x="54" y="0"/>
                    <a:pt x="48" y="0"/>
                  </a:cubicBezTo>
                </a:path>
              </a:pathLst>
            </a:custGeom>
            <a:solidFill>
              <a:srgbClr val="FC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6"/>
            <p:cNvSpPr/>
            <p:nvPr/>
          </p:nvSpPr>
          <p:spPr bwMode="auto">
            <a:xfrm>
              <a:off x="596901" y="3900488"/>
              <a:ext cx="766762" cy="1306513"/>
            </a:xfrm>
            <a:custGeom>
              <a:avLst/>
              <a:gdLst>
                <a:gd name="T0" fmla="*/ 80 w 257"/>
                <a:gd name="T1" fmla="*/ 429 h 438"/>
                <a:gd name="T2" fmla="*/ 83 w 257"/>
                <a:gd name="T3" fmla="*/ 397 h 438"/>
                <a:gd name="T4" fmla="*/ 84 w 257"/>
                <a:gd name="T5" fmla="*/ 393 h 438"/>
                <a:gd name="T6" fmla="*/ 67 w 257"/>
                <a:gd name="T7" fmla="*/ 342 h 438"/>
                <a:gd name="T8" fmla="*/ 129 w 257"/>
                <a:gd name="T9" fmla="*/ 55 h 438"/>
                <a:gd name="T10" fmla="*/ 183 w 257"/>
                <a:gd name="T11" fmla="*/ 107 h 438"/>
                <a:gd name="T12" fmla="*/ 154 w 257"/>
                <a:gd name="T13" fmla="*/ 21 h 438"/>
                <a:gd name="T14" fmla="*/ 28 w 257"/>
                <a:gd name="T15" fmla="*/ 321 h 438"/>
                <a:gd name="T16" fmla="*/ 73 w 257"/>
                <a:gd name="T17" fmla="*/ 438 h 438"/>
                <a:gd name="T18" fmla="*/ 80 w 257"/>
                <a:gd name="T19" fmla="*/ 42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438">
                  <a:moveTo>
                    <a:pt x="80" y="429"/>
                  </a:moveTo>
                  <a:cubicBezTo>
                    <a:pt x="83" y="419"/>
                    <a:pt x="83" y="408"/>
                    <a:pt x="83" y="397"/>
                  </a:cubicBezTo>
                  <a:cubicBezTo>
                    <a:pt x="83" y="396"/>
                    <a:pt x="83" y="394"/>
                    <a:pt x="84" y="393"/>
                  </a:cubicBezTo>
                  <a:cubicBezTo>
                    <a:pt x="78" y="379"/>
                    <a:pt x="72" y="362"/>
                    <a:pt x="67" y="342"/>
                  </a:cubicBezTo>
                  <a:cubicBezTo>
                    <a:pt x="35" y="221"/>
                    <a:pt x="74" y="52"/>
                    <a:pt x="129" y="55"/>
                  </a:cubicBezTo>
                  <a:cubicBezTo>
                    <a:pt x="185" y="58"/>
                    <a:pt x="155" y="105"/>
                    <a:pt x="183" y="107"/>
                  </a:cubicBezTo>
                  <a:cubicBezTo>
                    <a:pt x="211" y="110"/>
                    <a:pt x="257" y="45"/>
                    <a:pt x="154" y="21"/>
                  </a:cubicBezTo>
                  <a:cubicBezTo>
                    <a:pt x="62" y="0"/>
                    <a:pt x="0" y="145"/>
                    <a:pt x="28" y="321"/>
                  </a:cubicBezTo>
                  <a:cubicBezTo>
                    <a:pt x="37" y="375"/>
                    <a:pt x="54" y="412"/>
                    <a:pt x="73" y="438"/>
                  </a:cubicBezTo>
                  <a:cubicBezTo>
                    <a:pt x="76" y="436"/>
                    <a:pt x="78" y="433"/>
                    <a:pt x="80" y="429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7"/>
            <p:cNvSpPr/>
            <p:nvPr/>
          </p:nvSpPr>
          <p:spPr bwMode="auto">
            <a:xfrm>
              <a:off x="1452563" y="5076825"/>
              <a:ext cx="460375" cy="536575"/>
            </a:xfrm>
            <a:custGeom>
              <a:avLst/>
              <a:gdLst>
                <a:gd name="T0" fmla="*/ 154 w 154"/>
                <a:gd name="T1" fmla="*/ 180 h 180"/>
                <a:gd name="T2" fmla="*/ 147 w 154"/>
                <a:gd name="T3" fmla="*/ 148 h 180"/>
                <a:gd name="T4" fmla="*/ 99 w 154"/>
                <a:gd name="T5" fmla="*/ 151 h 180"/>
                <a:gd name="T6" fmla="*/ 144 w 154"/>
                <a:gd name="T7" fmla="*/ 126 h 180"/>
                <a:gd name="T8" fmla="*/ 134 w 154"/>
                <a:gd name="T9" fmla="*/ 0 h 180"/>
                <a:gd name="T10" fmla="*/ 92 w 154"/>
                <a:gd name="T11" fmla="*/ 0 h 180"/>
                <a:gd name="T12" fmla="*/ 107 w 154"/>
                <a:gd name="T13" fmla="*/ 29 h 180"/>
                <a:gd name="T14" fmla="*/ 0 w 154"/>
                <a:gd name="T15" fmla="*/ 163 h 180"/>
                <a:gd name="T16" fmla="*/ 110 w 154"/>
                <a:gd name="T17" fmla="*/ 158 h 180"/>
                <a:gd name="T18" fmla="*/ 139 w 154"/>
                <a:gd name="T19" fmla="*/ 179 h 180"/>
                <a:gd name="T20" fmla="*/ 154 w 154"/>
                <a:gd name="T2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180">
                  <a:moveTo>
                    <a:pt x="154" y="180"/>
                  </a:moveTo>
                  <a:cubicBezTo>
                    <a:pt x="151" y="172"/>
                    <a:pt x="149" y="161"/>
                    <a:pt x="147" y="148"/>
                  </a:cubicBezTo>
                  <a:cubicBezTo>
                    <a:pt x="121" y="149"/>
                    <a:pt x="99" y="151"/>
                    <a:pt x="99" y="151"/>
                  </a:cubicBezTo>
                  <a:cubicBezTo>
                    <a:pt x="99" y="151"/>
                    <a:pt x="122" y="141"/>
                    <a:pt x="144" y="126"/>
                  </a:cubicBezTo>
                  <a:cubicBezTo>
                    <a:pt x="137" y="70"/>
                    <a:pt x="134" y="0"/>
                    <a:pt x="134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9" y="8"/>
                    <a:pt x="104" y="18"/>
                    <a:pt x="107" y="29"/>
                  </a:cubicBezTo>
                  <a:cubicBezTo>
                    <a:pt x="131" y="121"/>
                    <a:pt x="0" y="163"/>
                    <a:pt x="0" y="163"/>
                  </a:cubicBezTo>
                  <a:cubicBezTo>
                    <a:pt x="0" y="163"/>
                    <a:pt x="85" y="159"/>
                    <a:pt x="110" y="158"/>
                  </a:cubicBezTo>
                  <a:cubicBezTo>
                    <a:pt x="128" y="157"/>
                    <a:pt x="142" y="168"/>
                    <a:pt x="139" y="179"/>
                  </a:cubicBezTo>
                  <a:cubicBezTo>
                    <a:pt x="144" y="179"/>
                    <a:pt x="149" y="180"/>
                    <a:pt x="154" y="180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8"/>
            <p:cNvSpPr/>
            <p:nvPr/>
          </p:nvSpPr>
          <p:spPr bwMode="auto">
            <a:xfrm>
              <a:off x="1949450" y="5070475"/>
              <a:ext cx="71437" cy="304800"/>
            </a:xfrm>
            <a:custGeom>
              <a:avLst/>
              <a:gdLst>
                <a:gd name="T0" fmla="*/ 2 w 24"/>
                <a:gd name="T1" fmla="*/ 64 h 102"/>
                <a:gd name="T2" fmla="*/ 5 w 24"/>
                <a:gd name="T3" fmla="*/ 102 h 102"/>
                <a:gd name="T4" fmla="*/ 13 w 24"/>
                <a:gd name="T5" fmla="*/ 85 h 102"/>
                <a:gd name="T6" fmla="*/ 6 w 24"/>
                <a:gd name="T7" fmla="*/ 0 h 102"/>
                <a:gd name="T8" fmla="*/ 0 w 24"/>
                <a:gd name="T9" fmla="*/ 0 h 102"/>
                <a:gd name="T10" fmla="*/ 2 w 24"/>
                <a:gd name="T11" fmla="*/ 6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02">
                  <a:moveTo>
                    <a:pt x="2" y="64"/>
                  </a:moveTo>
                  <a:cubicBezTo>
                    <a:pt x="2" y="75"/>
                    <a:pt x="3" y="89"/>
                    <a:pt x="5" y="102"/>
                  </a:cubicBezTo>
                  <a:cubicBezTo>
                    <a:pt x="9" y="97"/>
                    <a:pt x="12" y="91"/>
                    <a:pt x="13" y="85"/>
                  </a:cubicBezTo>
                  <a:cubicBezTo>
                    <a:pt x="24" y="39"/>
                    <a:pt x="16" y="14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9"/>
                    <a:pt x="2" y="64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9"/>
            <p:cNvSpPr/>
            <p:nvPr/>
          </p:nvSpPr>
          <p:spPr bwMode="auto">
            <a:xfrm>
              <a:off x="1993900" y="5518150"/>
              <a:ext cx="112712" cy="92075"/>
            </a:xfrm>
            <a:custGeom>
              <a:avLst/>
              <a:gdLst>
                <a:gd name="T0" fmla="*/ 0 w 38"/>
                <a:gd name="T1" fmla="*/ 0 h 31"/>
                <a:gd name="T2" fmla="*/ 12 w 38"/>
                <a:gd name="T3" fmla="*/ 24 h 31"/>
                <a:gd name="T4" fmla="*/ 16 w 38"/>
                <a:gd name="T5" fmla="*/ 31 h 31"/>
                <a:gd name="T6" fmla="*/ 38 w 38"/>
                <a:gd name="T7" fmla="*/ 15 h 31"/>
                <a:gd name="T8" fmla="*/ 0 w 38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">
                  <a:moveTo>
                    <a:pt x="0" y="0"/>
                  </a:moveTo>
                  <a:cubicBezTo>
                    <a:pt x="3" y="9"/>
                    <a:pt x="7" y="17"/>
                    <a:pt x="12" y="24"/>
                  </a:cubicBezTo>
                  <a:cubicBezTo>
                    <a:pt x="13" y="26"/>
                    <a:pt x="15" y="29"/>
                    <a:pt x="16" y="31"/>
                  </a:cubicBezTo>
                  <a:cubicBezTo>
                    <a:pt x="29" y="29"/>
                    <a:pt x="38" y="24"/>
                    <a:pt x="38" y="15"/>
                  </a:cubicBezTo>
                  <a:cubicBezTo>
                    <a:pt x="37" y="5"/>
                    <a:pt x="21" y="1"/>
                    <a:pt x="0" y="0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0"/>
            <p:cNvSpPr/>
            <p:nvPr/>
          </p:nvSpPr>
          <p:spPr bwMode="auto">
            <a:xfrm>
              <a:off x="1462088" y="3783013"/>
              <a:ext cx="1176337" cy="1039813"/>
            </a:xfrm>
            <a:custGeom>
              <a:avLst/>
              <a:gdLst>
                <a:gd name="T0" fmla="*/ 343 w 394"/>
                <a:gd name="T1" fmla="*/ 0 h 348"/>
                <a:gd name="T2" fmla="*/ 264 w 394"/>
                <a:gd name="T3" fmla="*/ 287 h 348"/>
                <a:gd name="T4" fmla="*/ 12 w 394"/>
                <a:gd name="T5" fmla="*/ 141 h 348"/>
                <a:gd name="T6" fmla="*/ 9 w 394"/>
                <a:gd name="T7" fmla="*/ 6 h 348"/>
                <a:gd name="T8" fmla="*/ 59 w 394"/>
                <a:gd name="T9" fmla="*/ 48 h 348"/>
                <a:gd name="T10" fmla="*/ 303 w 394"/>
                <a:gd name="T11" fmla="*/ 57 h 348"/>
                <a:gd name="T12" fmla="*/ 343 w 394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48">
                  <a:moveTo>
                    <a:pt x="343" y="0"/>
                  </a:moveTo>
                  <a:cubicBezTo>
                    <a:pt x="343" y="0"/>
                    <a:pt x="394" y="238"/>
                    <a:pt x="264" y="287"/>
                  </a:cubicBezTo>
                  <a:cubicBezTo>
                    <a:pt x="100" y="348"/>
                    <a:pt x="23" y="245"/>
                    <a:pt x="12" y="141"/>
                  </a:cubicBezTo>
                  <a:cubicBezTo>
                    <a:pt x="0" y="37"/>
                    <a:pt x="9" y="6"/>
                    <a:pt x="9" y="6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03" y="57"/>
                    <a:pt x="303" y="57"/>
                    <a:pt x="303" y="57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51"/>
            <p:cNvSpPr/>
            <p:nvPr/>
          </p:nvSpPr>
          <p:spPr bwMode="auto">
            <a:xfrm>
              <a:off x="1506538" y="3836988"/>
              <a:ext cx="131762" cy="182563"/>
            </a:xfrm>
            <a:custGeom>
              <a:avLst/>
              <a:gdLst>
                <a:gd name="T0" fmla="*/ 0 w 44"/>
                <a:gd name="T1" fmla="*/ 0 h 61"/>
                <a:gd name="T2" fmla="*/ 2 w 44"/>
                <a:gd name="T3" fmla="*/ 32 h 61"/>
                <a:gd name="T4" fmla="*/ 6 w 44"/>
                <a:gd name="T5" fmla="*/ 61 h 61"/>
                <a:gd name="T6" fmla="*/ 44 w 44"/>
                <a:gd name="T7" fmla="*/ 37 h 61"/>
                <a:gd name="T8" fmla="*/ 0 w 44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1">
                  <a:moveTo>
                    <a:pt x="0" y="0"/>
                  </a:moveTo>
                  <a:cubicBezTo>
                    <a:pt x="0" y="11"/>
                    <a:pt x="1" y="21"/>
                    <a:pt x="2" y="32"/>
                  </a:cubicBezTo>
                  <a:cubicBezTo>
                    <a:pt x="4" y="41"/>
                    <a:pt x="5" y="51"/>
                    <a:pt x="6" y="61"/>
                  </a:cubicBezTo>
                  <a:cubicBezTo>
                    <a:pt x="21" y="58"/>
                    <a:pt x="33" y="49"/>
                    <a:pt x="44" y="37"/>
                  </a:cubicBezTo>
                  <a:cubicBezTo>
                    <a:pt x="32" y="22"/>
                    <a:pt x="15" y="12"/>
                    <a:pt x="0" y="0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2"/>
            <p:cNvSpPr/>
            <p:nvPr/>
          </p:nvSpPr>
          <p:spPr bwMode="auto">
            <a:xfrm>
              <a:off x="2384425" y="3857625"/>
              <a:ext cx="119062" cy="185738"/>
            </a:xfrm>
            <a:custGeom>
              <a:avLst/>
              <a:gdLst>
                <a:gd name="T0" fmla="*/ 33 w 40"/>
                <a:gd name="T1" fmla="*/ 54 h 62"/>
                <a:gd name="T2" fmla="*/ 30 w 40"/>
                <a:gd name="T3" fmla="*/ 0 h 62"/>
                <a:gd name="T4" fmla="*/ 0 w 40"/>
                <a:gd name="T5" fmla="*/ 47 h 62"/>
                <a:gd name="T6" fmla="*/ 33 w 40"/>
                <a:gd name="T7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62">
                  <a:moveTo>
                    <a:pt x="33" y="54"/>
                  </a:moveTo>
                  <a:cubicBezTo>
                    <a:pt x="40" y="40"/>
                    <a:pt x="36" y="19"/>
                    <a:pt x="30" y="0"/>
                  </a:cubicBezTo>
                  <a:cubicBezTo>
                    <a:pt x="23" y="17"/>
                    <a:pt x="11" y="32"/>
                    <a:pt x="0" y="47"/>
                  </a:cubicBezTo>
                  <a:cubicBezTo>
                    <a:pt x="12" y="55"/>
                    <a:pt x="29" y="62"/>
                    <a:pt x="33" y="54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3"/>
            <p:cNvSpPr/>
            <p:nvPr/>
          </p:nvSpPr>
          <p:spPr bwMode="auto">
            <a:xfrm>
              <a:off x="1628775" y="4029075"/>
              <a:ext cx="854075" cy="661988"/>
            </a:xfrm>
            <a:custGeom>
              <a:avLst/>
              <a:gdLst>
                <a:gd name="T0" fmla="*/ 269 w 286"/>
                <a:gd name="T1" fmla="*/ 62 h 222"/>
                <a:gd name="T2" fmla="*/ 35 w 286"/>
                <a:gd name="T3" fmla="*/ 45 h 222"/>
                <a:gd name="T4" fmla="*/ 4 w 286"/>
                <a:gd name="T5" fmla="*/ 136 h 222"/>
                <a:gd name="T6" fmla="*/ 94 w 286"/>
                <a:gd name="T7" fmla="*/ 215 h 222"/>
                <a:gd name="T8" fmla="*/ 182 w 286"/>
                <a:gd name="T9" fmla="*/ 213 h 222"/>
                <a:gd name="T10" fmla="*/ 208 w 286"/>
                <a:gd name="T11" fmla="*/ 205 h 222"/>
                <a:gd name="T12" fmla="*/ 286 w 286"/>
                <a:gd name="T13" fmla="*/ 112 h 222"/>
                <a:gd name="T14" fmla="*/ 269 w 286"/>
                <a:gd name="T15" fmla="*/ 6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222">
                  <a:moveTo>
                    <a:pt x="269" y="62"/>
                  </a:moveTo>
                  <a:cubicBezTo>
                    <a:pt x="222" y="0"/>
                    <a:pt x="82" y="10"/>
                    <a:pt x="35" y="45"/>
                  </a:cubicBezTo>
                  <a:cubicBezTo>
                    <a:pt x="4" y="68"/>
                    <a:pt x="0" y="116"/>
                    <a:pt x="4" y="136"/>
                  </a:cubicBezTo>
                  <a:cubicBezTo>
                    <a:pt x="13" y="177"/>
                    <a:pt x="55" y="206"/>
                    <a:pt x="94" y="215"/>
                  </a:cubicBezTo>
                  <a:cubicBezTo>
                    <a:pt x="124" y="222"/>
                    <a:pt x="154" y="220"/>
                    <a:pt x="182" y="213"/>
                  </a:cubicBezTo>
                  <a:cubicBezTo>
                    <a:pt x="191" y="211"/>
                    <a:pt x="199" y="208"/>
                    <a:pt x="208" y="205"/>
                  </a:cubicBezTo>
                  <a:cubicBezTo>
                    <a:pt x="251" y="189"/>
                    <a:pt x="274" y="153"/>
                    <a:pt x="286" y="112"/>
                  </a:cubicBezTo>
                  <a:cubicBezTo>
                    <a:pt x="284" y="94"/>
                    <a:pt x="280" y="76"/>
                    <a:pt x="269" y="62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4"/>
            <p:cNvSpPr/>
            <p:nvPr/>
          </p:nvSpPr>
          <p:spPr bwMode="auto">
            <a:xfrm>
              <a:off x="1476375" y="4233863"/>
              <a:ext cx="454025" cy="128588"/>
            </a:xfrm>
            <a:custGeom>
              <a:avLst/>
              <a:gdLst>
                <a:gd name="T0" fmla="*/ 286 w 286"/>
                <a:gd name="T1" fmla="*/ 74 h 81"/>
                <a:gd name="T2" fmla="*/ 0 w 286"/>
                <a:gd name="T3" fmla="*/ 0 h 81"/>
                <a:gd name="T4" fmla="*/ 286 w 286"/>
                <a:gd name="T5" fmla="*/ 81 h 81"/>
                <a:gd name="T6" fmla="*/ 286 w 286"/>
                <a:gd name="T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1">
                  <a:moveTo>
                    <a:pt x="286" y="74"/>
                  </a:moveTo>
                  <a:lnTo>
                    <a:pt x="0" y="0"/>
                  </a:lnTo>
                  <a:lnTo>
                    <a:pt x="286" y="81"/>
                  </a:lnTo>
                  <a:lnTo>
                    <a:pt x="286" y="74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55"/>
            <p:cNvSpPr/>
            <p:nvPr/>
          </p:nvSpPr>
          <p:spPr bwMode="auto">
            <a:xfrm>
              <a:off x="1489075" y="4398963"/>
              <a:ext cx="436562" cy="11113"/>
            </a:xfrm>
            <a:custGeom>
              <a:avLst/>
              <a:gdLst>
                <a:gd name="T0" fmla="*/ 275 w 275"/>
                <a:gd name="T1" fmla="*/ 0 h 7"/>
                <a:gd name="T2" fmla="*/ 273 w 275"/>
                <a:gd name="T3" fmla="*/ 7 h 7"/>
                <a:gd name="T4" fmla="*/ 0 w 275"/>
                <a:gd name="T5" fmla="*/ 5 h 7"/>
                <a:gd name="T6" fmla="*/ 275 w 27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7">
                  <a:moveTo>
                    <a:pt x="275" y="0"/>
                  </a:moveTo>
                  <a:lnTo>
                    <a:pt x="273" y="7"/>
                  </a:lnTo>
                  <a:lnTo>
                    <a:pt x="0" y="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56"/>
            <p:cNvSpPr/>
            <p:nvPr/>
          </p:nvSpPr>
          <p:spPr bwMode="auto">
            <a:xfrm>
              <a:off x="1536700" y="4464050"/>
              <a:ext cx="382587" cy="122238"/>
            </a:xfrm>
            <a:custGeom>
              <a:avLst/>
              <a:gdLst>
                <a:gd name="T0" fmla="*/ 241 w 241"/>
                <a:gd name="T1" fmla="*/ 0 h 77"/>
                <a:gd name="T2" fmla="*/ 241 w 241"/>
                <a:gd name="T3" fmla="*/ 6 h 77"/>
                <a:gd name="T4" fmla="*/ 0 w 241"/>
                <a:gd name="T5" fmla="*/ 77 h 77"/>
                <a:gd name="T6" fmla="*/ 241 w 241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77">
                  <a:moveTo>
                    <a:pt x="241" y="0"/>
                  </a:moveTo>
                  <a:lnTo>
                    <a:pt x="241" y="6"/>
                  </a:lnTo>
                  <a:lnTo>
                    <a:pt x="0" y="7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57"/>
            <p:cNvSpPr/>
            <p:nvPr/>
          </p:nvSpPr>
          <p:spPr bwMode="auto">
            <a:xfrm>
              <a:off x="2173288" y="4230688"/>
              <a:ext cx="454025" cy="128588"/>
            </a:xfrm>
            <a:custGeom>
              <a:avLst/>
              <a:gdLst>
                <a:gd name="T0" fmla="*/ 0 w 286"/>
                <a:gd name="T1" fmla="*/ 74 h 81"/>
                <a:gd name="T2" fmla="*/ 286 w 286"/>
                <a:gd name="T3" fmla="*/ 0 h 81"/>
                <a:gd name="T4" fmla="*/ 0 w 286"/>
                <a:gd name="T5" fmla="*/ 81 h 81"/>
                <a:gd name="T6" fmla="*/ 0 w 286"/>
                <a:gd name="T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1">
                  <a:moveTo>
                    <a:pt x="0" y="74"/>
                  </a:moveTo>
                  <a:lnTo>
                    <a:pt x="286" y="0"/>
                  </a:lnTo>
                  <a:lnTo>
                    <a:pt x="0" y="8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58"/>
            <p:cNvSpPr/>
            <p:nvPr/>
          </p:nvSpPr>
          <p:spPr bwMode="auto">
            <a:xfrm>
              <a:off x="2178050" y="4395788"/>
              <a:ext cx="436562" cy="11113"/>
            </a:xfrm>
            <a:custGeom>
              <a:avLst/>
              <a:gdLst>
                <a:gd name="T0" fmla="*/ 0 w 275"/>
                <a:gd name="T1" fmla="*/ 0 h 7"/>
                <a:gd name="T2" fmla="*/ 2 w 275"/>
                <a:gd name="T3" fmla="*/ 7 h 7"/>
                <a:gd name="T4" fmla="*/ 275 w 275"/>
                <a:gd name="T5" fmla="*/ 5 h 7"/>
                <a:gd name="T6" fmla="*/ 0 w 27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7">
                  <a:moveTo>
                    <a:pt x="0" y="0"/>
                  </a:moveTo>
                  <a:lnTo>
                    <a:pt x="2" y="7"/>
                  </a:lnTo>
                  <a:lnTo>
                    <a:pt x="27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59"/>
            <p:cNvSpPr/>
            <p:nvPr/>
          </p:nvSpPr>
          <p:spPr bwMode="auto">
            <a:xfrm>
              <a:off x="2184400" y="4460875"/>
              <a:ext cx="382587" cy="122238"/>
            </a:xfrm>
            <a:custGeom>
              <a:avLst/>
              <a:gdLst>
                <a:gd name="T0" fmla="*/ 0 w 241"/>
                <a:gd name="T1" fmla="*/ 0 h 77"/>
                <a:gd name="T2" fmla="*/ 0 w 241"/>
                <a:gd name="T3" fmla="*/ 8 h 77"/>
                <a:gd name="T4" fmla="*/ 241 w 241"/>
                <a:gd name="T5" fmla="*/ 77 h 77"/>
                <a:gd name="T6" fmla="*/ 0 w 241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77">
                  <a:moveTo>
                    <a:pt x="0" y="0"/>
                  </a:moveTo>
                  <a:lnTo>
                    <a:pt x="0" y="8"/>
                  </a:lnTo>
                  <a:lnTo>
                    <a:pt x="241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60"/>
            <p:cNvSpPr/>
            <p:nvPr/>
          </p:nvSpPr>
          <p:spPr bwMode="auto">
            <a:xfrm>
              <a:off x="1912938" y="4395788"/>
              <a:ext cx="295275" cy="220663"/>
            </a:xfrm>
            <a:custGeom>
              <a:avLst/>
              <a:gdLst>
                <a:gd name="T0" fmla="*/ 39 w 99"/>
                <a:gd name="T1" fmla="*/ 53 h 74"/>
                <a:gd name="T2" fmla="*/ 45 w 99"/>
                <a:gd name="T3" fmla="*/ 3 h 74"/>
                <a:gd name="T4" fmla="*/ 49 w 99"/>
                <a:gd name="T5" fmla="*/ 0 h 74"/>
                <a:gd name="T6" fmla="*/ 50 w 99"/>
                <a:gd name="T7" fmla="*/ 4 h 74"/>
                <a:gd name="T8" fmla="*/ 51 w 99"/>
                <a:gd name="T9" fmla="*/ 1 h 74"/>
                <a:gd name="T10" fmla="*/ 54 w 99"/>
                <a:gd name="T11" fmla="*/ 4 h 74"/>
                <a:gd name="T12" fmla="*/ 60 w 99"/>
                <a:gd name="T13" fmla="*/ 54 h 74"/>
                <a:gd name="T14" fmla="*/ 99 w 99"/>
                <a:gd name="T15" fmla="*/ 53 h 74"/>
                <a:gd name="T16" fmla="*/ 51 w 99"/>
                <a:gd name="T17" fmla="*/ 52 h 74"/>
                <a:gd name="T18" fmla="*/ 49 w 99"/>
                <a:gd name="T19" fmla="*/ 47 h 74"/>
                <a:gd name="T20" fmla="*/ 48 w 99"/>
                <a:gd name="T21" fmla="*/ 51 h 74"/>
                <a:gd name="T22" fmla="*/ 0 w 99"/>
                <a:gd name="T23" fmla="*/ 52 h 74"/>
                <a:gd name="T24" fmla="*/ 39 w 99"/>
                <a:gd name="T25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74">
                  <a:moveTo>
                    <a:pt x="39" y="53"/>
                  </a:moveTo>
                  <a:cubicBezTo>
                    <a:pt x="51" y="44"/>
                    <a:pt x="45" y="3"/>
                    <a:pt x="45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1"/>
                    <a:pt x="50" y="4"/>
                  </a:cubicBezTo>
                  <a:cubicBezTo>
                    <a:pt x="50" y="2"/>
                    <a:pt x="51" y="1"/>
                    <a:pt x="51" y="1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48" y="45"/>
                    <a:pt x="60" y="54"/>
                  </a:cubicBezTo>
                  <a:cubicBezTo>
                    <a:pt x="72" y="63"/>
                    <a:pt x="99" y="53"/>
                    <a:pt x="99" y="53"/>
                  </a:cubicBezTo>
                  <a:cubicBezTo>
                    <a:pt x="99" y="53"/>
                    <a:pt x="60" y="74"/>
                    <a:pt x="51" y="52"/>
                  </a:cubicBezTo>
                  <a:cubicBezTo>
                    <a:pt x="50" y="50"/>
                    <a:pt x="50" y="49"/>
                    <a:pt x="49" y="47"/>
                  </a:cubicBezTo>
                  <a:cubicBezTo>
                    <a:pt x="49" y="48"/>
                    <a:pt x="49" y="49"/>
                    <a:pt x="48" y="51"/>
                  </a:cubicBezTo>
                  <a:cubicBezTo>
                    <a:pt x="39" y="73"/>
                    <a:pt x="0" y="52"/>
                    <a:pt x="0" y="52"/>
                  </a:cubicBezTo>
                  <a:cubicBezTo>
                    <a:pt x="0" y="52"/>
                    <a:pt x="28" y="62"/>
                    <a:pt x="39" y="53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Oval 61"/>
            <p:cNvSpPr>
              <a:spLocks noChangeArrowheads="1"/>
            </p:cNvSpPr>
            <p:nvPr/>
          </p:nvSpPr>
          <p:spPr bwMode="auto">
            <a:xfrm>
              <a:off x="1993900" y="4348163"/>
              <a:ext cx="133350" cy="82550"/>
            </a:xfrm>
            <a:prstGeom prst="ellipse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Oval 62"/>
            <p:cNvSpPr>
              <a:spLocks noChangeArrowheads="1"/>
            </p:cNvSpPr>
            <p:nvPr/>
          </p:nvSpPr>
          <p:spPr bwMode="auto">
            <a:xfrm>
              <a:off x="2244725" y="4162425"/>
              <a:ext cx="107950" cy="107950"/>
            </a:xfrm>
            <a:prstGeom prst="ellipse">
              <a:avLst/>
            </a:prstGeom>
            <a:solidFill>
              <a:srgbClr val="A8E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Oval 63"/>
            <p:cNvSpPr>
              <a:spLocks noChangeArrowheads="1"/>
            </p:cNvSpPr>
            <p:nvPr/>
          </p:nvSpPr>
          <p:spPr bwMode="auto">
            <a:xfrm>
              <a:off x="2303463" y="4192588"/>
              <a:ext cx="39687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Oval 64"/>
            <p:cNvSpPr>
              <a:spLocks noChangeArrowheads="1"/>
            </p:cNvSpPr>
            <p:nvPr/>
          </p:nvSpPr>
          <p:spPr bwMode="auto">
            <a:xfrm>
              <a:off x="1776413" y="4159250"/>
              <a:ext cx="106362" cy="107950"/>
            </a:xfrm>
            <a:prstGeom prst="ellipse">
              <a:avLst/>
            </a:prstGeom>
            <a:solidFill>
              <a:srgbClr val="A8E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Oval 65"/>
            <p:cNvSpPr>
              <a:spLocks noChangeArrowheads="1"/>
            </p:cNvSpPr>
            <p:nvPr/>
          </p:nvSpPr>
          <p:spPr bwMode="auto">
            <a:xfrm>
              <a:off x="1835150" y="4189413"/>
              <a:ext cx="36512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762843" y="3719312"/>
            <a:ext cx="461963" cy="936625"/>
          </a:xfrm>
          <a:custGeom>
            <a:avLst/>
            <a:gdLst>
              <a:gd name="T0" fmla="*/ 20 w 47"/>
              <a:gd name="T1" fmla="*/ 1 h 95"/>
              <a:gd name="T2" fmla="*/ 1 w 47"/>
              <a:gd name="T3" fmla="*/ 25 h 95"/>
              <a:gd name="T4" fmla="*/ 5 w 47"/>
              <a:gd name="T5" fmla="*/ 75 h 95"/>
              <a:gd name="T6" fmla="*/ 29 w 47"/>
              <a:gd name="T7" fmla="*/ 94 h 95"/>
              <a:gd name="T8" fmla="*/ 47 w 47"/>
              <a:gd name="T9" fmla="*/ 93 h 95"/>
              <a:gd name="T10" fmla="*/ 39 w 47"/>
              <a:gd name="T11" fmla="*/ 0 h 95"/>
              <a:gd name="T12" fmla="*/ 20 w 47"/>
              <a:gd name="T13" fmla="*/ 1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95">
                <a:moveTo>
                  <a:pt x="20" y="1"/>
                </a:moveTo>
                <a:cubicBezTo>
                  <a:pt x="8" y="2"/>
                  <a:pt x="0" y="13"/>
                  <a:pt x="1" y="25"/>
                </a:cubicBezTo>
                <a:cubicBezTo>
                  <a:pt x="5" y="75"/>
                  <a:pt x="5" y="75"/>
                  <a:pt x="5" y="75"/>
                </a:cubicBezTo>
                <a:cubicBezTo>
                  <a:pt x="7" y="87"/>
                  <a:pt x="17" y="95"/>
                  <a:pt x="29" y="94"/>
                </a:cubicBezTo>
                <a:cubicBezTo>
                  <a:pt x="47" y="93"/>
                  <a:pt x="47" y="93"/>
                  <a:pt x="47" y="93"/>
                </a:cubicBezTo>
                <a:cubicBezTo>
                  <a:pt x="39" y="0"/>
                  <a:pt x="39" y="0"/>
                  <a:pt x="39" y="0"/>
                </a:cubicBezTo>
                <a:lnTo>
                  <a:pt x="20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401018" y="4508300"/>
            <a:ext cx="501650" cy="1084263"/>
          </a:xfrm>
          <a:custGeom>
            <a:avLst/>
            <a:gdLst>
              <a:gd name="T0" fmla="*/ 13 w 51"/>
              <a:gd name="T1" fmla="*/ 98 h 110"/>
              <a:gd name="T2" fmla="*/ 27 w 51"/>
              <a:gd name="T3" fmla="*/ 109 h 110"/>
              <a:gd name="T4" fmla="*/ 39 w 51"/>
              <a:gd name="T5" fmla="*/ 108 h 110"/>
              <a:gd name="T6" fmla="*/ 50 w 51"/>
              <a:gd name="T7" fmla="*/ 93 h 110"/>
              <a:gd name="T8" fmla="*/ 37 w 51"/>
              <a:gd name="T9" fmla="*/ 0 h 110"/>
              <a:gd name="T10" fmla="*/ 0 w 51"/>
              <a:gd name="T11" fmla="*/ 5 h 110"/>
              <a:gd name="T12" fmla="*/ 13 w 51"/>
              <a:gd name="T13" fmla="*/ 98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110">
                <a:moveTo>
                  <a:pt x="13" y="98"/>
                </a:moveTo>
                <a:cubicBezTo>
                  <a:pt x="14" y="105"/>
                  <a:pt x="20" y="110"/>
                  <a:pt x="27" y="109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46" y="107"/>
                  <a:pt x="51" y="100"/>
                  <a:pt x="50" y="93"/>
                </a:cubicBezTo>
                <a:cubicBezTo>
                  <a:pt x="37" y="0"/>
                  <a:pt x="37" y="0"/>
                  <a:pt x="37" y="0"/>
                </a:cubicBezTo>
                <a:cubicBezTo>
                  <a:pt x="0" y="5"/>
                  <a:pt x="0" y="5"/>
                  <a:pt x="0" y="5"/>
                </a:cubicBezTo>
                <a:lnTo>
                  <a:pt x="13" y="98"/>
                </a:lnTo>
                <a:close/>
              </a:path>
            </a:pathLst>
          </a:custGeom>
          <a:solidFill>
            <a:srgbClr val="4852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135905" y="3531987"/>
            <a:ext cx="796925" cy="1192213"/>
          </a:xfrm>
          <a:custGeom>
            <a:avLst/>
            <a:gdLst>
              <a:gd name="T0" fmla="*/ 71 w 81"/>
              <a:gd name="T1" fmla="*/ 9 h 121"/>
              <a:gd name="T2" fmla="*/ 62 w 81"/>
              <a:gd name="T3" fmla="*/ 1 h 121"/>
              <a:gd name="T4" fmla="*/ 8 w 81"/>
              <a:gd name="T5" fmla="*/ 6 h 121"/>
              <a:gd name="T6" fmla="*/ 0 w 81"/>
              <a:gd name="T7" fmla="*/ 15 h 121"/>
              <a:gd name="T8" fmla="*/ 10 w 81"/>
              <a:gd name="T9" fmla="*/ 113 h 121"/>
              <a:gd name="T10" fmla="*/ 19 w 81"/>
              <a:gd name="T11" fmla="*/ 121 h 121"/>
              <a:gd name="T12" fmla="*/ 73 w 81"/>
              <a:gd name="T13" fmla="*/ 116 h 121"/>
              <a:gd name="T14" fmla="*/ 80 w 81"/>
              <a:gd name="T15" fmla="*/ 107 h 121"/>
              <a:gd name="T16" fmla="*/ 71 w 81"/>
              <a:gd name="T17" fmla="*/ 9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" h="121">
                <a:moveTo>
                  <a:pt x="71" y="9"/>
                </a:moveTo>
                <a:cubicBezTo>
                  <a:pt x="71" y="4"/>
                  <a:pt x="66" y="0"/>
                  <a:pt x="62" y="1"/>
                </a:cubicBezTo>
                <a:cubicBezTo>
                  <a:pt x="8" y="6"/>
                  <a:pt x="8" y="6"/>
                  <a:pt x="8" y="6"/>
                </a:cubicBezTo>
                <a:cubicBezTo>
                  <a:pt x="3" y="6"/>
                  <a:pt x="0" y="11"/>
                  <a:pt x="0" y="15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0" y="118"/>
                  <a:pt x="14" y="121"/>
                  <a:pt x="19" y="121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7" y="115"/>
                  <a:pt x="81" y="111"/>
                  <a:pt x="80" y="107"/>
                </a:cubicBezTo>
                <a:lnTo>
                  <a:pt x="71" y="9"/>
                </a:lnTo>
                <a:close/>
              </a:path>
            </a:pathLst>
          </a:custGeom>
          <a:solidFill>
            <a:srgbClr val="50B4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834405" y="3157337"/>
            <a:ext cx="1670050" cy="1646238"/>
          </a:xfrm>
          <a:custGeom>
            <a:avLst/>
            <a:gdLst>
              <a:gd name="T0" fmla="*/ 132 w 170"/>
              <a:gd name="T1" fmla="*/ 0 h 167"/>
              <a:gd name="T2" fmla="*/ 0 w 170"/>
              <a:gd name="T3" fmla="*/ 46 h 167"/>
              <a:gd name="T4" fmla="*/ 0 w 170"/>
              <a:gd name="T5" fmla="*/ 47 h 167"/>
              <a:gd name="T6" fmla="*/ 10 w 170"/>
              <a:gd name="T7" fmla="*/ 145 h 167"/>
              <a:gd name="T8" fmla="*/ 10 w 170"/>
              <a:gd name="T9" fmla="*/ 147 h 167"/>
              <a:gd name="T10" fmla="*/ 145 w 170"/>
              <a:gd name="T11" fmla="*/ 167 h 167"/>
              <a:gd name="T12" fmla="*/ 170 w 170"/>
              <a:gd name="T13" fmla="*/ 90 h 167"/>
              <a:gd name="T14" fmla="*/ 132 w 170"/>
              <a:gd name="T1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" h="167">
                <a:moveTo>
                  <a:pt x="132" y="0"/>
                </a:moveTo>
                <a:cubicBezTo>
                  <a:pt x="132" y="0"/>
                  <a:pt x="76" y="33"/>
                  <a:pt x="0" y="46"/>
                </a:cubicBezTo>
                <a:cubicBezTo>
                  <a:pt x="0" y="46"/>
                  <a:pt x="0" y="46"/>
                  <a:pt x="0" y="47"/>
                </a:cubicBezTo>
                <a:cubicBezTo>
                  <a:pt x="10" y="145"/>
                  <a:pt x="10" y="145"/>
                  <a:pt x="10" y="145"/>
                </a:cubicBezTo>
                <a:cubicBezTo>
                  <a:pt x="10" y="145"/>
                  <a:pt x="10" y="146"/>
                  <a:pt x="10" y="147"/>
                </a:cubicBezTo>
                <a:cubicBezTo>
                  <a:pt x="86" y="145"/>
                  <a:pt x="145" y="167"/>
                  <a:pt x="145" y="167"/>
                </a:cubicBezTo>
                <a:cubicBezTo>
                  <a:pt x="160" y="145"/>
                  <a:pt x="170" y="119"/>
                  <a:pt x="170" y="90"/>
                </a:cubicBezTo>
                <a:cubicBezTo>
                  <a:pt x="169" y="55"/>
                  <a:pt x="155" y="23"/>
                  <a:pt x="132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834405" y="3157337"/>
            <a:ext cx="1660525" cy="946150"/>
          </a:xfrm>
          <a:custGeom>
            <a:avLst/>
            <a:gdLst>
              <a:gd name="T0" fmla="*/ 0 w 169"/>
              <a:gd name="T1" fmla="*/ 46 h 96"/>
              <a:gd name="T2" fmla="*/ 0 w 169"/>
              <a:gd name="T3" fmla="*/ 47 h 96"/>
              <a:gd name="T4" fmla="*/ 5 w 169"/>
              <a:gd name="T5" fmla="*/ 96 h 96"/>
              <a:gd name="T6" fmla="*/ 169 w 169"/>
              <a:gd name="T7" fmla="*/ 81 h 96"/>
              <a:gd name="T8" fmla="*/ 132 w 169"/>
              <a:gd name="T9" fmla="*/ 0 h 96"/>
              <a:gd name="T10" fmla="*/ 0 w 169"/>
              <a:gd name="T11" fmla="*/ 4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9" h="96">
                <a:moveTo>
                  <a:pt x="0" y="46"/>
                </a:moveTo>
                <a:cubicBezTo>
                  <a:pt x="0" y="46"/>
                  <a:pt x="0" y="46"/>
                  <a:pt x="0" y="47"/>
                </a:cubicBezTo>
                <a:cubicBezTo>
                  <a:pt x="5" y="96"/>
                  <a:pt x="5" y="96"/>
                  <a:pt x="5" y="96"/>
                </a:cubicBezTo>
                <a:cubicBezTo>
                  <a:pt x="169" y="81"/>
                  <a:pt x="169" y="81"/>
                  <a:pt x="169" y="81"/>
                </a:cubicBezTo>
                <a:cubicBezTo>
                  <a:pt x="167" y="49"/>
                  <a:pt x="153" y="21"/>
                  <a:pt x="132" y="0"/>
                </a:cubicBezTo>
                <a:cubicBezTo>
                  <a:pt x="132" y="0"/>
                  <a:pt x="76" y="33"/>
                  <a:pt x="0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135905" y="3531987"/>
            <a:ext cx="747713" cy="639763"/>
          </a:xfrm>
          <a:custGeom>
            <a:avLst/>
            <a:gdLst>
              <a:gd name="T0" fmla="*/ 62 w 76"/>
              <a:gd name="T1" fmla="*/ 1 h 65"/>
              <a:gd name="T2" fmla="*/ 8 w 76"/>
              <a:gd name="T3" fmla="*/ 6 h 65"/>
              <a:gd name="T4" fmla="*/ 0 w 76"/>
              <a:gd name="T5" fmla="*/ 15 h 65"/>
              <a:gd name="T6" fmla="*/ 5 w 76"/>
              <a:gd name="T7" fmla="*/ 65 h 65"/>
              <a:gd name="T8" fmla="*/ 76 w 76"/>
              <a:gd name="T9" fmla="*/ 58 h 65"/>
              <a:gd name="T10" fmla="*/ 71 w 76"/>
              <a:gd name="T11" fmla="*/ 9 h 65"/>
              <a:gd name="T12" fmla="*/ 62 w 76"/>
              <a:gd name="T13" fmla="*/ 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65">
                <a:moveTo>
                  <a:pt x="62" y="1"/>
                </a:moveTo>
                <a:cubicBezTo>
                  <a:pt x="8" y="6"/>
                  <a:pt x="8" y="6"/>
                  <a:pt x="8" y="6"/>
                </a:cubicBezTo>
                <a:cubicBezTo>
                  <a:pt x="3" y="6"/>
                  <a:pt x="0" y="11"/>
                  <a:pt x="0" y="15"/>
                </a:cubicBezTo>
                <a:cubicBezTo>
                  <a:pt x="5" y="65"/>
                  <a:pt x="5" y="65"/>
                  <a:pt x="5" y="65"/>
                </a:cubicBezTo>
                <a:cubicBezTo>
                  <a:pt x="76" y="58"/>
                  <a:pt x="76" y="58"/>
                  <a:pt x="76" y="58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4"/>
                  <a:pt x="66" y="0"/>
                  <a:pt x="62" y="1"/>
                </a:cubicBezTo>
                <a:close/>
              </a:path>
            </a:pathLst>
          </a:custGeom>
          <a:solidFill>
            <a:srgbClr val="64C8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762843" y="3719312"/>
            <a:ext cx="422275" cy="492125"/>
          </a:xfrm>
          <a:custGeom>
            <a:avLst/>
            <a:gdLst>
              <a:gd name="T0" fmla="*/ 1 w 43"/>
              <a:gd name="T1" fmla="*/ 25 h 50"/>
              <a:gd name="T2" fmla="*/ 3 w 43"/>
              <a:gd name="T3" fmla="*/ 50 h 50"/>
              <a:gd name="T4" fmla="*/ 43 w 43"/>
              <a:gd name="T5" fmla="*/ 46 h 50"/>
              <a:gd name="T6" fmla="*/ 39 w 43"/>
              <a:gd name="T7" fmla="*/ 0 h 50"/>
              <a:gd name="T8" fmla="*/ 20 w 43"/>
              <a:gd name="T9" fmla="*/ 1 h 50"/>
              <a:gd name="T10" fmla="*/ 1 w 43"/>
              <a:gd name="T11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" h="50">
                <a:moveTo>
                  <a:pt x="1" y="25"/>
                </a:moveTo>
                <a:cubicBezTo>
                  <a:pt x="3" y="50"/>
                  <a:pt x="3" y="50"/>
                  <a:pt x="3" y="50"/>
                </a:cubicBezTo>
                <a:cubicBezTo>
                  <a:pt x="43" y="46"/>
                  <a:pt x="43" y="46"/>
                  <a:pt x="43" y="46"/>
                </a:cubicBezTo>
                <a:cubicBezTo>
                  <a:pt x="39" y="0"/>
                  <a:pt x="39" y="0"/>
                  <a:pt x="39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8" y="2"/>
                  <a:pt x="0" y="13"/>
                  <a:pt x="1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-321670" y="4911525"/>
            <a:ext cx="4665663" cy="1695450"/>
          </a:xfrm>
          <a:custGeom>
            <a:avLst/>
            <a:gdLst>
              <a:gd name="T0" fmla="*/ 456 w 475"/>
              <a:gd name="T1" fmla="*/ 113 h 172"/>
              <a:gd name="T2" fmla="*/ 456 w 475"/>
              <a:gd name="T3" fmla="*/ 107 h 172"/>
              <a:gd name="T4" fmla="*/ 452 w 475"/>
              <a:gd name="T5" fmla="*/ 100 h 172"/>
              <a:gd name="T6" fmla="*/ 451 w 475"/>
              <a:gd name="T7" fmla="*/ 98 h 172"/>
              <a:gd name="T8" fmla="*/ 449 w 475"/>
              <a:gd name="T9" fmla="*/ 97 h 172"/>
              <a:gd name="T10" fmla="*/ 449 w 475"/>
              <a:gd name="T11" fmla="*/ 97 h 172"/>
              <a:gd name="T12" fmla="*/ 451 w 475"/>
              <a:gd name="T13" fmla="*/ 97 h 172"/>
              <a:gd name="T14" fmla="*/ 453 w 475"/>
              <a:gd name="T15" fmla="*/ 96 h 172"/>
              <a:gd name="T16" fmla="*/ 465 w 475"/>
              <a:gd name="T17" fmla="*/ 82 h 172"/>
              <a:gd name="T18" fmla="*/ 465 w 475"/>
              <a:gd name="T19" fmla="*/ 76 h 172"/>
              <a:gd name="T20" fmla="*/ 459 w 475"/>
              <a:gd name="T21" fmla="*/ 67 h 172"/>
              <a:gd name="T22" fmla="*/ 456 w 475"/>
              <a:gd name="T23" fmla="*/ 65 h 172"/>
              <a:gd name="T24" fmla="*/ 462 w 475"/>
              <a:gd name="T25" fmla="*/ 65 h 172"/>
              <a:gd name="T26" fmla="*/ 467 w 475"/>
              <a:gd name="T27" fmla="*/ 64 h 172"/>
              <a:gd name="T28" fmla="*/ 475 w 475"/>
              <a:gd name="T29" fmla="*/ 51 h 172"/>
              <a:gd name="T30" fmla="*/ 475 w 475"/>
              <a:gd name="T31" fmla="*/ 45 h 172"/>
              <a:gd name="T32" fmla="*/ 470 w 475"/>
              <a:gd name="T33" fmla="*/ 36 h 172"/>
              <a:gd name="T34" fmla="*/ 465 w 475"/>
              <a:gd name="T35" fmla="*/ 33 h 172"/>
              <a:gd name="T36" fmla="*/ 461 w 475"/>
              <a:gd name="T37" fmla="*/ 32 h 172"/>
              <a:gd name="T38" fmla="*/ 461 w 475"/>
              <a:gd name="T39" fmla="*/ 32 h 172"/>
              <a:gd name="T40" fmla="*/ 466 w 475"/>
              <a:gd name="T41" fmla="*/ 31 h 172"/>
              <a:gd name="T42" fmla="*/ 466 w 475"/>
              <a:gd name="T43" fmla="*/ 31 h 172"/>
              <a:gd name="T44" fmla="*/ 471 w 475"/>
              <a:gd name="T45" fmla="*/ 28 h 172"/>
              <a:gd name="T46" fmla="*/ 474 w 475"/>
              <a:gd name="T47" fmla="*/ 18 h 172"/>
              <a:gd name="T48" fmla="*/ 474 w 475"/>
              <a:gd name="T49" fmla="*/ 13 h 172"/>
              <a:gd name="T50" fmla="*/ 460 w 475"/>
              <a:gd name="T51" fmla="*/ 0 h 172"/>
              <a:gd name="T52" fmla="*/ 433 w 475"/>
              <a:gd name="T53" fmla="*/ 1 h 172"/>
              <a:gd name="T54" fmla="*/ 432 w 475"/>
              <a:gd name="T55" fmla="*/ 1 h 172"/>
              <a:gd name="T56" fmla="*/ 428 w 475"/>
              <a:gd name="T57" fmla="*/ 0 h 172"/>
              <a:gd name="T58" fmla="*/ 368 w 475"/>
              <a:gd name="T59" fmla="*/ 2 h 172"/>
              <a:gd name="T60" fmla="*/ 346 w 475"/>
              <a:gd name="T61" fmla="*/ 11 h 172"/>
              <a:gd name="T62" fmla="*/ 335 w 475"/>
              <a:gd name="T63" fmla="*/ 22 h 172"/>
              <a:gd name="T64" fmla="*/ 317 w 475"/>
              <a:gd name="T65" fmla="*/ 30 h 172"/>
              <a:gd name="T66" fmla="*/ 0 w 475"/>
              <a:gd name="T67" fmla="*/ 76 h 172"/>
              <a:gd name="T68" fmla="*/ 14 w 475"/>
              <a:gd name="T69" fmla="*/ 172 h 172"/>
              <a:gd name="T70" fmla="*/ 332 w 475"/>
              <a:gd name="T71" fmla="*/ 126 h 172"/>
              <a:gd name="T72" fmla="*/ 349 w 475"/>
              <a:gd name="T73" fmla="*/ 128 h 172"/>
              <a:gd name="T74" fmla="*/ 358 w 475"/>
              <a:gd name="T75" fmla="*/ 132 h 172"/>
              <a:gd name="T76" fmla="*/ 373 w 475"/>
              <a:gd name="T77" fmla="*/ 134 h 172"/>
              <a:gd name="T78" fmla="*/ 392 w 475"/>
              <a:gd name="T79" fmla="*/ 132 h 172"/>
              <a:gd name="T80" fmla="*/ 392 w 475"/>
              <a:gd name="T81" fmla="*/ 133 h 172"/>
              <a:gd name="T82" fmla="*/ 433 w 475"/>
              <a:gd name="T83" fmla="*/ 129 h 172"/>
              <a:gd name="T84" fmla="*/ 433 w 475"/>
              <a:gd name="T85" fmla="*/ 129 h 172"/>
              <a:gd name="T86" fmla="*/ 434 w 475"/>
              <a:gd name="T87" fmla="*/ 128 h 172"/>
              <a:gd name="T88" fmla="*/ 434 w 475"/>
              <a:gd name="T89" fmla="*/ 128 h 172"/>
              <a:gd name="T90" fmla="*/ 444 w 475"/>
              <a:gd name="T91" fmla="*/ 127 h 172"/>
              <a:gd name="T92" fmla="*/ 456 w 475"/>
              <a:gd name="T93" fmla="*/ 113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5" h="172">
                <a:moveTo>
                  <a:pt x="456" y="113"/>
                </a:moveTo>
                <a:cubicBezTo>
                  <a:pt x="456" y="107"/>
                  <a:pt x="456" y="107"/>
                  <a:pt x="456" y="107"/>
                </a:cubicBezTo>
                <a:cubicBezTo>
                  <a:pt x="455" y="104"/>
                  <a:pt x="454" y="102"/>
                  <a:pt x="452" y="100"/>
                </a:cubicBezTo>
                <a:cubicBezTo>
                  <a:pt x="452" y="99"/>
                  <a:pt x="451" y="99"/>
                  <a:pt x="451" y="98"/>
                </a:cubicBezTo>
                <a:cubicBezTo>
                  <a:pt x="450" y="98"/>
                  <a:pt x="450" y="97"/>
                  <a:pt x="449" y="97"/>
                </a:cubicBezTo>
                <a:cubicBezTo>
                  <a:pt x="449" y="97"/>
                  <a:pt x="449" y="97"/>
                  <a:pt x="449" y="97"/>
                </a:cubicBezTo>
                <a:cubicBezTo>
                  <a:pt x="451" y="97"/>
                  <a:pt x="451" y="97"/>
                  <a:pt x="451" y="97"/>
                </a:cubicBezTo>
                <a:cubicBezTo>
                  <a:pt x="452" y="96"/>
                  <a:pt x="453" y="96"/>
                  <a:pt x="453" y="96"/>
                </a:cubicBezTo>
                <a:cubicBezTo>
                  <a:pt x="460" y="96"/>
                  <a:pt x="466" y="89"/>
                  <a:pt x="465" y="82"/>
                </a:cubicBezTo>
                <a:cubicBezTo>
                  <a:pt x="465" y="76"/>
                  <a:pt x="465" y="76"/>
                  <a:pt x="465" y="76"/>
                </a:cubicBezTo>
                <a:cubicBezTo>
                  <a:pt x="464" y="72"/>
                  <a:pt x="462" y="69"/>
                  <a:pt x="459" y="67"/>
                </a:cubicBezTo>
                <a:cubicBezTo>
                  <a:pt x="458" y="66"/>
                  <a:pt x="457" y="65"/>
                  <a:pt x="456" y="65"/>
                </a:cubicBezTo>
                <a:cubicBezTo>
                  <a:pt x="462" y="65"/>
                  <a:pt x="462" y="65"/>
                  <a:pt x="462" y="65"/>
                </a:cubicBezTo>
                <a:cubicBezTo>
                  <a:pt x="463" y="65"/>
                  <a:pt x="465" y="64"/>
                  <a:pt x="467" y="64"/>
                </a:cubicBezTo>
                <a:cubicBezTo>
                  <a:pt x="471" y="62"/>
                  <a:pt x="475" y="57"/>
                  <a:pt x="475" y="51"/>
                </a:cubicBezTo>
                <a:cubicBezTo>
                  <a:pt x="475" y="45"/>
                  <a:pt x="475" y="45"/>
                  <a:pt x="475" y="45"/>
                </a:cubicBezTo>
                <a:cubicBezTo>
                  <a:pt x="474" y="42"/>
                  <a:pt x="473" y="38"/>
                  <a:pt x="470" y="36"/>
                </a:cubicBezTo>
                <a:cubicBezTo>
                  <a:pt x="469" y="34"/>
                  <a:pt x="467" y="33"/>
                  <a:pt x="465" y="33"/>
                </a:cubicBezTo>
                <a:cubicBezTo>
                  <a:pt x="464" y="32"/>
                  <a:pt x="462" y="32"/>
                  <a:pt x="461" y="32"/>
                </a:cubicBezTo>
                <a:cubicBezTo>
                  <a:pt x="461" y="32"/>
                  <a:pt x="461" y="32"/>
                  <a:pt x="461" y="32"/>
                </a:cubicBezTo>
                <a:cubicBezTo>
                  <a:pt x="463" y="32"/>
                  <a:pt x="465" y="32"/>
                  <a:pt x="466" y="31"/>
                </a:cubicBezTo>
                <a:cubicBezTo>
                  <a:pt x="467" y="31"/>
                  <a:pt x="466" y="31"/>
                  <a:pt x="466" y="31"/>
                </a:cubicBezTo>
                <a:cubicBezTo>
                  <a:pt x="468" y="30"/>
                  <a:pt x="470" y="29"/>
                  <a:pt x="471" y="28"/>
                </a:cubicBezTo>
                <a:cubicBezTo>
                  <a:pt x="473" y="25"/>
                  <a:pt x="474" y="22"/>
                  <a:pt x="474" y="18"/>
                </a:cubicBezTo>
                <a:cubicBezTo>
                  <a:pt x="474" y="13"/>
                  <a:pt x="474" y="13"/>
                  <a:pt x="474" y="13"/>
                </a:cubicBezTo>
                <a:cubicBezTo>
                  <a:pt x="474" y="5"/>
                  <a:pt x="468" y="0"/>
                  <a:pt x="460" y="0"/>
                </a:cubicBezTo>
                <a:cubicBezTo>
                  <a:pt x="433" y="1"/>
                  <a:pt x="433" y="1"/>
                  <a:pt x="433" y="1"/>
                </a:cubicBezTo>
                <a:cubicBezTo>
                  <a:pt x="432" y="1"/>
                  <a:pt x="432" y="1"/>
                  <a:pt x="432" y="1"/>
                </a:cubicBezTo>
                <a:cubicBezTo>
                  <a:pt x="431" y="0"/>
                  <a:pt x="430" y="0"/>
                  <a:pt x="428" y="0"/>
                </a:cubicBezTo>
                <a:cubicBezTo>
                  <a:pt x="368" y="2"/>
                  <a:pt x="368" y="2"/>
                  <a:pt x="368" y="2"/>
                </a:cubicBezTo>
                <a:cubicBezTo>
                  <a:pt x="360" y="3"/>
                  <a:pt x="352" y="6"/>
                  <a:pt x="346" y="11"/>
                </a:cubicBezTo>
                <a:cubicBezTo>
                  <a:pt x="335" y="22"/>
                  <a:pt x="335" y="22"/>
                  <a:pt x="335" y="22"/>
                </a:cubicBezTo>
                <a:cubicBezTo>
                  <a:pt x="330" y="26"/>
                  <a:pt x="324" y="29"/>
                  <a:pt x="317" y="30"/>
                </a:cubicBezTo>
                <a:cubicBezTo>
                  <a:pt x="0" y="76"/>
                  <a:pt x="0" y="76"/>
                  <a:pt x="0" y="76"/>
                </a:cubicBezTo>
                <a:cubicBezTo>
                  <a:pt x="14" y="172"/>
                  <a:pt x="14" y="172"/>
                  <a:pt x="14" y="172"/>
                </a:cubicBezTo>
                <a:cubicBezTo>
                  <a:pt x="332" y="126"/>
                  <a:pt x="332" y="126"/>
                  <a:pt x="332" y="126"/>
                </a:cubicBezTo>
                <a:cubicBezTo>
                  <a:pt x="338" y="125"/>
                  <a:pt x="343" y="126"/>
                  <a:pt x="349" y="128"/>
                </a:cubicBezTo>
                <a:cubicBezTo>
                  <a:pt x="358" y="132"/>
                  <a:pt x="358" y="132"/>
                  <a:pt x="358" y="132"/>
                </a:cubicBezTo>
                <a:cubicBezTo>
                  <a:pt x="363" y="134"/>
                  <a:pt x="368" y="134"/>
                  <a:pt x="373" y="134"/>
                </a:cubicBezTo>
                <a:cubicBezTo>
                  <a:pt x="392" y="132"/>
                  <a:pt x="392" y="132"/>
                  <a:pt x="392" y="132"/>
                </a:cubicBezTo>
                <a:cubicBezTo>
                  <a:pt x="392" y="133"/>
                  <a:pt x="392" y="133"/>
                  <a:pt x="392" y="133"/>
                </a:cubicBezTo>
                <a:cubicBezTo>
                  <a:pt x="433" y="129"/>
                  <a:pt x="433" y="129"/>
                  <a:pt x="433" y="129"/>
                </a:cubicBezTo>
                <a:cubicBezTo>
                  <a:pt x="433" y="129"/>
                  <a:pt x="433" y="129"/>
                  <a:pt x="433" y="129"/>
                </a:cubicBezTo>
                <a:cubicBezTo>
                  <a:pt x="434" y="128"/>
                  <a:pt x="434" y="128"/>
                  <a:pt x="434" y="128"/>
                </a:cubicBezTo>
                <a:cubicBezTo>
                  <a:pt x="434" y="128"/>
                  <a:pt x="434" y="128"/>
                  <a:pt x="434" y="128"/>
                </a:cubicBezTo>
                <a:cubicBezTo>
                  <a:pt x="444" y="127"/>
                  <a:pt x="444" y="127"/>
                  <a:pt x="444" y="127"/>
                </a:cubicBezTo>
                <a:cubicBezTo>
                  <a:pt x="451" y="127"/>
                  <a:pt x="457" y="120"/>
                  <a:pt x="456" y="113"/>
                </a:cubicBezTo>
                <a:close/>
              </a:path>
            </a:pathLst>
          </a:custGeom>
          <a:solidFill>
            <a:srgbClr val="FED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912193" y="5217912"/>
            <a:ext cx="344488" cy="28575"/>
          </a:xfrm>
          <a:custGeom>
            <a:avLst/>
            <a:gdLst>
              <a:gd name="T0" fmla="*/ 34 w 35"/>
              <a:gd name="T1" fmla="*/ 2 h 3"/>
              <a:gd name="T2" fmla="*/ 25 w 35"/>
              <a:gd name="T3" fmla="*/ 3 h 3"/>
              <a:gd name="T4" fmla="*/ 16 w 35"/>
              <a:gd name="T5" fmla="*/ 3 h 3"/>
              <a:gd name="T6" fmla="*/ 15 w 35"/>
              <a:gd name="T7" fmla="*/ 3 h 3"/>
              <a:gd name="T8" fmla="*/ 8 w 35"/>
              <a:gd name="T9" fmla="*/ 3 h 3"/>
              <a:gd name="T10" fmla="*/ 0 w 35"/>
              <a:gd name="T11" fmla="*/ 2 h 3"/>
              <a:gd name="T12" fmla="*/ 0 w 35"/>
              <a:gd name="T13" fmla="*/ 2 h 3"/>
              <a:gd name="T14" fmla="*/ 0 w 35"/>
              <a:gd name="T15" fmla="*/ 2 h 3"/>
              <a:gd name="T16" fmla="*/ 0 w 35"/>
              <a:gd name="T17" fmla="*/ 2 h 3"/>
              <a:gd name="T18" fmla="*/ 7 w 35"/>
              <a:gd name="T19" fmla="*/ 0 h 3"/>
              <a:gd name="T20" fmla="*/ 15 w 35"/>
              <a:gd name="T21" fmla="*/ 0 h 3"/>
              <a:gd name="T22" fmla="*/ 15 w 35"/>
              <a:gd name="T23" fmla="*/ 0 h 3"/>
              <a:gd name="T24" fmla="*/ 24 w 35"/>
              <a:gd name="T25" fmla="*/ 0 h 3"/>
              <a:gd name="T26" fmla="*/ 35 w 35"/>
              <a:gd name="T27" fmla="*/ 0 h 3"/>
              <a:gd name="T28" fmla="*/ 30 w 35"/>
              <a:gd name="T29" fmla="*/ 1 h 3"/>
              <a:gd name="T30" fmla="*/ 30 w 35"/>
              <a:gd name="T31" fmla="*/ 1 h 3"/>
              <a:gd name="T32" fmla="*/ 34 w 35"/>
              <a:gd name="T3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5" h="3">
                <a:moveTo>
                  <a:pt x="34" y="2"/>
                </a:moveTo>
                <a:cubicBezTo>
                  <a:pt x="31" y="2"/>
                  <a:pt x="28" y="2"/>
                  <a:pt x="25" y="3"/>
                </a:cubicBezTo>
                <a:cubicBezTo>
                  <a:pt x="22" y="3"/>
                  <a:pt x="18" y="3"/>
                  <a:pt x="16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2" y="3"/>
                  <a:pt x="10" y="3"/>
                  <a:pt x="8" y="3"/>
                </a:cubicBezTo>
                <a:cubicBezTo>
                  <a:pt x="3" y="3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3" y="1"/>
                  <a:pt x="7" y="0"/>
                </a:cubicBezTo>
                <a:cubicBezTo>
                  <a:pt x="10" y="0"/>
                  <a:pt x="12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8" y="0"/>
                  <a:pt x="21" y="0"/>
                  <a:pt x="24" y="0"/>
                </a:cubicBezTo>
                <a:cubicBezTo>
                  <a:pt x="28" y="0"/>
                  <a:pt x="32" y="0"/>
                  <a:pt x="35" y="0"/>
                </a:cubicBezTo>
                <a:cubicBezTo>
                  <a:pt x="34" y="1"/>
                  <a:pt x="32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3" y="1"/>
                  <a:pt x="34" y="2"/>
                </a:cubicBezTo>
                <a:close/>
              </a:path>
            </a:pathLst>
          </a:custGeom>
          <a:solidFill>
            <a:srgbClr val="F0BE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-253407" y="5384600"/>
            <a:ext cx="4597400" cy="1222375"/>
          </a:xfrm>
          <a:custGeom>
            <a:avLst/>
            <a:gdLst>
              <a:gd name="T0" fmla="*/ 7 w 468"/>
              <a:gd name="T1" fmla="*/ 124 h 124"/>
              <a:gd name="T2" fmla="*/ 325 w 468"/>
              <a:gd name="T3" fmla="*/ 78 h 124"/>
              <a:gd name="T4" fmla="*/ 342 w 468"/>
              <a:gd name="T5" fmla="*/ 80 h 124"/>
              <a:gd name="T6" fmla="*/ 351 w 468"/>
              <a:gd name="T7" fmla="*/ 84 h 124"/>
              <a:gd name="T8" fmla="*/ 366 w 468"/>
              <a:gd name="T9" fmla="*/ 86 h 124"/>
              <a:gd name="T10" fmla="*/ 385 w 468"/>
              <a:gd name="T11" fmla="*/ 84 h 124"/>
              <a:gd name="T12" fmla="*/ 385 w 468"/>
              <a:gd name="T13" fmla="*/ 85 h 124"/>
              <a:gd name="T14" fmla="*/ 426 w 468"/>
              <a:gd name="T15" fmla="*/ 81 h 124"/>
              <a:gd name="T16" fmla="*/ 426 w 468"/>
              <a:gd name="T17" fmla="*/ 81 h 124"/>
              <a:gd name="T18" fmla="*/ 427 w 468"/>
              <a:gd name="T19" fmla="*/ 80 h 124"/>
              <a:gd name="T20" fmla="*/ 427 w 468"/>
              <a:gd name="T21" fmla="*/ 80 h 124"/>
              <a:gd name="T22" fmla="*/ 437 w 468"/>
              <a:gd name="T23" fmla="*/ 79 h 124"/>
              <a:gd name="T24" fmla="*/ 449 w 468"/>
              <a:gd name="T25" fmla="*/ 65 h 124"/>
              <a:gd name="T26" fmla="*/ 449 w 468"/>
              <a:gd name="T27" fmla="*/ 59 h 124"/>
              <a:gd name="T28" fmla="*/ 445 w 468"/>
              <a:gd name="T29" fmla="*/ 52 h 124"/>
              <a:gd name="T30" fmla="*/ 444 w 468"/>
              <a:gd name="T31" fmla="*/ 50 h 124"/>
              <a:gd name="T32" fmla="*/ 442 w 468"/>
              <a:gd name="T33" fmla="*/ 49 h 124"/>
              <a:gd name="T34" fmla="*/ 442 w 468"/>
              <a:gd name="T35" fmla="*/ 49 h 124"/>
              <a:gd name="T36" fmla="*/ 444 w 468"/>
              <a:gd name="T37" fmla="*/ 49 h 124"/>
              <a:gd name="T38" fmla="*/ 446 w 468"/>
              <a:gd name="T39" fmla="*/ 48 h 124"/>
              <a:gd name="T40" fmla="*/ 458 w 468"/>
              <a:gd name="T41" fmla="*/ 34 h 124"/>
              <a:gd name="T42" fmla="*/ 458 w 468"/>
              <a:gd name="T43" fmla="*/ 28 h 124"/>
              <a:gd name="T44" fmla="*/ 452 w 468"/>
              <a:gd name="T45" fmla="*/ 19 h 124"/>
              <a:gd name="T46" fmla="*/ 449 w 468"/>
              <a:gd name="T47" fmla="*/ 17 h 124"/>
              <a:gd name="T48" fmla="*/ 455 w 468"/>
              <a:gd name="T49" fmla="*/ 17 h 124"/>
              <a:gd name="T50" fmla="*/ 460 w 468"/>
              <a:gd name="T51" fmla="*/ 16 h 124"/>
              <a:gd name="T52" fmla="*/ 468 w 468"/>
              <a:gd name="T53" fmla="*/ 3 h 124"/>
              <a:gd name="T54" fmla="*/ 468 w 468"/>
              <a:gd name="T55" fmla="*/ 0 h 124"/>
              <a:gd name="T56" fmla="*/ 0 w 468"/>
              <a:gd name="T57" fmla="*/ 73 h 124"/>
              <a:gd name="T58" fmla="*/ 7 w 468"/>
              <a:gd name="T59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8" h="124">
                <a:moveTo>
                  <a:pt x="7" y="124"/>
                </a:moveTo>
                <a:cubicBezTo>
                  <a:pt x="325" y="78"/>
                  <a:pt x="325" y="78"/>
                  <a:pt x="325" y="78"/>
                </a:cubicBezTo>
                <a:cubicBezTo>
                  <a:pt x="331" y="77"/>
                  <a:pt x="336" y="78"/>
                  <a:pt x="342" y="80"/>
                </a:cubicBezTo>
                <a:cubicBezTo>
                  <a:pt x="351" y="84"/>
                  <a:pt x="351" y="84"/>
                  <a:pt x="351" y="84"/>
                </a:cubicBezTo>
                <a:cubicBezTo>
                  <a:pt x="356" y="86"/>
                  <a:pt x="361" y="86"/>
                  <a:pt x="366" y="86"/>
                </a:cubicBezTo>
                <a:cubicBezTo>
                  <a:pt x="385" y="84"/>
                  <a:pt x="385" y="84"/>
                  <a:pt x="385" y="84"/>
                </a:cubicBezTo>
                <a:cubicBezTo>
                  <a:pt x="385" y="85"/>
                  <a:pt x="385" y="85"/>
                  <a:pt x="385" y="85"/>
                </a:cubicBezTo>
                <a:cubicBezTo>
                  <a:pt x="426" y="81"/>
                  <a:pt x="426" y="81"/>
                  <a:pt x="426" y="81"/>
                </a:cubicBezTo>
                <a:cubicBezTo>
                  <a:pt x="426" y="81"/>
                  <a:pt x="426" y="81"/>
                  <a:pt x="426" y="81"/>
                </a:cubicBezTo>
                <a:cubicBezTo>
                  <a:pt x="427" y="80"/>
                  <a:pt x="427" y="80"/>
                  <a:pt x="427" y="80"/>
                </a:cubicBezTo>
                <a:cubicBezTo>
                  <a:pt x="427" y="80"/>
                  <a:pt x="427" y="80"/>
                  <a:pt x="427" y="80"/>
                </a:cubicBezTo>
                <a:cubicBezTo>
                  <a:pt x="437" y="79"/>
                  <a:pt x="437" y="79"/>
                  <a:pt x="437" y="79"/>
                </a:cubicBezTo>
                <a:cubicBezTo>
                  <a:pt x="444" y="79"/>
                  <a:pt x="450" y="72"/>
                  <a:pt x="449" y="65"/>
                </a:cubicBezTo>
                <a:cubicBezTo>
                  <a:pt x="449" y="59"/>
                  <a:pt x="449" y="59"/>
                  <a:pt x="449" y="59"/>
                </a:cubicBezTo>
                <a:cubicBezTo>
                  <a:pt x="448" y="56"/>
                  <a:pt x="447" y="54"/>
                  <a:pt x="445" y="52"/>
                </a:cubicBezTo>
                <a:cubicBezTo>
                  <a:pt x="445" y="51"/>
                  <a:pt x="444" y="51"/>
                  <a:pt x="444" y="50"/>
                </a:cubicBezTo>
                <a:cubicBezTo>
                  <a:pt x="443" y="50"/>
                  <a:pt x="443" y="49"/>
                  <a:pt x="442" y="49"/>
                </a:cubicBezTo>
                <a:cubicBezTo>
                  <a:pt x="442" y="49"/>
                  <a:pt x="442" y="49"/>
                  <a:pt x="442" y="49"/>
                </a:cubicBezTo>
                <a:cubicBezTo>
                  <a:pt x="444" y="49"/>
                  <a:pt x="444" y="49"/>
                  <a:pt x="444" y="49"/>
                </a:cubicBezTo>
                <a:cubicBezTo>
                  <a:pt x="445" y="48"/>
                  <a:pt x="446" y="48"/>
                  <a:pt x="446" y="48"/>
                </a:cubicBezTo>
                <a:cubicBezTo>
                  <a:pt x="453" y="48"/>
                  <a:pt x="459" y="41"/>
                  <a:pt x="458" y="34"/>
                </a:cubicBezTo>
                <a:cubicBezTo>
                  <a:pt x="458" y="28"/>
                  <a:pt x="458" y="28"/>
                  <a:pt x="458" y="28"/>
                </a:cubicBezTo>
                <a:cubicBezTo>
                  <a:pt x="457" y="24"/>
                  <a:pt x="455" y="21"/>
                  <a:pt x="452" y="19"/>
                </a:cubicBezTo>
                <a:cubicBezTo>
                  <a:pt x="451" y="18"/>
                  <a:pt x="450" y="17"/>
                  <a:pt x="449" y="17"/>
                </a:cubicBezTo>
                <a:cubicBezTo>
                  <a:pt x="455" y="17"/>
                  <a:pt x="455" y="17"/>
                  <a:pt x="455" y="17"/>
                </a:cubicBezTo>
                <a:cubicBezTo>
                  <a:pt x="456" y="17"/>
                  <a:pt x="458" y="16"/>
                  <a:pt x="460" y="16"/>
                </a:cubicBezTo>
                <a:cubicBezTo>
                  <a:pt x="464" y="14"/>
                  <a:pt x="468" y="9"/>
                  <a:pt x="468" y="3"/>
                </a:cubicBezTo>
                <a:cubicBezTo>
                  <a:pt x="468" y="0"/>
                  <a:pt x="468" y="0"/>
                  <a:pt x="468" y="0"/>
                </a:cubicBezTo>
                <a:cubicBezTo>
                  <a:pt x="0" y="73"/>
                  <a:pt x="0" y="73"/>
                  <a:pt x="0" y="73"/>
                </a:cubicBezTo>
                <a:lnTo>
                  <a:pt x="7" y="124"/>
                </a:lnTo>
                <a:close/>
              </a:path>
            </a:pathLst>
          </a:custGeom>
          <a:solidFill>
            <a:srgbClr val="FFE1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970930" y="5532237"/>
            <a:ext cx="295275" cy="39688"/>
          </a:xfrm>
          <a:custGeom>
            <a:avLst/>
            <a:gdLst>
              <a:gd name="T0" fmla="*/ 30 w 30"/>
              <a:gd name="T1" fmla="*/ 1 h 4"/>
              <a:gd name="T2" fmla="*/ 25 w 30"/>
              <a:gd name="T3" fmla="*/ 2 h 4"/>
              <a:gd name="T4" fmla="*/ 19 w 30"/>
              <a:gd name="T5" fmla="*/ 2 h 4"/>
              <a:gd name="T6" fmla="*/ 22 w 30"/>
              <a:gd name="T7" fmla="*/ 4 h 4"/>
              <a:gd name="T8" fmla="*/ 16 w 30"/>
              <a:gd name="T9" fmla="*/ 4 h 4"/>
              <a:gd name="T10" fmla="*/ 9 w 30"/>
              <a:gd name="T11" fmla="*/ 4 h 4"/>
              <a:gd name="T12" fmla="*/ 8 w 30"/>
              <a:gd name="T13" fmla="*/ 4 h 4"/>
              <a:gd name="T14" fmla="*/ 1 w 30"/>
              <a:gd name="T15" fmla="*/ 3 h 4"/>
              <a:gd name="T16" fmla="*/ 0 w 30"/>
              <a:gd name="T17" fmla="*/ 3 h 4"/>
              <a:gd name="T18" fmla="*/ 1 w 30"/>
              <a:gd name="T19" fmla="*/ 2 h 4"/>
              <a:gd name="T20" fmla="*/ 5 w 30"/>
              <a:gd name="T21" fmla="*/ 2 h 4"/>
              <a:gd name="T22" fmla="*/ 5 w 30"/>
              <a:gd name="T23" fmla="*/ 2 h 4"/>
              <a:gd name="T24" fmla="*/ 8 w 30"/>
              <a:gd name="T25" fmla="*/ 1 h 4"/>
              <a:gd name="T26" fmla="*/ 9 w 30"/>
              <a:gd name="T27" fmla="*/ 1 h 4"/>
              <a:gd name="T28" fmla="*/ 16 w 30"/>
              <a:gd name="T29" fmla="*/ 0 h 4"/>
              <a:gd name="T30" fmla="*/ 25 w 30"/>
              <a:gd name="T31" fmla="*/ 1 h 4"/>
              <a:gd name="T32" fmla="*/ 30 w 30"/>
              <a:gd name="T33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" h="4">
                <a:moveTo>
                  <a:pt x="30" y="1"/>
                </a:moveTo>
                <a:cubicBezTo>
                  <a:pt x="28" y="1"/>
                  <a:pt x="26" y="2"/>
                  <a:pt x="25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20" y="2"/>
                  <a:pt x="21" y="3"/>
                  <a:pt x="22" y="4"/>
                </a:cubicBezTo>
                <a:cubicBezTo>
                  <a:pt x="20" y="4"/>
                  <a:pt x="18" y="4"/>
                  <a:pt x="16" y="4"/>
                </a:cubicBezTo>
                <a:cubicBezTo>
                  <a:pt x="14" y="4"/>
                  <a:pt x="11" y="4"/>
                  <a:pt x="9" y="4"/>
                </a:cubicBezTo>
                <a:cubicBezTo>
                  <a:pt x="9" y="4"/>
                  <a:pt x="9" y="4"/>
                  <a:pt x="8" y="4"/>
                </a:cubicBezTo>
                <a:cubicBezTo>
                  <a:pt x="4" y="4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1" y="2"/>
                  <a:pt x="1" y="2"/>
                </a:cubicBezTo>
                <a:cubicBezTo>
                  <a:pt x="2" y="2"/>
                  <a:pt x="3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7" y="1"/>
                  <a:pt x="8" y="1"/>
                </a:cubicBezTo>
                <a:cubicBezTo>
                  <a:pt x="8" y="1"/>
                  <a:pt x="9" y="1"/>
                  <a:pt x="9" y="1"/>
                </a:cubicBezTo>
                <a:cubicBezTo>
                  <a:pt x="11" y="1"/>
                  <a:pt x="14" y="1"/>
                  <a:pt x="16" y="0"/>
                </a:cubicBezTo>
                <a:cubicBezTo>
                  <a:pt x="19" y="0"/>
                  <a:pt x="22" y="1"/>
                  <a:pt x="25" y="1"/>
                </a:cubicBezTo>
                <a:cubicBezTo>
                  <a:pt x="27" y="1"/>
                  <a:pt x="28" y="1"/>
                  <a:pt x="30" y="1"/>
                </a:cubicBezTo>
                <a:close/>
              </a:path>
            </a:pathLst>
          </a:custGeom>
          <a:solidFill>
            <a:srgbClr val="F0BE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020143" y="5868787"/>
            <a:ext cx="98425" cy="28575"/>
          </a:xfrm>
          <a:custGeom>
            <a:avLst/>
            <a:gdLst>
              <a:gd name="T0" fmla="*/ 10 w 10"/>
              <a:gd name="T1" fmla="*/ 3 h 3"/>
              <a:gd name="T2" fmla="*/ 8 w 10"/>
              <a:gd name="T3" fmla="*/ 2 h 3"/>
              <a:gd name="T4" fmla="*/ 4 w 10"/>
              <a:gd name="T5" fmla="*/ 2 h 3"/>
              <a:gd name="T6" fmla="*/ 0 w 10"/>
              <a:gd name="T7" fmla="*/ 2 h 3"/>
              <a:gd name="T8" fmla="*/ 0 w 10"/>
              <a:gd name="T9" fmla="*/ 1 h 3"/>
              <a:gd name="T10" fmla="*/ 4 w 10"/>
              <a:gd name="T11" fmla="*/ 0 h 3"/>
              <a:gd name="T12" fmla="*/ 7 w 10"/>
              <a:gd name="T13" fmla="*/ 0 h 3"/>
              <a:gd name="T14" fmla="*/ 9 w 10"/>
              <a:gd name="T15" fmla="*/ 1 h 3"/>
              <a:gd name="T16" fmla="*/ 10 w 10"/>
              <a:gd name="T1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3">
                <a:moveTo>
                  <a:pt x="10" y="3"/>
                </a:moveTo>
                <a:cubicBezTo>
                  <a:pt x="9" y="3"/>
                  <a:pt x="8" y="2"/>
                  <a:pt x="8" y="2"/>
                </a:cubicBezTo>
                <a:cubicBezTo>
                  <a:pt x="6" y="2"/>
                  <a:pt x="5" y="2"/>
                  <a:pt x="4" y="2"/>
                </a:cubicBezTo>
                <a:cubicBezTo>
                  <a:pt x="2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2" y="1"/>
                  <a:pt x="4" y="0"/>
                </a:cubicBezTo>
                <a:cubicBezTo>
                  <a:pt x="5" y="0"/>
                  <a:pt x="6" y="0"/>
                  <a:pt x="7" y="0"/>
                </a:cubicBezTo>
                <a:cubicBezTo>
                  <a:pt x="8" y="0"/>
                  <a:pt x="8" y="1"/>
                  <a:pt x="9" y="1"/>
                </a:cubicBezTo>
                <a:cubicBezTo>
                  <a:pt x="9" y="2"/>
                  <a:pt x="10" y="2"/>
                  <a:pt x="10" y="3"/>
                </a:cubicBezTo>
                <a:close/>
              </a:path>
            </a:pathLst>
          </a:custGeom>
          <a:solidFill>
            <a:srgbClr val="F0BE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-607420" y="5187750"/>
            <a:ext cx="3459163" cy="1538288"/>
          </a:xfrm>
          <a:custGeom>
            <a:avLst/>
            <a:gdLst>
              <a:gd name="T0" fmla="*/ 0 w 2179"/>
              <a:gd name="T1" fmla="*/ 969 h 969"/>
              <a:gd name="T2" fmla="*/ 2179 w 2179"/>
              <a:gd name="T3" fmla="*/ 665 h 969"/>
              <a:gd name="T4" fmla="*/ 2086 w 2179"/>
              <a:gd name="T5" fmla="*/ 0 h 969"/>
              <a:gd name="T6" fmla="*/ 0 w 2179"/>
              <a:gd name="T7" fmla="*/ 298 h 969"/>
              <a:gd name="T8" fmla="*/ 0 w 2179"/>
              <a:gd name="T9" fmla="*/ 969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9" h="969">
                <a:moveTo>
                  <a:pt x="0" y="969"/>
                </a:moveTo>
                <a:lnTo>
                  <a:pt x="2179" y="665"/>
                </a:lnTo>
                <a:lnTo>
                  <a:pt x="2086" y="0"/>
                </a:lnTo>
                <a:lnTo>
                  <a:pt x="0" y="298"/>
                </a:lnTo>
                <a:lnTo>
                  <a:pt x="0" y="969"/>
                </a:lnTo>
                <a:close/>
              </a:path>
            </a:pathLst>
          </a:custGeom>
          <a:solidFill>
            <a:srgbClr val="3939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Oval 40"/>
          <p:cNvSpPr/>
          <p:nvPr/>
        </p:nvSpPr>
        <p:spPr>
          <a:xfrm>
            <a:off x="6107123" y="3372418"/>
            <a:ext cx="585787" cy="585787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97"/>
          <p:cNvSpPr>
            <a:spLocks noChangeArrowheads="1"/>
          </p:cNvSpPr>
          <p:nvPr/>
        </p:nvSpPr>
        <p:spPr bwMode="auto">
          <a:xfrm>
            <a:off x="6261186" y="3531142"/>
            <a:ext cx="298016" cy="255819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Oval 46"/>
          <p:cNvSpPr/>
          <p:nvPr/>
        </p:nvSpPr>
        <p:spPr>
          <a:xfrm>
            <a:off x="9038819" y="3372418"/>
            <a:ext cx="585787" cy="585787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123"/>
          <p:cNvSpPr>
            <a:spLocks noChangeArrowheads="1"/>
          </p:cNvSpPr>
          <p:nvPr/>
        </p:nvSpPr>
        <p:spPr bwMode="auto">
          <a:xfrm>
            <a:off x="9195891" y="3539958"/>
            <a:ext cx="271641" cy="276915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Oval 43"/>
          <p:cNvSpPr/>
          <p:nvPr/>
        </p:nvSpPr>
        <p:spPr>
          <a:xfrm>
            <a:off x="6107123" y="4355901"/>
            <a:ext cx="585787" cy="585787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106"/>
          <p:cNvSpPr>
            <a:spLocks noChangeArrowheads="1"/>
          </p:cNvSpPr>
          <p:nvPr/>
        </p:nvSpPr>
        <p:spPr bwMode="auto">
          <a:xfrm>
            <a:off x="6313741" y="4526026"/>
            <a:ext cx="213621" cy="303291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Oval 49"/>
          <p:cNvSpPr/>
          <p:nvPr/>
        </p:nvSpPr>
        <p:spPr>
          <a:xfrm>
            <a:off x="9038819" y="4355901"/>
            <a:ext cx="585787" cy="585787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Freeform 111"/>
          <p:cNvSpPr>
            <a:spLocks noChangeArrowheads="1"/>
          </p:cNvSpPr>
          <p:nvPr/>
        </p:nvSpPr>
        <p:spPr bwMode="auto">
          <a:xfrm>
            <a:off x="9224899" y="4533269"/>
            <a:ext cx="213623" cy="261093"/>
          </a:xfrm>
          <a:custGeom>
            <a:avLst/>
            <a:gdLst>
              <a:gd name="T0" fmla="*/ 346 w 355"/>
              <a:gd name="T1" fmla="*/ 283 h 435"/>
              <a:gd name="T2" fmla="*/ 346 w 355"/>
              <a:gd name="T3" fmla="*/ 283 h 435"/>
              <a:gd name="T4" fmla="*/ 178 w 355"/>
              <a:gd name="T5" fmla="*/ 345 h 435"/>
              <a:gd name="T6" fmla="*/ 9 w 355"/>
              <a:gd name="T7" fmla="*/ 283 h 435"/>
              <a:gd name="T8" fmla="*/ 0 w 355"/>
              <a:gd name="T9" fmla="*/ 283 h 435"/>
              <a:gd name="T10" fmla="*/ 0 w 355"/>
              <a:gd name="T11" fmla="*/ 336 h 435"/>
              <a:gd name="T12" fmla="*/ 178 w 355"/>
              <a:gd name="T13" fmla="*/ 434 h 435"/>
              <a:gd name="T14" fmla="*/ 354 w 355"/>
              <a:gd name="T15" fmla="*/ 336 h 435"/>
              <a:gd name="T16" fmla="*/ 354 w 355"/>
              <a:gd name="T17" fmla="*/ 283 h 435"/>
              <a:gd name="T18" fmla="*/ 346 w 355"/>
              <a:gd name="T19" fmla="*/ 283 h 435"/>
              <a:gd name="T20" fmla="*/ 346 w 355"/>
              <a:gd name="T21" fmla="*/ 160 h 435"/>
              <a:gd name="T22" fmla="*/ 346 w 355"/>
              <a:gd name="T23" fmla="*/ 160 h 435"/>
              <a:gd name="T24" fmla="*/ 178 w 355"/>
              <a:gd name="T25" fmla="*/ 213 h 435"/>
              <a:gd name="T26" fmla="*/ 9 w 355"/>
              <a:gd name="T27" fmla="*/ 160 h 435"/>
              <a:gd name="T28" fmla="*/ 0 w 355"/>
              <a:gd name="T29" fmla="*/ 160 h 435"/>
              <a:gd name="T30" fmla="*/ 0 w 355"/>
              <a:gd name="T31" fmla="*/ 222 h 435"/>
              <a:gd name="T32" fmla="*/ 178 w 355"/>
              <a:gd name="T33" fmla="*/ 292 h 435"/>
              <a:gd name="T34" fmla="*/ 354 w 355"/>
              <a:gd name="T35" fmla="*/ 222 h 435"/>
              <a:gd name="T36" fmla="*/ 354 w 355"/>
              <a:gd name="T37" fmla="*/ 160 h 435"/>
              <a:gd name="T38" fmla="*/ 346 w 355"/>
              <a:gd name="T39" fmla="*/ 160 h 435"/>
              <a:gd name="T40" fmla="*/ 178 w 355"/>
              <a:gd name="T41" fmla="*/ 0 h 435"/>
              <a:gd name="T42" fmla="*/ 178 w 355"/>
              <a:gd name="T43" fmla="*/ 0 h 435"/>
              <a:gd name="T44" fmla="*/ 0 w 355"/>
              <a:gd name="T45" fmla="*/ 62 h 435"/>
              <a:gd name="T46" fmla="*/ 0 w 355"/>
              <a:gd name="T47" fmla="*/ 97 h 435"/>
              <a:gd name="T48" fmla="*/ 178 w 355"/>
              <a:gd name="T49" fmla="*/ 160 h 435"/>
              <a:gd name="T50" fmla="*/ 354 w 355"/>
              <a:gd name="T51" fmla="*/ 97 h 435"/>
              <a:gd name="T52" fmla="*/ 354 w 355"/>
              <a:gd name="T53" fmla="*/ 62 h 435"/>
              <a:gd name="T54" fmla="*/ 178 w 355"/>
              <a:gd name="T55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35">
                <a:moveTo>
                  <a:pt x="346" y="283"/>
                </a:moveTo>
                <a:lnTo>
                  <a:pt x="346" y="283"/>
                </a:lnTo>
                <a:cubicBezTo>
                  <a:pt x="328" y="319"/>
                  <a:pt x="257" y="345"/>
                  <a:pt x="178" y="345"/>
                </a:cubicBezTo>
                <a:cubicBezTo>
                  <a:pt x="97" y="345"/>
                  <a:pt x="36" y="319"/>
                  <a:pt x="9" y="283"/>
                </a:cubicBezTo>
                <a:cubicBezTo>
                  <a:pt x="9" y="275"/>
                  <a:pt x="0" y="283"/>
                  <a:pt x="0" y="283"/>
                </a:cubicBezTo>
                <a:cubicBezTo>
                  <a:pt x="0" y="292"/>
                  <a:pt x="0" y="336"/>
                  <a:pt x="0" y="336"/>
                </a:cubicBezTo>
                <a:cubicBezTo>
                  <a:pt x="0" y="381"/>
                  <a:pt x="80" y="434"/>
                  <a:pt x="178" y="434"/>
                </a:cubicBezTo>
                <a:cubicBezTo>
                  <a:pt x="275" y="434"/>
                  <a:pt x="354" y="381"/>
                  <a:pt x="354" y="336"/>
                </a:cubicBezTo>
                <a:cubicBezTo>
                  <a:pt x="354" y="336"/>
                  <a:pt x="354" y="292"/>
                  <a:pt x="354" y="283"/>
                </a:cubicBezTo>
                <a:cubicBezTo>
                  <a:pt x="354" y="283"/>
                  <a:pt x="346" y="275"/>
                  <a:pt x="346" y="283"/>
                </a:cubicBezTo>
                <a:close/>
                <a:moveTo>
                  <a:pt x="346" y="160"/>
                </a:moveTo>
                <a:lnTo>
                  <a:pt x="346" y="160"/>
                </a:lnTo>
                <a:cubicBezTo>
                  <a:pt x="328" y="186"/>
                  <a:pt x="257" y="213"/>
                  <a:pt x="178" y="213"/>
                </a:cubicBezTo>
                <a:cubicBezTo>
                  <a:pt x="97" y="213"/>
                  <a:pt x="36" y="186"/>
                  <a:pt x="9" y="160"/>
                </a:cubicBezTo>
                <a:cubicBezTo>
                  <a:pt x="9" y="151"/>
                  <a:pt x="0" y="160"/>
                  <a:pt x="0" y="160"/>
                </a:cubicBezTo>
                <a:lnTo>
                  <a:pt x="0" y="222"/>
                </a:lnTo>
                <a:cubicBezTo>
                  <a:pt x="0" y="257"/>
                  <a:pt x="80" y="292"/>
                  <a:pt x="178" y="292"/>
                </a:cubicBezTo>
                <a:cubicBezTo>
                  <a:pt x="275" y="292"/>
                  <a:pt x="354" y="257"/>
                  <a:pt x="354" y="222"/>
                </a:cubicBezTo>
                <a:lnTo>
                  <a:pt x="354" y="160"/>
                </a:lnTo>
                <a:cubicBezTo>
                  <a:pt x="354" y="160"/>
                  <a:pt x="346" y="151"/>
                  <a:pt x="346" y="160"/>
                </a:cubicBezTo>
                <a:close/>
                <a:moveTo>
                  <a:pt x="178" y="0"/>
                </a:moveTo>
                <a:lnTo>
                  <a:pt x="178" y="0"/>
                </a:lnTo>
                <a:cubicBezTo>
                  <a:pt x="80" y="0"/>
                  <a:pt x="0" y="26"/>
                  <a:pt x="0" y="62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33"/>
                  <a:pt x="80" y="160"/>
                  <a:pt x="178" y="160"/>
                </a:cubicBezTo>
                <a:cubicBezTo>
                  <a:pt x="275" y="160"/>
                  <a:pt x="354" y="133"/>
                  <a:pt x="354" y="97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4" y="26"/>
                  <a:pt x="275" y="0"/>
                  <a:pt x="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197900" y="1898402"/>
            <a:ext cx="3925893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197900" y="1576452"/>
            <a:ext cx="275287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559202" y="1898402"/>
            <a:ext cx="3925893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6559202" y="1576452"/>
            <a:ext cx="275287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6846973" y="3408031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6851054" y="3693936"/>
            <a:ext cx="1726798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9781678" y="3408031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9785759" y="3693936"/>
            <a:ext cx="1726798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9781678" y="4423783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9785759" y="4709688"/>
            <a:ext cx="1726798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6829422" y="4423783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6833503" y="4709688"/>
            <a:ext cx="1726798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059488" y="5480988"/>
            <a:ext cx="5228284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24722" y="2129240"/>
            <a:ext cx="2441258" cy="14781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9414" y="2129241"/>
            <a:ext cx="2441258" cy="14781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005" y="2129241"/>
            <a:ext cx="2386640" cy="306188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827749" y="2129241"/>
            <a:ext cx="720236" cy="1438402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375786" y="3804324"/>
            <a:ext cx="6172200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75786" y="4695989"/>
            <a:ext cx="6172200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Oval 9"/>
          <p:cNvSpPr/>
          <p:nvPr/>
        </p:nvSpPr>
        <p:spPr>
          <a:xfrm>
            <a:off x="1975878" y="1980805"/>
            <a:ext cx="812588" cy="812588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22"/>
          <p:cNvSpPr/>
          <p:nvPr/>
        </p:nvSpPr>
        <p:spPr>
          <a:xfrm>
            <a:off x="4413643" y="1980806"/>
            <a:ext cx="812588" cy="812588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34"/>
          <p:cNvSpPr/>
          <p:nvPr/>
        </p:nvSpPr>
        <p:spPr>
          <a:xfrm>
            <a:off x="6829192" y="1980807"/>
            <a:ext cx="812588" cy="812588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38"/>
          <p:cNvSpPr/>
          <p:nvPr/>
        </p:nvSpPr>
        <p:spPr>
          <a:xfrm>
            <a:off x="9266957" y="1980807"/>
            <a:ext cx="812588" cy="812588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42"/>
          <p:cNvSpPr/>
          <p:nvPr/>
        </p:nvSpPr>
        <p:spPr>
          <a:xfrm>
            <a:off x="3194761" y="4013764"/>
            <a:ext cx="812588" cy="812588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46"/>
          <p:cNvSpPr/>
          <p:nvPr/>
        </p:nvSpPr>
        <p:spPr>
          <a:xfrm>
            <a:off x="5610310" y="4013765"/>
            <a:ext cx="812588" cy="812588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50"/>
          <p:cNvSpPr/>
          <p:nvPr/>
        </p:nvSpPr>
        <p:spPr>
          <a:xfrm>
            <a:off x="8048075" y="4013764"/>
            <a:ext cx="812588" cy="812588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5840568" y="4248215"/>
            <a:ext cx="352068" cy="310155"/>
          </a:xfrm>
          <a:custGeom>
            <a:avLst/>
            <a:gdLst>
              <a:gd name="T0" fmla="*/ 148 w 296"/>
              <a:gd name="T1" fmla="*/ 0 h 262"/>
              <a:gd name="T2" fmla="*/ 164 w 296"/>
              <a:gd name="T3" fmla="*/ 8 h 262"/>
              <a:gd name="T4" fmla="*/ 287 w 296"/>
              <a:gd name="T5" fmla="*/ 150 h 262"/>
              <a:gd name="T6" fmla="*/ 278 w 296"/>
              <a:gd name="T7" fmla="*/ 170 h 262"/>
              <a:gd name="T8" fmla="*/ 227 w 296"/>
              <a:gd name="T9" fmla="*/ 170 h 262"/>
              <a:gd name="T10" fmla="*/ 202 w 296"/>
              <a:gd name="T11" fmla="*/ 170 h 262"/>
              <a:gd name="T12" fmla="*/ 202 w 296"/>
              <a:gd name="T13" fmla="*/ 237 h 262"/>
              <a:gd name="T14" fmla="*/ 177 w 296"/>
              <a:gd name="T15" fmla="*/ 262 h 262"/>
              <a:gd name="T16" fmla="*/ 119 w 296"/>
              <a:gd name="T17" fmla="*/ 262 h 262"/>
              <a:gd name="T18" fmla="*/ 94 w 296"/>
              <a:gd name="T19" fmla="*/ 237 h 262"/>
              <a:gd name="T20" fmla="*/ 94 w 296"/>
              <a:gd name="T21" fmla="*/ 170 h 262"/>
              <a:gd name="T22" fmla="*/ 68 w 296"/>
              <a:gd name="T23" fmla="*/ 170 h 262"/>
              <a:gd name="T24" fmla="*/ 18 w 296"/>
              <a:gd name="T25" fmla="*/ 170 h 262"/>
              <a:gd name="T26" fmla="*/ 9 w 296"/>
              <a:gd name="T27" fmla="*/ 150 h 262"/>
              <a:gd name="T28" fmla="*/ 132 w 296"/>
              <a:gd name="T29" fmla="*/ 8 h 262"/>
              <a:gd name="T30" fmla="*/ 148 w 296"/>
              <a:gd name="T31" fmla="*/ 0 h 262"/>
              <a:gd name="T32" fmla="*/ 148 w 296"/>
              <a:gd name="T33" fmla="*/ 19 h 262"/>
              <a:gd name="T34" fmla="*/ 146 w 296"/>
              <a:gd name="T35" fmla="*/ 20 h 262"/>
              <a:gd name="T36" fmla="*/ 146 w 296"/>
              <a:gd name="T37" fmla="*/ 21 h 262"/>
              <a:gd name="T38" fmla="*/ 33 w 296"/>
              <a:gd name="T39" fmla="*/ 151 h 262"/>
              <a:gd name="T40" fmla="*/ 68 w 296"/>
              <a:gd name="T41" fmla="*/ 151 h 262"/>
              <a:gd name="T42" fmla="*/ 94 w 296"/>
              <a:gd name="T43" fmla="*/ 151 h 262"/>
              <a:gd name="T44" fmla="*/ 112 w 296"/>
              <a:gd name="T45" fmla="*/ 170 h 262"/>
              <a:gd name="T46" fmla="*/ 112 w 296"/>
              <a:gd name="T47" fmla="*/ 237 h 262"/>
              <a:gd name="T48" fmla="*/ 119 w 296"/>
              <a:gd name="T49" fmla="*/ 244 h 262"/>
              <a:gd name="T50" fmla="*/ 177 w 296"/>
              <a:gd name="T51" fmla="*/ 244 h 262"/>
              <a:gd name="T52" fmla="*/ 183 w 296"/>
              <a:gd name="T53" fmla="*/ 237 h 262"/>
              <a:gd name="T54" fmla="*/ 183 w 296"/>
              <a:gd name="T55" fmla="*/ 170 h 262"/>
              <a:gd name="T56" fmla="*/ 202 w 296"/>
              <a:gd name="T57" fmla="*/ 151 h 262"/>
              <a:gd name="T58" fmla="*/ 227 w 296"/>
              <a:gd name="T59" fmla="*/ 151 h 262"/>
              <a:gd name="T60" fmla="*/ 263 w 296"/>
              <a:gd name="T61" fmla="*/ 151 h 262"/>
              <a:gd name="T62" fmla="*/ 150 w 296"/>
              <a:gd name="T63" fmla="*/ 21 h 262"/>
              <a:gd name="T64" fmla="*/ 150 w 296"/>
              <a:gd name="T65" fmla="*/ 20 h 262"/>
              <a:gd name="T66" fmla="*/ 148 w 296"/>
              <a:gd name="T67" fmla="*/ 1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96" h="262">
                <a:moveTo>
                  <a:pt x="148" y="0"/>
                </a:moveTo>
                <a:cubicBezTo>
                  <a:pt x="154" y="0"/>
                  <a:pt x="160" y="3"/>
                  <a:pt x="164" y="8"/>
                </a:cubicBezTo>
                <a:cubicBezTo>
                  <a:pt x="287" y="150"/>
                  <a:pt x="287" y="150"/>
                  <a:pt x="287" y="150"/>
                </a:cubicBezTo>
                <a:cubicBezTo>
                  <a:pt x="296" y="161"/>
                  <a:pt x="292" y="170"/>
                  <a:pt x="278" y="170"/>
                </a:cubicBezTo>
                <a:cubicBezTo>
                  <a:pt x="227" y="170"/>
                  <a:pt x="227" y="170"/>
                  <a:pt x="227" y="170"/>
                </a:cubicBezTo>
                <a:cubicBezTo>
                  <a:pt x="220" y="170"/>
                  <a:pt x="211" y="170"/>
                  <a:pt x="202" y="170"/>
                </a:cubicBezTo>
                <a:cubicBezTo>
                  <a:pt x="202" y="237"/>
                  <a:pt x="202" y="237"/>
                  <a:pt x="202" y="237"/>
                </a:cubicBezTo>
                <a:cubicBezTo>
                  <a:pt x="202" y="251"/>
                  <a:pt x="190" y="262"/>
                  <a:pt x="177" y="262"/>
                </a:cubicBezTo>
                <a:cubicBezTo>
                  <a:pt x="119" y="262"/>
                  <a:pt x="119" y="262"/>
                  <a:pt x="119" y="262"/>
                </a:cubicBezTo>
                <a:cubicBezTo>
                  <a:pt x="105" y="262"/>
                  <a:pt x="94" y="251"/>
                  <a:pt x="94" y="237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85" y="170"/>
                  <a:pt x="75" y="170"/>
                  <a:pt x="68" y="170"/>
                </a:cubicBezTo>
                <a:cubicBezTo>
                  <a:pt x="18" y="170"/>
                  <a:pt x="18" y="170"/>
                  <a:pt x="18" y="170"/>
                </a:cubicBezTo>
                <a:cubicBezTo>
                  <a:pt x="4" y="170"/>
                  <a:pt x="0" y="161"/>
                  <a:pt x="9" y="150"/>
                </a:cubicBezTo>
                <a:cubicBezTo>
                  <a:pt x="132" y="8"/>
                  <a:pt x="132" y="8"/>
                  <a:pt x="132" y="8"/>
                </a:cubicBezTo>
                <a:cubicBezTo>
                  <a:pt x="136" y="3"/>
                  <a:pt x="142" y="0"/>
                  <a:pt x="148" y="0"/>
                </a:cubicBezTo>
                <a:moveTo>
                  <a:pt x="148" y="19"/>
                </a:moveTo>
                <a:cubicBezTo>
                  <a:pt x="147" y="19"/>
                  <a:pt x="147" y="20"/>
                  <a:pt x="146" y="20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33" y="151"/>
                  <a:pt x="33" y="151"/>
                  <a:pt x="33" y="151"/>
                </a:cubicBezTo>
                <a:cubicBezTo>
                  <a:pt x="68" y="151"/>
                  <a:pt x="68" y="151"/>
                  <a:pt x="68" y="151"/>
                </a:cubicBezTo>
                <a:cubicBezTo>
                  <a:pt x="94" y="151"/>
                  <a:pt x="94" y="151"/>
                  <a:pt x="94" y="151"/>
                </a:cubicBezTo>
                <a:cubicBezTo>
                  <a:pt x="104" y="151"/>
                  <a:pt x="112" y="159"/>
                  <a:pt x="112" y="170"/>
                </a:cubicBezTo>
                <a:cubicBezTo>
                  <a:pt x="112" y="237"/>
                  <a:pt x="112" y="237"/>
                  <a:pt x="112" y="237"/>
                </a:cubicBezTo>
                <a:cubicBezTo>
                  <a:pt x="112" y="241"/>
                  <a:pt x="115" y="244"/>
                  <a:pt x="119" y="244"/>
                </a:cubicBezTo>
                <a:cubicBezTo>
                  <a:pt x="177" y="244"/>
                  <a:pt x="177" y="244"/>
                  <a:pt x="177" y="244"/>
                </a:cubicBezTo>
                <a:cubicBezTo>
                  <a:pt x="180" y="244"/>
                  <a:pt x="183" y="241"/>
                  <a:pt x="183" y="237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3" y="159"/>
                  <a:pt x="192" y="151"/>
                  <a:pt x="202" y="151"/>
                </a:cubicBezTo>
                <a:cubicBezTo>
                  <a:pt x="227" y="151"/>
                  <a:pt x="227" y="151"/>
                  <a:pt x="227" y="151"/>
                </a:cubicBezTo>
                <a:cubicBezTo>
                  <a:pt x="263" y="151"/>
                  <a:pt x="263" y="151"/>
                  <a:pt x="263" y="151"/>
                </a:cubicBezTo>
                <a:cubicBezTo>
                  <a:pt x="150" y="21"/>
                  <a:pt x="150" y="21"/>
                  <a:pt x="150" y="21"/>
                </a:cubicBezTo>
                <a:cubicBezTo>
                  <a:pt x="150" y="21"/>
                  <a:pt x="150" y="21"/>
                  <a:pt x="150" y="20"/>
                </a:cubicBezTo>
                <a:cubicBezTo>
                  <a:pt x="149" y="19"/>
                  <a:pt x="148" y="19"/>
                  <a:pt x="148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91"/>
          <p:cNvSpPr/>
          <p:nvPr/>
        </p:nvSpPr>
        <p:spPr bwMode="auto">
          <a:xfrm>
            <a:off x="7145274" y="2217351"/>
            <a:ext cx="171843" cy="341591"/>
          </a:xfrm>
          <a:custGeom>
            <a:avLst/>
            <a:gdLst>
              <a:gd name="T0" fmla="*/ 144 w 144"/>
              <a:gd name="T1" fmla="*/ 72 h 288"/>
              <a:gd name="T2" fmla="*/ 72 w 144"/>
              <a:gd name="T3" fmla="*/ 0 h 288"/>
              <a:gd name="T4" fmla="*/ 0 w 144"/>
              <a:gd name="T5" fmla="*/ 72 h 288"/>
              <a:gd name="T6" fmla="*/ 36 w 144"/>
              <a:gd name="T7" fmla="*/ 134 h 288"/>
              <a:gd name="T8" fmla="*/ 0 w 144"/>
              <a:gd name="T9" fmla="*/ 288 h 288"/>
              <a:gd name="T10" fmla="*/ 144 w 144"/>
              <a:gd name="T11" fmla="*/ 288 h 288"/>
              <a:gd name="T12" fmla="*/ 109 w 144"/>
              <a:gd name="T13" fmla="*/ 134 h 288"/>
              <a:gd name="T14" fmla="*/ 144 w 144"/>
              <a:gd name="T15" fmla="*/ 7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4" h="288">
                <a:moveTo>
                  <a:pt x="144" y="72"/>
                </a:moveTo>
                <a:cubicBezTo>
                  <a:pt x="144" y="32"/>
                  <a:pt x="112" y="0"/>
                  <a:pt x="72" y="0"/>
                </a:cubicBezTo>
                <a:cubicBezTo>
                  <a:pt x="33" y="0"/>
                  <a:pt x="0" y="32"/>
                  <a:pt x="0" y="72"/>
                </a:cubicBezTo>
                <a:cubicBezTo>
                  <a:pt x="0" y="98"/>
                  <a:pt x="14" y="121"/>
                  <a:pt x="36" y="134"/>
                </a:cubicBezTo>
                <a:cubicBezTo>
                  <a:pt x="0" y="288"/>
                  <a:pt x="0" y="288"/>
                  <a:pt x="0" y="288"/>
                </a:cubicBezTo>
                <a:cubicBezTo>
                  <a:pt x="144" y="288"/>
                  <a:pt x="144" y="288"/>
                  <a:pt x="144" y="288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130" y="121"/>
                  <a:pt x="144" y="98"/>
                  <a:pt x="144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93"/>
          <p:cNvSpPr>
            <a:spLocks noEditPoints="1"/>
          </p:cNvSpPr>
          <p:nvPr/>
        </p:nvSpPr>
        <p:spPr bwMode="auto">
          <a:xfrm>
            <a:off x="2254337" y="2215256"/>
            <a:ext cx="255669" cy="343686"/>
          </a:xfrm>
          <a:custGeom>
            <a:avLst/>
            <a:gdLst>
              <a:gd name="T0" fmla="*/ 188 w 216"/>
              <a:gd name="T1" fmla="*/ 126 h 288"/>
              <a:gd name="T2" fmla="*/ 188 w 216"/>
              <a:gd name="T3" fmla="*/ 79 h 288"/>
              <a:gd name="T4" fmla="*/ 109 w 216"/>
              <a:gd name="T5" fmla="*/ 0 h 288"/>
              <a:gd name="T6" fmla="*/ 108 w 216"/>
              <a:gd name="T7" fmla="*/ 0 h 288"/>
              <a:gd name="T8" fmla="*/ 106 w 216"/>
              <a:gd name="T9" fmla="*/ 0 h 288"/>
              <a:gd name="T10" fmla="*/ 28 w 216"/>
              <a:gd name="T11" fmla="*/ 79 h 288"/>
              <a:gd name="T12" fmla="*/ 28 w 216"/>
              <a:gd name="T13" fmla="*/ 126 h 288"/>
              <a:gd name="T14" fmla="*/ 0 w 216"/>
              <a:gd name="T15" fmla="*/ 126 h 288"/>
              <a:gd name="T16" fmla="*/ 0 w 216"/>
              <a:gd name="T17" fmla="*/ 288 h 288"/>
              <a:gd name="T18" fmla="*/ 216 w 216"/>
              <a:gd name="T19" fmla="*/ 288 h 288"/>
              <a:gd name="T20" fmla="*/ 216 w 216"/>
              <a:gd name="T21" fmla="*/ 126 h 288"/>
              <a:gd name="T22" fmla="*/ 188 w 216"/>
              <a:gd name="T23" fmla="*/ 126 h 288"/>
              <a:gd name="T24" fmla="*/ 133 w 216"/>
              <a:gd name="T25" fmla="*/ 259 h 288"/>
              <a:gd name="T26" fmla="*/ 84 w 216"/>
              <a:gd name="T27" fmla="*/ 259 h 288"/>
              <a:gd name="T28" fmla="*/ 96 w 216"/>
              <a:gd name="T29" fmla="*/ 206 h 288"/>
              <a:gd name="T30" fmla="*/ 84 w 216"/>
              <a:gd name="T31" fmla="*/ 185 h 288"/>
              <a:gd name="T32" fmla="*/ 108 w 216"/>
              <a:gd name="T33" fmla="*/ 161 h 288"/>
              <a:gd name="T34" fmla="*/ 133 w 216"/>
              <a:gd name="T35" fmla="*/ 185 h 288"/>
              <a:gd name="T36" fmla="*/ 120 w 216"/>
              <a:gd name="T37" fmla="*/ 206 h 288"/>
              <a:gd name="T38" fmla="*/ 133 w 216"/>
              <a:gd name="T39" fmla="*/ 259 h 288"/>
              <a:gd name="T40" fmla="*/ 148 w 216"/>
              <a:gd name="T41" fmla="*/ 126 h 288"/>
              <a:gd name="T42" fmla="*/ 67 w 216"/>
              <a:gd name="T43" fmla="*/ 126 h 288"/>
              <a:gd name="T44" fmla="*/ 67 w 216"/>
              <a:gd name="T45" fmla="*/ 79 h 288"/>
              <a:gd name="T46" fmla="*/ 106 w 216"/>
              <a:gd name="T47" fmla="*/ 40 h 288"/>
              <a:gd name="T48" fmla="*/ 108 w 216"/>
              <a:gd name="T49" fmla="*/ 40 h 288"/>
              <a:gd name="T50" fmla="*/ 109 w 216"/>
              <a:gd name="T51" fmla="*/ 40 h 288"/>
              <a:gd name="T52" fmla="*/ 148 w 216"/>
              <a:gd name="T53" fmla="*/ 79 h 288"/>
              <a:gd name="T54" fmla="*/ 148 w 216"/>
              <a:gd name="T55" fmla="*/ 12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94"/>
          <p:cNvSpPr>
            <a:spLocks noEditPoints="1"/>
          </p:cNvSpPr>
          <p:nvPr/>
        </p:nvSpPr>
        <p:spPr bwMode="auto">
          <a:xfrm>
            <a:off x="4652889" y="2215256"/>
            <a:ext cx="341591" cy="318538"/>
          </a:xfrm>
          <a:custGeom>
            <a:avLst/>
            <a:gdLst>
              <a:gd name="T0" fmla="*/ 215 w 288"/>
              <a:gd name="T1" fmla="*/ 0 h 269"/>
              <a:gd name="T2" fmla="*/ 213 w 288"/>
              <a:gd name="T3" fmla="*/ 0 h 269"/>
              <a:gd name="T4" fmla="*/ 212 w 288"/>
              <a:gd name="T5" fmla="*/ 0 h 269"/>
              <a:gd name="T6" fmla="*/ 139 w 288"/>
              <a:gd name="T7" fmla="*/ 73 h 269"/>
              <a:gd name="T8" fmla="*/ 139 w 288"/>
              <a:gd name="T9" fmla="*/ 117 h 269"/>
              <a:gd name="T10" fmla="*/ 0 w 288"/>
              <a:gd name="T11" fmla="*/ 117 h 269"/>
              <a:gd name="T12" fmla="*/ 0 w 288"/>
              <a:gd name="T13" fmla="*/ 269 h 269"/>
              <a:gd name="T14" fmla="*/ 202 w 288"/>
              <a:gd name="T15" fmla="*/ 269 h 269"/>
              <a:gd name="T16" fmla="*/ 202 w 288"/>
              <a:gd name="T17" fmla="*/ 117 h 269"/>
              <a:gd name="T18" fmla="*/ 175 w 288"/>
              <a:gd name="T19" fmla="*/ 117 h 269"/>
              <a:gd name="T20" fmla="*/ 175 w 288"/>
              <a:gd name="T21" fmla="*/ 73 h 269"/>
              <a:gd name="T22" fmla="*/ 212 w 288"/>
              <a:gd name="T23" fmla="*/ 36 h 269"/>
              <a:gd name="T24" fmla="*/ 214 w 288"/>
              <a:gd name="T25" fmla="*/ 36 h 269"/>
              <a:gd name="T26" fmla="*/ 215 w 288"/>
              <a:gd name="T27" fmla="*/ 36 h 269"/>
              <a:gd name="T28" fmla="*/ 251 w 288"/>
              <a:gd name="T29" fmla="*/ 73 h 269"/>
              <a:gd name="T30" fmla="*/ 251 w 288"/>
              <a:gd name="T31" fmla="*/ 91 h 269"/>
              <a:gd name="T32" fmla="*/ 264 w 288"/>
              <a:gd name="T33" fmla="*/ 91 h 269"/>
              <a:gd name="T34" fmla="*/ 264 w 288"/>
              <a:gd name="T35" fmla="*/ 95 h 269"/>
              <a:gd name="T36" fmla="*/ 251 w 288"/>
              <a:gd name="T37" fmla="*/ 107 h 269"/>
              <a:gd name="T38" fmla="*/ 251 w 288"/>
              <a:gd name="T39" fmla="*/ 117 h 269"/>
              <a:gd name="T40" fmla="*/ 288 w 288"/>
              <a:gd name="T41" fmla="*/ 117 h 269"/>
              <a:gd name="T42" fmla="*/ 288 w 288"/>
              <a:gd name="T43" fmla="*/ 73 h 269"/>
              <a:gd name="T44" fmla="*/ 215 w 288"/>
              <a:gd name="T45" fmla="*/ 0 h 269"/>
              <a:gd name="T46" fmla="*/ 124 w 288"/>
              <a:gd name="T47" fmla="*/ 241 h 269"/>
              <a:gd name="T48" fmla="*/ 78 w 288"/>
              <a:gd name="T49" fmla="*/ 241 h 269"/>
              <a:gd name="T50" fmla="*/ 89 w 288"/>
              <a:gd name="T51" fmla="*/ 192 h 269"/>
              <a:gd name="T52" fmla="*/ 78 w 288"/>
              <a:gd name="T53" fmla="*/ 172 h 269"/>
              <a:gd name="T54" fmla="*/ 101 w 288"/>
              <a:gd name="T55" fmla="*/ 149 h 269"/>
              <a:gd name="T56" fmla="*/ 124 w 288"/>
              <a:gd name="T57" fmla="*/ 172 h 269"/>
              <a:gd name="T58" fmla="*/ 112 w 288"/>
              <a:gd name="T59" fmla="*/ 192 h 269"/>
              <a:gd name="T60" fmla="*/ 124 w 288"/>
              <a:gd name="T61" fmla="*/ 241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8" h="269">
                <a:moveTo>
                  <a:pt x="215" y="0"/>
                </a:moveTo>
                <a:cubicBezTo>
                  <a:pt x="214" y="0"/>
                  <a:pt x="214" y="0"/>
                  <a:pt x="213" y="0"/>
                </a:cubicBezTo>
                <a:cubicBezTo>
                  <a:pt x="213" y="0"/>
                  <a:pt x="212" y="0"/>
                  <a:pt x="212" y="0"/>
                </a:cubicBezTo>
                <a:cubicBezTo>
                  <a:pt x="172" y="0"/>
                  <a:pt x="139" y="33"/>
                  <a:pt x="139" y="73"/>
                </a:cubicBezTo>
                <a:cubicBezTo>
                  <a:pt x="139" y="73"/>
                  <a:pt x="139" y="99"/>
                  <a:pt x="139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269"/>
                  <a:pt x="0" y="269"/>
                  <a:pt x="0" y="269"/>
                </a:cubicBezTo>
                <a:cubicBezTo>
                  <a:pt x="202" y="269"/>
                  <a:pt x="202" y="269"/>
                  <a:pt x="202" y="269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175" y="117"/>
                  <a:pt x="175" y="117"/>
                  <a:pt x="175" y="117"/>
                </a:cubicBezTo>
                <a:cubicBezTo>
                  <a:pt x="175" y="99"/>
                  <a:pt x="175" y="73"/>
                  <a:pt x="175" y="73"/>
                </a:cubicBezTo>
                <a:cubicBezTo>
                  <a:pt x="175" y="53"/>
                  <a:pt x="192" y="36"/>
                  <a:pt x="212" y="36"/>
                </a:cubicBezTo>
                <a:cubicBezTo>
                  <a:pt x="213" y="36"/>
                  <a:pt x="214" y="36"/>
                  <a:pt x="214" y="36"/>
                </a:cubicBezTo>
                <a:cubicBezTo>
                  <a:pt x="214" y="36"/>
                  <a:pt x="214" y="36"/>
                  <a:pt x="215" y="36"/>
                </a:cubicBezTo>
                <a:cubicBezTo>
                  <a:pt x="235" y="36"/>
                  <a:pt x="251" y="53"/>
                  <a:pt x="251" y="73"/>
                </a:cubicBezTo>
                <a:cubicBezTo>
                  <a:pt x="251" y="73"/>
                  <a:pt x="251" y="81"/>
                  <a:pt x="251" y="91"/>
                </a:cubicBezTo>
                <a:cubicBezTo>
                  <a:pt x="264" y="91"/>
                  <a:pt x="264" y="91"/>
                  <a:pt x="264" y="91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51" y="107"/>
                  <a:pt x="251" y="107"/>
                  <a:pt x="251" y="107"/>
                </a:cubicBezTo>
                <a:cubicBezTo>
                  <a:pt x="251" y="111"/>
                  <a:pt x="251" y="114"/>
                  <a:pt x="251" y="117"/>
                </a:cubicBezTo>
                <a:cubicBezTo>
                  <a:pt x="288" y="117"/>
                  <a:pt x="288" y="117"/>
                  <a:pt x="288" y="117"/>
                </a:cubicBezTo>
                <a:cubicBezTo>
                  <a:pt x="288" y="99"/>
                  <a:pt x="288" y="73"/>
                  <a:pt x="288" y="73"/>
                </a:cubicBezTo>
                <a:cubicBezTo>
                  <a:pt x="288" y="33"/>
                  <a:pt x="255" y="0"/>
                  <a:pt x="215" y="0"/>
                </a:cubicBezTo>
                <a:close/>
                <a:moveTo>
                  <a:pt x="124" y="241"/>
                </a:moveTo>
                <a:cubicBezTo>
                  <a:pt x="78" y="241"/>
                  <a:pt x="78" y="241"/>
                  <a:pt x="78" y="241"/>
                </a:cubicBezTo>
                <a:cubicBezTo>
                  <a:pt x="89" y="192"/>
                  <a:pt x="89" y="192"/>
                  <a:pt x="89" y="192"/>
                </a:cubicBezTo>
                <a:cubicBezTo>
                  <a:pt x="82" y="188"/>
                  <a:pt x="78" y="181"/>
                  <a:pt x="78" y="172"/>
                </a:cubicBezTo>
                <a:cubicBezTo>
                  <a:pt x="78" y="160"/>
                  <a:pt x="88" y="149"/>
                  <a:pt x="101" y="149"/>
                </a:cubicBezTo>
                <a:cubicBezTo>
                  <a:pt x="113" y="149"/>
                  <a:pt x="124" y="160"/>
                  <a:pt x="124" y="172"/>
                </a:cubicBezTo>
                <a:cubicBezTo>
                  <a:pt x="124" y="181"/>
                  <a:pt x="119" y="188"/>
                  <a:pt x="112" y="192"/>
                </a:cubicBezTo>
                <a:lnTo>
                  <a:pt x="124" y="2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12"/>
          <p:cNvSpPr>
            <a:spLocks noEditPoints="1"/>
          </p:cNvSpPr>
          <p:nvPr/>
        </p:nvSpPr>
        <p:spPr bwMode="auto">
          <a:xfrm>
            <a:off x="9502455" y="2202682"/>
            <a:ext cx="341591" cy="343686"/>
          </a:xfrm>
          <a:custGeom>
            <a:avLst/>
            <a:gdLst>
              <a:gd name="T0" fmla="*/ 179 w 288"/>
              <a:gd name="T1" fmla="*/ 120 h 288"/>
              <a:gd name="T2" fmla="*/ 183 w 288"/>
              <a:gd name="T3" fmla="*/ 92 h 288"/>
              <a:gd name="T4" fmla="*/ 92 w 288"/>
              <a:gd name="T5" fmla="*/ 0 h 288"/>
              <a:gd name="T6" fmla="*/ 0 w 288"/>
              <a:gd name="T7" fmla="*/ 92 h 288"/>
              <a:gd name="T8" fmla="*/ 92 w 288"/>
              <a:gd name="T9" fmla="*/ 183 h 288"/>
              <a:gd name="T10" fmla="*/ 121 w 288"/>
              <a:gd name="T11" fmla="*/ 178 h 288"/>
              <a:gd name="T12" fmla="*/ 142 w 288"/>
              <a:gd name="T13" fmla="*/ 199 h 288"/>
              <a:gd name="T14" fmla="*/ 186 w 288"/>
              <a:gd name="T15" fmla="*/ 199 h 288"/>
              <a:gd name="T16" fmla="*/ 186 w 288"/>
              <a:gd name="T17" fmla="*/ 244 h 288"/>
              <a:gd name="T18" fmla="*/ 186 w 288"/>
              <a:gd name="T19" fmla="*/ 244 h 288"/>
              <a:gd name="T20" fmla="*/ 230 w 288"/>
              <a:gd name="T21" fmla="*/ 244 h 288"/>
              <a:gd name="T22" fmla="*/ 230 w 288"/>
              <a:gd name="T23" fmla="*/ 288 h 288"/>
              <a:gd name="T24" fmla="*/ 230 w 288"/>
              <a:gd name="T25" fmla="*/ 288 h 288"/>
              <a:gd name="T26" fmla="*/ 288 w 288"/>
              <a:gd name="T27" fmla="*/ 288 h 288"/>
              <a:gd name="T28" fmla="*/ 288 w 288"/>
              <a:gd name="T29" fmla="*/ 288 h 288"/>
              <a:gd name="T30" fmla="*/ 288 w 288"/>
              <a:gd name="T31" fmla="*/ 288 h 288"/>
              <a:gd name="T32" fmla="*/ 288 w 288"/>
              <a:gd name="T33" fmla="*/ 230 h 288"/>
              <a:gd name="T34" fmla="*/ 179 w 288"/>
              <a:gd name="T35" fmla="*/ 120 h 288"/>
              <a:gd name="T36" fmla="*/ 73 w 288"/>
              <a:gd name="T37" fmla="*/ 103 h 288"/>
              <a:gd name="T38" fmla="*/ 42 w 288"/>
              <a:gd name="T39" fmla="*/ 72 h 288"/>
              <a:gd name="T40" fmla="*/ 73 w 288"/>
              <a:gd name="T41" fmla="*/ 41 h 288"/>
              <a:gd name="T42" fmla="*/ 104 w 288"/>
              <a:gd name="T43" fmla="*/ 72 h 288"/>
              <a:gd name="T44" fmla="*/ 73 w 288"/>
              <a:gd name="T45" fmla="*/ 10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13"/>
          <p:cNvSpPr>
            <a:spLocks noEditPoints="1"/>
          </p:cNvSpPr>
          <p:nvPr/>
        </p:nvSpPr>
        <p:spPr bwMode="auto">
          <a:xfrm>
            <a:off x="3475734" y="4248215"/>
            <a:ext cx="228426" cy="343686"/>
          </a:xfrm>
          <a:custGeom>
            <a:avLst/>
            <a:gdLst>
              <a:gd name="T0" fmla="*/ 174 w 192"/>
              <a:gd name="T1" fmla="*/ 107 h 289"/>
              <a:gd name="T2" fmla="*/ 187 w 192"/>
              <a:gd name="T3" fmla="*/ 75 h 289"/>
              <a:gd name="T4" fmla="*/ 165 w 192"/>
              <a:gd name="T5" fmla="*/ 23 h 289"/>
              <a:gd name="T6" fmla="*/ 104 w 192"/>
              <a:gd name="T7" fmla="*/ 0 h 289"/>
              <a:gd name="T8" fmla="*/ 25 w 192"/>
              <a:gd name="T9" fmla="*/ 61 h 289"/>
              <a:gd name="T10" fmla="*/ 36 w 192"/>
              <a:gd name="T11" fmla="*/ 100 h 289"/>
              <a:gd name="T12" fmla="*/ 34 w 192"/>
              <a:gd name="T13" fmla="*/ 164 h 289"/>
              <a:gd name="T14" fmla="*/ 36 w 192"/>
              <a:gd name="T15" fmla="*/ 201 h 289"/>
              <a:gd name="T16" fmla="*/ 14 w 192"/>
              <a:gd name="T17" fmla="*/ 210 h 289"/>
              <a:gd name="T18" fmla="*/ 0 w 192"/>
              <a:gd name="T19" fmla="*/ 241 h 289"/>
              <a:gd name="T20" fmla="*/ 11 w 192"/>
              <a:gd name="T21" fmla="*/ 270 h 289"/>
              <a:gd name="T22" fmla="*/ 11 w 192"/>
              <a:gd name="T23" fmla="*/ 270 h 289"/>
              <a:gd name="T24" fmla="*/ 66 w 192"/>
              <a:gd name="T25" fmla="*/ 203 h 289"/>
              <a:gd name="T26" fmla="*/ 64 w 192"/>
              <a:gd name="T27" fmla="*/ 196 h 289"/>
              <a:gd name="T28" fmla="*/ 55 w 192"/>
              <a:gd name="T29" fmla="*/ 180 h 289"/>
              <a:gd name="T30" fmla="*/ 55 w 192"/>
              <a:gd name="T31" fmla="*/ 91 h 289"/>
              <a:gd name="T32" fmla="*/ 55 w 192"/>
              <a:gd name="T33" fmla="*/ 86 h 289"/>
              <a:gd name="T34" fmla="*/ 45 w 192"/>
              <a:gd name="T35" fmla="*/ 66 h 289"/>
              <a:gd name="T36" fmla="*/ 63 w 192"/>
              <a:gd name="T37" fmla="*/ 33 h 289"/>
              <a:gd name="T38" fmla="*/ 104 w 192"/>
              <a:gd name="T39" fmla="*/ 20 h 289"/>
              <a:gd name="T40" fmla="*/ 152 w 192"/>
              <a:gd name="T41" fmla="*/ 37 h 289"/>
              <a:gd name="T42" fmla="*/ 168 w 192"/>
              <a:gd name="T43" fmla="*/ 73 h 289"/>
              <a:gd name="T44" fmla="*/ 158 w 192"/>
              <a:gd name="T45" fmla="*/ 95 h 289"/>
              <a:gd name="T46" fmla="*/ 143 w 192"/>
              <a:gd name="T47" fmla="*/ 91 h 289"/>
              <a:gd name="T48" fmla="*/ 150 w 192"/>
              <a:gd name="T49" fmla="*/ 103 h 289"/>
              <a:gd name="T50" fmla="*/ 134 w 192"/>
              <a:gd name="T51" fmla="*/ 101 h 289"/>
              <a:gd name="T52" fmla="*/ 64 w 192"/>
              <a:gd name="T53" fmla="*/ 101 h 289"/>
              <a:gd name="T54" fmla="*/ 77 w 192"/>
              <a:gd name="T55" fmla="*/ 180 h 289"/>
              <a:gd name="T56" fmla="*/ 94 w 192"/>
              <a:gd name="T57" fmla="*/ 213 h 289"/>
              <a:gd name="T58" fmla="*/ 77 w 192"/>
              <a:gd name="T59" fmla="*/ 230 h 289"/>
              <a:gd name="T60" fmla="*/ 77 w 192"/>
              <a:gd name="T61" fmla="*/ 264 h 289"/>
              <a:gd name="T62" fmla="*/ 99 w 192"/>
              <a:gd name="T63" fmla="*/ 287 h 289"/>
              <a:gd name="T64" fmla="*/ 99 w 192"/>
              <a:gd name="T65" fmla="*/ 287 h 289"/>
              <a:gd name="T66" fmla="*/ 121 w 192"/>
              <a:gd name="T67" fmla="*/ 180 h 289"/>
              <a:gd name="T68" fmla="*/ 148 w 192"/>
              <a:gd name="T69" fmla="*/ 127 h 289"/>
              <a:gd name="T70" fmla="*/ 162 w 192"/>
              <a:gd name="T71" fmla="*/ 136 h 289"/>
              <a:gd name="T72" fmla="*/ 134 w 192"/>
              <a:gd name="T73" fmla="*/ 188 h 289"/>
              <a:gd name="T74" fmla="*/ 141 w 192"/>
              <a:gd name="T75" fmla="*/ 271 h 289"/>
              <a:gd name="T76" fmla="*/ 167 w 192"/>
              <a:gd name="T77" fmla="*/ 289 h 289"/>
              <a:gd name="T78" fmla="*/ 184 w 192"/>
              <a:gd name="T79" fmla="*/ 263 h 289"/>
              <a:gd name="T80" fmla="*/ 164 w 192"/>
              <a:gd name="T81" fmla="*/ 249 h 289"/>
              <a:gd name="T82" fmla="*/ 178 w 192"/>
              <a:gd name="T83" fmla="*/ 229 h 289"/>
              <a:gd name="T84" fmla="*/ 171 w 192"/>
              <a:gd name="T85" fmla="*/ 196 h 289"/>
              <a:gd name="T86" fmla="*/ 179 w 192"/>
              <a:gd name="T87" fmla="*/ 169 h 289"/>
              <a:gd name="T88" fmla="*/ 99 w 192"/>
              <a:gd name="T89" fmla="*/ 138 h 289"/>
              <a:gd name="T90" fmla="*/ 87 w 192"/>
              <a:gd name="T91" fmla="*/ 109 h 289"/>
              <a:gd name="T92" fmla="*/ 111 w 192"/>
              <a:gd name="T93" fmla="*/ 109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2" h="289">
                <a:moveTo>
                  <a:pt x="179" y="169"/>
                </a:moveTo>
                <a:cubicBezTo>
                  <a:pt x="192" y="149"/>
                  <a:pt x="190" y="123"/>
                  <a:pt x="174" y="107"/>
                </a:cubicBezTo>
                <a:cubicBezTo>
                  <a:pt x="181" y="98"/>
                  <a:pt x="186" y="87"/>
                  <a:pt x="187" y="75"/>
                </a:cubicBezTo>
                <a:cubicBezTo>
                  <a:pt x="187" y="75"/>
                  <a:pt x="187" y="75"/>
                  <a:pt x="187" y="75"/>
                </a:cubicBezTo>
                <a:cubicBezTo>
                  <a:pt x="187" y="73"/>
                  <a:pt x="187" y="72"/>
                  <a:pt x="187" y="70"/>
                </a:cubicBezTo>
                <a:cubicBezTo>
                  <a:pt x="187" y="52"/>
                  <a:pt x="179" y="35"/>
                  <a:pt x="165" y="23"/>
                </a:cubicBezTo>
                <a:cubicBezTo>
                  <a:pt x="151" y="10"/>
                  <a:pt x="133" y="2"/>
                  <a:pt x="112" y="1"/>
                </a:cubicBezTo>
                <a:cubicBezTo>
                  <a:pt x="109" y="0"/>
                  <a:pt x="106" y="0"/>
                  <a:pt x="104" y="0"/>
                </a:cubicBezTo>
                <a:cubicBezTo>
                  <a:pt x="84" y="0"/>
                  <a:pt x="65" y="6"/>
                  <a:pt x="51" y="17"/>
                </a:cubicBezTo>
                <a:cubicBezTo>
                  <a:pt x="37" y="28"/>
                  <a:pt x="27" y="43"/>
                  <a:pt x="25" y="61"/>
                </a:cubicBezTo>
                <a:cubicBezTo>
                  <a:pt x="25" y="63"/>
                  <a:pt x="25" y="65"/>
                  <a:pt x="25" y="66"/>
                </a:cubicBezTo>
                <a:cubicBezTo>
                  <a:pt x="25" y="78"/>
                  <a:pt x="29" y="90"/>
                  <a:pt x="36" y="100"/>
                </a:cubicBezTo>
                <a:cubicBezTo>
                  <a:pt x="24" y="113"/>
                  <a:pt x="19" y="132"/>
                  <a:pt x="26" y="150"/>
                </a:cubicBezTo>
                <a:cubicBezTo>
                  <a:pt x="28" y="155"/>
                  <a:pt x="31" y="160"/>
                  <a:pt x="34" y="164"/>
                </a:cubicBezTo>
                <a:cubicBezTo>
                  <a:pt x="28" y="179"/>
                  <a:pt x="28" y="179"/>
                  <a:pt x="28" y="179"/>
                </a:cubicBezTo>
                <a:cubicBezTo>
                  <a:pt x="36" y="201"/>
                  <a:pt x="36" y="201"/>
                  <a:pt x="36" y="201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23" y="232"/>
                  <a:pt x="23" y="232"/>
                  <a:pt x="23" y="232"/>
                </a:cubicBezTo>
                <a:cubicBezTo>
                  <a:pt x="0" y="241"/>
                  <a:pt x="0" y="241"/>
                  <a:pt x="0" y="241"/>
                </a:cubicBezTo>
                <a:cubicBezTo>
                  <a:pt x="0" y="241"/>
                  <a:pt x="0" y="241"/>
                  <a:pt x="0" y="241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41" y="259"/>
                  <a:pt x="41" y="259"/>
                  <a:pt x="41" y="259"/>
                </a:cubicBezTo>
                <a:cubicBezTo>
                  <a:pt x="66" y="203"/>
                  <a:pt x="66" y="203"/>
                  <a:pt x="66" y="203"/>
                </a:cubicBezTo>
                <a:cubicBezTo>
                  <a:pt x="64" y="202"/>
                  <a:pt x="64" y="202"/>
                  <a:pt x="64" y="202"/>
                </a:cubicBezTo>
                <a:cubicBezTo>
                  <a:pt x="64" y="196"/>
                  <a:pt x="64" y="196"/>
                  <a:pt x="64" y="196"/>
                </a:cubicBezTo>
                <a:cubicBezTo>
                  <a:pt x="64" y="188"/>
                  <a:pt x="64" y="188"/>
                  <a:pt x="64" y="188"/>
                </a:cubicBezTo>
                <a:cubicBezTo>
                  <a:pt x="61" y="185"/>
                  <a:pt x="57" y="183"/>
                  <a:pt x="55" y="180"/>
                </a:cubicBezTo>
                <a:cubicBezTo>
                  <a:pt x="43" y="168"/>
                  <a:pt x="36" y="153"/>
                  <a:pt x="36" y="136"/>
                </a:cubicBezTo>
                <a:cubicBezTo>
                  <a:pt x="36" y="119"/>
                  <a:pt x="43" y="103"/>
                  <a:pt x="55" y="91"/>
                </a:cubicBezTo>
                <a:cubicBezTo>
                  <a:pt x="58" y="88"/>
                  <a:pt x="61" y="86"/>
                  <a:pt x="65" y="83"/>
                </a:cubicBezTo>
                <a:cubicBezTo>
                  <a:pt x="61" y="84"/>
                  <a:pt x="58" y="85"/>
                  <a:pt x="55" y="86"/>
                </a:cubicBezTo>
                <a:cubicBezTo>
                  <a:pt x="54" y="87"/>
                  <a:pt x="52" y="87"/>
                  <a:pt x="51" y="88"/>
                </a:cubicBezTo>
                <a:cubicBezTo>
                  <a:pt x="47" y="81"/>
                  <a:pt x="45" y="74"/>
                  <a:pt x="45" y="66"/>
                </a:cubicBezTo>
                <a:cubicBezTo>
                  <a:pt x="45" y="65"/>
                  <a:pt x="45" y="64"/>
                  <a:pt x="45" y="63"/>
                </a:cubicBezTo>
                <a:cubicBezTo>
                  <a:pt x="46" y="51"/>
                  <a:pt x="52" y="41"/>
                  <a:pt x="63" y="33"/>
                </a:cubicBezTo>
                <a:cubicBezTo>
                  <a:pt x="73" y="25"/>
                  <a:pt x="88" y="20"/>
                  <a:pt x="104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6" y="20"/>
                  <a:pt x="108" y="20"/>
                  <a:pt x="110" y="20"/>
                </a:cubicBezTo>
                <a:cubicBezTo>
                  <a:pt x="127" y="22"/>
                  <a:pt x="142" y="28"/>
                  <a:pt x="152" y="37"/>
                </a:cubicBezTo>
                <a:cubicBezTo>
                  <a:pt x="162" y="47"/>
                  <a:pt x="168" y="58"/>
                  <a:pt x="168" y="70"/>
                </a:cubicBezTo>
                <a:cubicBezTo>
                  <a:pt x="168" y="71"/>
                  <a:pt x="168" y="72"/>
                  <a:pt x="168" y="73"/>
                </a:cubicBezTo>
                <a:cubicBezTo>
                  <a:pt x="168" y="73"/>
                  <a:pt x="168" y="73"/>
                  <a:pt x="168" y="73"/>
                </a:cubicBezTo>
                <a:cubicBezTo>
                  <a:pt x="167" y="81"/>
                  <a:pt x="164" y="89"/>
                  <a:pt x="158" y="95"/>
                </a:cubicBezTo>
                <a:cubicBezTo>
                  <a:pt x="153" y="93"/>
                  <a:pt x="148" y="92"/>
                  <a:pt x="143" y="91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47" y="95"/>
                  <a:pt x="149" y="98"/>
                  <a:pt x="152" y="102"/>
                </a:cubicBezTo>
                <a:cubicBezTo>
                  <a:pt x="151" y="102"/>
                  <a:pt x="151" y="103"/>
                  <a:pt x="150" y="103"/>
                </a:cubicBezTo>
                <a:cubicBezTo>
                  <a:pt x="147" y="105"/>
                  <a:pt x="144" y="107"/>
                  <a:pt x="141" y="109"/>
                </a:cubicBezTo>
                <a:cubicBezTo>
                  <a:pt x="139" y="106"/>
                  <a:pt x="137" y="103"/>
                  <a:pt x="134" y="101"/>
                </a:cubicBezTo>
                <a:cubicBezTo>
                  <a:pt x="125" y="91"/>
                  <a:pt x="112" y="86"/>
                  <a:pt x="99" y="86"/>
                </a:cubicBezTo>
                <a:cubicBezTo>
                  <a:pt x="86" y="86"/>
                  <a:pt x="74" y="91"/>
                  <a:pt x="64" y="101"/>
                </a:cubicBezTo>
                <a:cubicBezTo>
                  <a:pt x="45" y="120"/>
                  <a:pt x="45" y="152"/>
                  <a:pt x="64" y="171"/>
                </a:cubicBezTo>
                <a:cubicBezTo>
                  <a:pt x="68" y="175"/>
                  <a:pt x="72" y="178"/>
                  <a:pt x="77" y="180"/>
                </a:cubicBezTo>
                <a:cubicBezTo>
                  <a:pt x="77" y="196"/>
                  <a:pt x="77" y="196"/>
                  <a:pt x="77" y="196"/>
                </a:cubicBezTo>
                <a:cubicBezTo>
                  <a:pt x="94" y="213"/>
                  <a:pt x="94" y="213"/>
                  <a:pt x="94" y="213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94" y="247"/>
                  <a:pt x="94" y="247"/>
                  <a:pt x="94" y="247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121" y="264"/>
                  <a:pt x="121" y="264"/>
                  <a:pt x="121" y="264"/>
                </a:cubicBezTo>
                <a:cubicBezTo>
                  <a:pt x="121" y="180"/>
                  <a:pt x="121" y="180"/>
                  <a:pt x="121" y="180"/>
                </a:cubicBezTo>
                <a:cubicBezTo>
                  <a:pt x="126" y="178"/>
                  <a:pt x="130" y="175"/>
                  <a:pt x="134" y="171"/>
                </a:cubicBezTo>
                <a:cubicBezTo>
                  <a:pt x="146" y="159"/>
                  <a:pt x="151" y="143"/>
                  <a:pt x="148" y="127"/>
                </a:cubicBezTo>
                <a:cubicBezTo>
                  <a:pt x="152" y="125"/>
                  <a:pt x="156" y="123"/>
                  <a:pt x="160" y="120"/>
                </a:cubicBezTo>
                <a:cubicBezTo>
                  <a:pt x="161" y="125"/>
                  <a:pt x="162" y="131"/>
                  <a:pt x="162" y="136"/>
                </a:cubicBezTo>
                <a:cubicBezTo>
                  <a:pt x="162" y="153"/>
                  <a:pt x="155" y="168"/>
                  <a:pt x="143" y="180"/>
                </a:cubicBezTo>
                <a:cubicBezTo>
                  <a:pt x="141" y="183"/>
                  <a:pt x="138" y="185"/>
                  <a:pt x="134" y="188"/>
                </a:cubicBezTo>
                <a:cubicBezTo>
                  <a:pt x="134" y="239"/>
                  <a:pt x="134" y="239"/>
                  <a:pt x="134" y="239"/>
                </a:cubicBezTo>
                <a:cubicBezTo>
                  <a:pt x="141" y="271"/>
                  <a:pt x="141" y="271"/>
                  <a:pt x="141" y="271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64" y="249"/>
                  <a:pt x="164" y="249"/>
                  <a:pt x="164" y="24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58" y="216"/>
                  <a:pt x="158" y="216"/>
                  <a:pt x="158" y="216"/>
                </a:cubicBezTo>
                <a:cubicBezTo>
                  <a:pt x="171" y="196"/>
                  <a:pt x="171" y="196"/>
                  <a:pt x="171" y="196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72" y="177"/>
                  <a:pt x="176" y="173"/>
                  <a:pt x="179" y="169"/>
                </a:cubicBezTo>
                <a:close/>
                <a:moveTo>
                  <a:pt x="111" y="133"/>
                </a:moveTo>
                <a:cubicBezTo>
                  <a:pt x="108" y="136"/>
                  <a:pt x="104" y="138"/>
                  <a:pt x="99" y="138"/>
                </a:cubicBezTo>
                <a:cubicBezTo>
                  <a:pt x="95" y="138"/>
                  <a:pt x="91" y="136"/>
                  <a:pt x="87" y="133"/>
                </a:cubicBezTo>
                <a:cubicBezTo>
                  <a:pt x="81" y="126"/>
                  <a:pt x="81" y="116"/>
                  <a:pt x="87" y="109"/>
                </a:cubicBezTo>
                <a:cubicBezTo>
                  <a:pt x="91" y="106"/>
                  <a:pt x="95" y="104"/>
                  <a:pt x="99" y="104"/>
                </a:cubicBezTo>
                <a:cubicBezTo>
                  <a:pt x="104" y="104"/>
                  <a:pt x="108" y="106"/>
                  <a:pt x="111" y="109"/>
                </a:cubicBezTo>
                <a:cubicBezTo>
                  <a:pt x="118" y="116"/>
                  <a:pt x="118" y="126"/>
                  <a:pt x="111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354"/>
          <p:cNvSpPr>
            <a:spLocks noEditPoints="1"/>
          </p:cNvSpPr>
          <p:nvPr/>
        </p:nvSpPr>
        <p:spPr bwMode="auto">
          <a:xfrm>
            <a:off x="8291956" y="4248215"/>
            <a:ext cx="324826" cy="343686"/>
          </a:xfrm>
          <a:custGeom>
            <a:avLst/>
            <a:gdLst>
              <a:gd name="T0" fmla="*/ 236 w 274"/>
              <a:gd name="T1" fmla="*/ 120 h 288"/>
              <a:gd name="T2" fmla="*/ 274 w 274"/>
              <a:gd name="T3" fmla="*/ 93 h 288"/>
              <a:gd name="T4" fmla="*/ 250 w 274"/>
              <a:gd name="T5" fmla="*/ 51 h 288"/>
              <a:gd name="T6" fmla="*/ 206 w 274"/>
              <a:gd name="T7" fmla="*/ 70 h 288"/>
              <a:gd name="T8" fmla="*/ 166 w 274"/>
              <a:gd name="T9" fmla="*/ 47 h 288"/>
              <a:gd name="T10" fmla="*/ 161 w 274"/>
              <a:gd name="T11" fmla="*/ 0 h 288"/>
              <a:gd name="T12" fmla="*/ 113 w 274"/>
              <a:gd name="T13" fmla="*/ 0 h 288"/>
              <a:gd name="T14" fmla="*/ 108 w 274"/>
              <a:gd name="T15" fmla="*/ 47 h 288"/>
              <a:gd name="T16" fmla="*/ 67 w 274"/>
              <a:gd name="T17" fmla="*/ 70 h 288"/>
              <a:gd name="T18" fmla="*/ 24 w 274"/>
              <a:gd name="T19" fmla="*/ 51 h 288"/>
              <a:gd name="T20" fmla="*/ 0 w 274"/>
              <a:gd name="T21" fmla="*/ 93 h 288"/>
              <a:gd name="T22" fmla="*/ 38 w 274"/>
              <a:gd name="T23" fmla="*/ 120 h 288"/>
              <a:gd name="T24" fmla="*/ 38 w 274"/>
              <a:gd name="T25" fmla="*/ 168 h 288"/>
              <a:gd name="T26" fmla="*/ 0 w 274"/>
              <a:gd name="T27" fmla="*/ 195 h 288"/>
              <a:gd name="T28" fmla="*/ 24 w 274"/>
              <a:gd name="T29" fmla="*/ 237 h 288"/>
              <a:gd name="T30" fmla="*/ 68 w 274"/>
              <a:gd name="T31" fmla="*/ 218 h 288"/>
              <a:gd name="T32" fmla="*/ 108 w 274"/>
              <a:gd name="T33" fmla="*/ 241 h 288"/>
              <a:gd name="T34" fmla="*/ 113 w 274"/>
              <a:gd name="T35" fmla="*/ 288 h 288"/>
              <a:gd name="T36" fmla="*/ 161 w 274"/>
              <a:gd name="T37" fmla="*/ 288 h 288"/>
              <a:gd name="T38" fmla="*/ 166 w 274"/>
              <a:gd name="T39" fmla="*/ 241 h 288"/>
              <a:gd name="T40" fmla="*/ 206 w 274"/>
              <a:gd name="T41" fmla="*/ 218 h 288"/>
              <a:gd name="T42" fmla="*/ 250 w 274"/>
              <a:gd name="T43" fmla="*/ 237 h 288"/>
              <a:gd name="T44" fmla="*/ 274 w 274"/>
              <a:gd name="T45" fmla="*/ 195 h 288"/>
              <a:gd name="T46" fmla="*/ 236 w 274"/>
              <a:gd name="T47" fmla="*/ 168 h 288"/>
              <a:gd name="T48" fmla="*/ 236 w 274"/>
              <a:gd name="T49" fmla="*/ 120 h 288"/>
              <a:gd name="T50" fmla="*/ 158 w 274"/>
              <a:gd name="T51" fmla="*/ 180 h 288"/>
              <a:gd name="T52" fmla="*/ 116 w 274"/>
              <a:gd name="T53" fmla="*/ 180 h 288"/>
              <a:gd name="T54" fmla="*/ 96 w 274"/>
              <a:gd name="T55" fmla="*/ 144 h 288"/>
              <a:gd name="T56" fmla="*/ 116 w 274"/>
              <a:gd name="T57" fmla="*/ 108 h 288"/>
              <a:gd name="T58" fmla="*/ 158 w 274"/>
              <a:gd name="T59" fmla="*/ 108 h 288"/>
              <a:gd name="T60" fmla="*/ 179 w 274"/>
              <a:gd name="T61" fmla="*/ 144 h 288"/>
              <a:gd name="T62" fmla="*/ 158 w 274"/>
              <a:gd name="T63" fmla="*/ 18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4" h="288">
                <a:moveTo>
                  <a:pt x="236" y="120"/>
                </a:moveTo>
                <a:cubicBezTo>
                  <a:pt x="274" y="93"/>
                  <a:pt x="274" y="93"/>
                  <a:pt x="274" y="93"/>
                </a:cubicBezTo>
                <a:cubicBezTo>
                  <a:pt x="250" y="51"/>
                  <a:pt x="250" y="51"/>
                  <a:pt x="250" y="51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1" y="0"/>
                  <a:pt x="161" y="0"/>
                  <a:pt x="161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67" y="70"/>
                  <a:pt x="67" y="70"/>
                  <a:pt x="67" y="70"/>
                </a:cubicBezTo>
                <a:cubicBezTo>
                  <a:pt x="24" y="51"/>
                  <a:pt x="24" y="51"/>
                  <a:pt x="24" y="51"/>
                </a:cubicBezTo>
                <a:cubicBezTo>
                  <a:pt x="0" y="93"/>
                  <a:pt x="0" y="93"/>
                  <a:pt x="0" y="93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18" y="182"/>
                  <a:pt x="0" y="195"/>
                  <a:pt x="0" y="195"/>
                </a:cubicBezTo>
                <a:cubicBezTo>
                  <a:pt x="24" y="237"/>
                  <a:pt x="24" y="237"/>
                  <a:pt x="24" y="237"/>
                </a:cubicBezTo>
                <a:cubicBezTo>
                  <a:pt x="68" y="218"/>
                  <a:pt x="68" y="218"/>
                  <a:pt x="68" y="218"/>
                </a:cubicBezTo>
                <a:cubicBezTo>
                  <a:pt x="108" y="241"/>
                  <a:pt x="108" y="241"/>
                  <a:pt x="108" y="241"/>
                </a:cubicBezTo>
                <a:cubicBezTo>
                  <a:pt x="113" y="288"/>
                  <a:pt x="113" y="288"/>
                  <a:pt x="113" y="288"/>
                </a:cubicBezTo>
                <a:cubicBezTo>
                  <a:pt x="161" y="288"/>
                  <a:pt x="161" y="288"/>
                  <a:pt x="161" y="288"/>
                </a:cubicBezTo>
                <a:cubicBezTo>
                  <a:pt x="161" y="288"/>
                  <a:pt x="163" y="266"/>
                  <a:pt x="166" y="241"/>
                </a:cubicBezTo>
                <a:cubicBezTo>
                  <a:pt x="206" y="218"/>
                  <a:pt x="206" y="218"/>
                  <a:pt x="206" y="218"/>
                </a:cubicBezTo>
                <a:cubicBezTo>
                  <a:pt x="250" y="237"/>
                  <a:pt x="250" y="237"/>
                  <a:pt x="250" y="237"/>
                </a:cubicBezTo>
                <a:cubicBezTo>
                  <a:pt x="274" y="195"/>
                  <a:pt x="274" y="195"/>
                  <a:pt x="274" y="195"/>
                </a:cubicBezTo>
                <a:cubicBezTo>
                  <a:pt x="274" y="195"/>
                  <a:pt x="256" y="182"/>
                  <a:pt x="236" y="168"/>
                </a:cubicBezTo>
                <a:lnTo>
                  <a:pt x="236" y="120"/>
                </a:lnTo>
                <a:close/>
                <a:moveTo>
                  <a:pt x="158" y="180"/>
                </a:moveTo>
                <a:cubicBezTo>
                  <a:pt x="116" y="180"/>
                  <a:pt x="116" y="180"/>
                  <a:pt x="116" y="180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58" y="108"/>
                  <a:pt x="158" y="108"/>
                  <a:pt x="158" y="108"/>
                </a:cubicBezTo>
                <a:cubicBezTo>
                  <a:pt x="179" y="144"/>
                  <a:pt x="179" y="144"/>
                  <a:pt x="179" y="144"/>
                </a:cubicBezTo>
                <a:lnTo>
                  <a:pt x="158" y="1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1631441" y="2969589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1635522" y="3244893"/>
            <a:ext cx="155923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4038277" y="2969589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4042358" y="3244893"/>
            <a:ext cx="155923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449535" y="2969589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6453616" y="3244893"/>
            <a:ext cx="155923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8891590" y="2969589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895671" y="3244893"/>
            <a:ext cx="155923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2850323" y="4950789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2854404" y="5226093"/>
            <a:ext cx="155923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5334298" y="4950789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5338379" y="5226093"/>
            <a:ext cx="155923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7822354" y="4950789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7826435" y="5226093"/>
            <a:ext cx="155923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6" name="Straight Connector 36"/>
          <p:cNvCxnSpPr/>
          <p:nvPr/>
        </p:nvCxnSpPr>
        <p:spPr bwMode="auto">
          <a:xfrm>
            <a:off x="4390964" y="1940052"/>
            <a:ext cx="0" cy="3525395"/>
          </a:xfrm>
          <a:prstGeom prst="line">
            <a:avLst/>
          </a:prstGeom>
          <a:ln w="12700">
            <a:solidFill>
              <a:srgbClr val="ADBA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2"/>
          <p:cNvCxnSpPr/>
          <p:nvPr/>
        </p:nvCxnSpPr>
        <p:spPr bwMode="auto">
          <a:xfrm>
            <a:off x="7587554" y="1940052"/>
            <a:ext cx="0" cy="3525395"/>
          </a:xfrm>
          <a:prstGeom prst="line">
            <a:avLst/>
          </a:prstGeom>
          <a:ln w="12700">
            <a:solidFill>
              <a:srgbClr val="ADBA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6"/>
          <p:cNvSpPr/>
          <p:nvPr/>
        </p:nvSpPr>
        <p:spPr bwMode="auto">
          <a:xfrm>
            <a:off x="2177352" y="2083118"/>
            <a:ext cx="1356360" cy="1356360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23"/>
          <p:cNvSpPr/>
          <p:nvPr/>
        </p:nvSpPr>
        <p:spPr bwMode="auto">
          <a:xfrm>
            <a:off x="5345366" y="2082168"/>
            <a:ext cx="1356360" cy="1358264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609442" rIns="76201" bIns="609441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39"/>
          <p:cNvSpPr/>
          <p:nvPr/>
        </p:nvSpPr>
        <p:spPr bwMode="auto">
          <a:xfrm>
            <a:off x="8543862" y="2082168"/>
            <a:ext cx="1356360" cy="1358264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862021" y="2545073"/>
            <a:ext cx="378949" cy="423074"/>
            <a:chOff x="6016626" y="5110164"/>
            <a:chExt cx="231775" cy="258763"/>
          </a:xfrm>
          <a:solidFill>
            <a:schemeClr val="bg1"/>
          </a:solidFill>
        </p:grpSpPr>
        <p:sp>
          <p:nvSpPr>
            <p:cNvPr id="12" name="Rectangle 74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75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76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057121" y="2593091"/>
            <a:ext cx="360779" cy="423072"/>
            <a:chOff x="6537326" y="5110164"/>
            <a:chExt cx="220662" cy="258762"/>
          </a:xfrm>
          <a:solidFill>
            <a:schemeClr val="bg1"/>
          </a:solidFill>
        </p:grpSpPr>
        <p:sp>
          <p:nvSpPr>
            <p:cNvPr id="16" name="Freeform 77"/>
            <p:cNvSpPr/>
            <p:nvPr/>
          </p:nvSpPr>
          <p:spPr bwMode="auto">
            <a:xfrm>
              <a:off x="6580188" y="5110164"/>
              <a:ext cx="177800" cy="149225"/>
            </a:xfrm>
            <a:custGeom>
              <a:avLst/>
              <a:gdLst>
                <a:gd name="T0" fmla="*/ 134 w 196"/>
                <a:gd name="T1" fmla="*/ 102 h 167"/>
                <a:gd name="T2" fmla="*/ 196 w 196"/>
                <a:gd name="T3" fmla="*/ 34 h 167"/>
                <a:gd name="T4" fmla="*/ 76 w 196"/>
                <a:gd name="T5" fmla="*/ 22 h 167"/>
                <a:gd name="T6" fmla="*/ 0 w 196"/>
                <a:gd name="T7" fmla="*/ 2 h 167"/>
                <a:gd name="T8" fmla="*/ 0 w 196"/>
                <a:gd name="T9" fmla="*/ 137 h 167"/>
                <a:gd name="T10" fmla="*/ 39 w 196"/>
                <a:gd name="T11" fmla="*/ 135 h 167"/>
                <a:gd name="T12" fmla="*/ 191 w 196"/>
                <a:gd name="T13" fmla="*/ 160 h 167"/>
                <a:gd name="T14" fmla="*/ 134 w 196"/>
                <a:gd name="T15" fmla="*/ 10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6537326" y="5111751"/>
              <a:ext cx="22225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642698" y="2542439"/>
            <a:ext cx="425668" cy="423073"/>
            <a:chOff x="5483226" y="5110164"/>
            <a:chExt cx="260350" cy="258763"/>
          </a:xfrm>
          <a:solidFill>
            <a:schemeClr val="bg1"/>
          </a:solidFill>
        </p:grpSpPr>
        <p:sp>
          <p:nvSpPr>
            <p:cNvPr id="19" name="Freeform 368"/>
            <p:cNvSpPr/>
            <p:nvPr/>
          </p:nvSpPr>
          <p:spPr bwMode="auto">
            <a:xfrm>
              <a:off x="5522913" y="5275264"/>
              <a:ext cx="82550" cy="93663"/>
            </a:xfrm>
            <a:custGeom>
              <a:avLst/>
              <a:gdLst>
                <a:gd name="T0" fmla="*/ 0 w 92"/>
                <a:gd name="T1" fmla="*/ 0 h 104"/>
                <a:gd name="T2" fmla="*/ 18 w 92"/>
                <a:gd name="T3" fmla="*/ 24 h 104"/>
                <a:gd name="T4" fmla="*/ 18 w 92"/>
                <a:gd name="T5" fmla="*/ 89 h 104"/>
                <a:gd name="T6" fmla="*/ 33 w 92"/>
                <a:gd name="T7" fmla="*/ 104 h 104"/>
                <a:gd name="T8" fmla="*/ 76 w 92"/>
                <a:gd name="T9" fmla="*/ 104 h 104"/>
                <a:gd name="T10" fmla="*/ 92 w 92"/>
                <a:gd name="T11" fmla="*/ 89 h 104"/>
                <a:gd name="T12" fmla="*/ 74 w 92"/>
                <a:gd name="T13" fmla="*/ 24 h 104"/>
                <a:gd name="T14" fmla="*/ 84 w 92"/>
                <a:gd name="T15" fmla="*/ 9 h 104"/>
                <a:gd name="T16" fmla="*/ 22 w 92"/>
                <a:gd name="T17" fmla="*/ 2 h 104"/>
                <a:gd name="T18" fmla="*/ 0 w 92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69"/>
            <p:cNvSpPr/>
            <p:nvPr/>
          </p:nvSpPr>
          <p:spPr bwMode="auto">
            <a:xfrm>
              <a:off x="5564188" y="5110164"/>
              <a:ext cx="179388" cy="196850"/>
            </a:xfrm>
            <a:custGeom>
              <a:avLst/>
              <a:gdLst>
                <a:gd name="T0" fmla="*/ 0 w 198"/>
                <a:gd name="T1" fmla="*/ 160 h 219"/>
                <a:gd name="T2" fmla="*/ 198 w 198"/>
                <a:gd name="T3" fmla="*/ 219 h 219"/>
                <a:gd name="T4" fmla="*/ 198 w 198"/>
                <a:gd name="T5" fmla="*/ 0 h 219"/>
                <a:gd name="T6" fmla="*/ 0 w 198"/>
                <a:gd name="T7" fmla="*/ 59 h 219"/>
                <a:gd name="T8" fmla="*/ 0 w 198"/>
                <a:gd name="T9" fmla="*/ 1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370"/>
            <p:cNvSpPr/>
            <p:nvPr/>
          </p:nvSpPr>
          <p:spPr bwMode="auto">
            <a:xfrm>
              <a:off x="5483226" y="5164139"/>
              <a:ext cx="52388" cy="88900"/>
            </a:xfrm>
            <a:custGeom>
              <a:avLst/>
              <a:gdLst>
                <a:gd name="T0" fmla="*/ 57 w 57"/>
                <a:gd name="T1" fmla="*/ 98 h 98"/>
                <a:gd name="T2" fmla="*/ 57 w 57"/>
                <a:gd name="T3" fmla="*/ 0 h 98"/>
                <a:gd name="T4" fmla="*/ 0 w 57"/>
                <a:gd name="T5" fmla="*/ 49 h 98"/>
                <a:gd name="T6" fmla="*/ 57 w 57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884655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2276330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949184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5340859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148242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539917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b="15863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170" name="文本框 169"/>
          <p:cNvSpPr txBox="1"/>
          <p:nvPr/>
        </p:nvSpPr>
        <p:spPr>
          <a:xfrm>
            <a:off x="1055467" y="4254730"/>
            <a:ext cx="200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、输入喵标题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1" name="文本框 170"/>
          <p:cNvSpPr txBox="1"/>
          <p:nvPr/>
        </p:nvSpPr>
        <p:spPr>
          <a:xfrm>
            <a:off x="3795020" y="4262708"/>
            <a:ext cx="195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、输入喵标题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文本框 171"/>
          <p:cNvSpPr txBox="1"/>
          <p:nvPr/>
        </p:nvSpPr>
        <p:spPr>
          <a:xfrm>
            <a:off x="6613850" y="4254730"/>
            <a:ext cx="197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、输入喵标题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3" name="文本框 172"/>
          <p:cNvSpPr txBox="1"/>
          <p:nvPr/>
        </p:nvSpPr>
        <p:spPr>
          <a:xfrm>
            <a:off x="9190730" y="4254730"/>
            <a:ext cx="197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、输入喵标题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" name="文本框 173"/>
          <p:cNvSpPr txBox="1"/>
          <p:nvPr/>
        </p:nvSpPr>
        <p:spPr>
          <a:xfrm>
            <a:off x="1433466" y="4847361"/>
            <a:ext cx="114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具体标题</a:t>
            </a:r>
            <a:endParaRPr lang="en-US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5" name="文本框 174"/>
          <p:cNvSpPr txBox="1"/>
          <p:nvPr/>
        </p:nvSpPr>
        <p:spPr>
          <a:xfrm>
            <a:off x="1433466" y="5195320"/>
            <a:ext cx="114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具体标题</a:t>
            </a:r>
            <a:endParaRPr lang="en-US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7" name="文本框 176"/>
          <p:cNvSpPr txBox="1"/>
          <p:nvPr/>
        </p:nvSpPr>
        <p:spPr>
          <a:xfrm>
            <a:off x="4176666" y="4847361"/>
            <a:ext cx="114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具体标题</a:t>
            </a:r>
            <a:endParaRPr lang="en-US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8" name="文本框 177"/>
          <p:cNvSpPr txBox="1"/>
          <p:nvPr/>
        </p:nvSpPr>
        <p:spPr>
          <a:xfrm>
            <a:off x="4176666" y="5195320"/>
            <a:ext cx="114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具体标题</a:t>
            </a:r>
            <a:endParaRPr lang="en-US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0" name="文本框 179"/>
          <p:cNvSpPr txBox="1"/>
          <p:nvPr/>
        </p:nvSpPr>
        <p:spPr>
          <a:xfrm>
            <a:off x="7059566" y="4847361"/>
            <a:ext cx="114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具体标题</a:t>
            </a:r>
            <a:endParaRPr lang="en-US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1" name="文本框 180"/>
          <p:cNvSpPr txBox="1"/>
          <p:nvPr/>
        </p:nvSpPr>
        <p:spPr>
          <a:xfrm>
            <a:off x="7059566" y="5195320"/>
            <a:ext cx="114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具体标题</a:t>
            </a:r>
            <a:endParaRPr lang="en-US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3" name="文本框 182"/>
          <p:cNvSpPr txBox="1"/>
          <p:nvPr/>
        </p:nvSpPr>
        <p:spPr>
          <a:xfrm>
            <a:off x="9650366" y="4847361"/>
            <a:ext cx="114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具体标题</a:t>
            </a:r>
            <a:endParaRPr lang="en-US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" name="文本框 183"/>
          <p:cNvSpPr txBox="1"/>
          <p:nvPr/>
        </p:nvSpPr>
        <p:spPr>
          <a:xfrm>
            <a:off x="9650366" y="5195320"/>
            <a:ext cx="114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具体标题</a:t>
            </a:r>
            <a:endParaRPr lang="en-US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6" name="组合 185"/>
          <p:cNvGrpSpPr/>
          <p:nvPr/>
        </p:nvGrpSpPr>
        <p:grpSpPr>
          <a:xfrm>
            <a:off x="987127" y="1941135"/>
            <a:ext cx="1849744" cy="1848617"/>
            <a:chOff x="3379788" y="2398713"/>
            <a:chExt cx="2719387" cy="2994025"/>
          </a:xfrm>
        </p:grpSpPr>
        <p:sp>
          <p:nvSpPr>
            <p:cNvPr id="187" name="Oval 5"/>
            <p:cNvSpPr>
              <a:spLocks noChangeArrowheads="1"/>
            </p:cNvSpPr>
            <p:nvPr/>
          </p:nvSpPr>
          <p:spPr bwMode="auto">
            <a:xfrm>
              <a:off x="3379788" y="5230813"/>
              <a:ext cx="2719387" cy="161925"/>
            </a:xfrm>
            <a:prstGeom prst="ellipse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6"/>
            <p:cNvSpPr/>
            <p:nvPr/>
          </p:nvSpPr>
          <p:spPr bwMode="auto">
            <a:xfrm>
              <a:off x="3784600" y="2398713"/>
              <a:ext cx="2147887" cy="2978150"/>
            </a:xfrm>
            <a:custGeom>
              <a:avLst/>
              <a:gdLst>
                <a:gd name="T0" fmla="*/ 59 w 719"/>
                <a:gd name="T1" fmla="*/ 570 h 998"/>
                <a:gd name="T2" fmla="*/ 594 w 719"/>
                <a:gd name="T3" fmla="*/ 551 h 998"/>
                <a:gd name="T4" fmla="*/ 667 w 719"/>
                <a:gd name="T5" fmla="*/ 213 h 998"/>
                <a:gd name="T6" fmla="*/ 618 w 719"/>
                <a:gd name="T7" fmla="*/ 17 h 998"/>
                <a:gd name="T8" fmla="*/ 710 w 719"/>
                <a:gd name="T9" fmla="*/ 246 h 998"/>
                <a:gd name="T10" fmla="*/ 638 w 719"/>
                <a:gd name="T11" fmla="*/ 560 h 998"/>
                <a:gd name="T12" fmla="*/ 638 w 719"/>
                <a:gd name="T13" fmla="*/ 965 h 998"/>
                <a:gd name="T14" fmla="*/ 602 w 719"/>
                <a:gd name="T15" fmla="*/ 967 h 998"/>
                <a:gd name="T16" fmla="*/ 616 w 719"/>
                <a:gd name="T17" fmla="*/ 868 h 998"/>
                <a:gd name="T18" fmla="*/ 614 w 719"/>
                <a:gd name="T19" fmla="*/ 789 h 998"/>
                <a:gd name="T20" fmla="*/ 556 w 719"/>
                <a:gd name="T21" fmla="*/ 787 h 998"/>
                <a:gd name="T22" fmla="*/ 535 w 719"/>
                <a:gd name="T23" fmla="*/ 980 h 998"/>
                <a:gd name="T24" fmla="*/ 525 w 719"/>
                <a:gd name="T25" fmla="*/ 932 h 998"/>
                <a:gd name="T26" fmla="*/ 528 w 719"/>
                <a:gd name="T27" fmla="*/ 789 h 998"/>
                <a:gd name="T28" fmla="*/ 170 w 719"/>
                <a:gd name="T29" fmla="*/ 788 h 998"/>
                <a:gd name="T30" fmla="*/ 144 w 719"/>
                <a:gd name="T31" fmla="*/ 980 h 998"/>
                <a:gd name="T32" fmla="*/ 112 w 719"/>
                <a:gd name="T33" fmla="*/ 960 h 998"/>
                <a:gd name="T34" fmla="*/ 136 w 719"/>
                <a:gd name="T35" fmla="*/ 850 h 998"/>
                <a:gd name="T36" fmla="*/ 138 w 719"/>
                <a:gd name="T37" fmla="*/ 786 h 998"/>
                <a:gd name="T38" fmla="*/ 77 w 719"/>
                <a:gd name="T39" fmla="*/ 784 h 998"/>
                <a:gd name="T40" fmla="*/ 55 w 719"/>
                <a:gd name="T41" fmla="*/ 965 h 998"/>
                <a:gd name="T42" fmla="*/ 10 w 719"/>
                <a:gd name="T43" fmla="*/ 961 h 998"/>
                <a:gd name="T44" fmla="*/ 41 w 719"/>
                <a:gd name="T45" fmla="*/ 875 h 998"/>
                <a:gd name="T46" fmla="*/ 59 w 719"/>
                <a:gd name="T47" fmla="*/ 57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9" h="998">
                  <a:moveTo>
                    <a:pt x="59" y="570"/>
                  </a:moveTo>
                  <a:cubicBezTo>
                    <a:pt x="594" y="551"/>
                    <a:pt x="594" y="551"/>
                    <a:pt x="594" y="551"/>
                  </a:cubicBezTo>
                  <a:cubicBezTo>
                    <a:pt x="594" y="551"/>
                    <a:pt x="686" y="344"/>
                    <a:pt x="667" y="213"/>
                  </a:cubicBezTo>
                  <a:cubicBezTo>
                    <a:pt x="649" y="82"/>
                    <a:pt x="573" y="34"/>
                    <a:pt x="618" y="17"/>
                  </a:cubicBezTo>
                  <a:cubicBezTo>
                    <a:pt x="662" y="0"/>
                    <a:pt x="719" y="99"/>
                    <a:pt x="710" y="246"/>
                  </a:cubicBezTo>
                  <a:cubicBezTo>
                    <a:pt x="702" y="392"/>
                    <a:pt x="638" y="560"/>
                    <a:pt x="638" y="560"/>
                  </a:cubicBezTo>
                  <a:cubicBezTo>
                    <a:pt x="638" y="560"/>
                    <a:pt x="650" y="932"/>
                    <a:pt x="638" y="965"/>
                  </a:cubicBezTo>
                  <a:cubicBezTo>
                    <a:pt x="626" y="998"/>
                    <a:pt x="600" y="992"/>
                    <a:pt x="602" y="967"/>
                  </a:cubicBezTo>
                  <a:cubicBezTo>
                    <a:pt x="604" y="941"/>
                    <a:pt x="618" y="916"/>
                    <a:pt x="616" y="868"/>
                  </a:cubicBezTo>
                  <a:cubicBezTo>
                    <a:pt x="615" y="844"/>
                    <a:pt x="614" y="789"/>
                    <a:pt x="614" y="789"/>
                  </a:cubicBezTo>
                  <a:cubicBezTo>
                    <a:pt x="556" y="787"/>
                    <a:pt x="556" y="787"/>
                    <a:pt x="556" y="787"/>
                  </a:cubicBezTo>
                  <a:cubicBezTo>
                    <a:pt x="556" y="787"/>
                    <a:pt x="566" y="968"/>
                    <a:pt x="535" y="980"/>
                  </a:cubicBezTo>
                  <a:cubicBezTo>
                    <a:pt x="504" y="992"/>
                    <a:pt x="518" y="961"/>
                    <a:pt x="525" y="932"/>
                  </a:cubicBezTo>
                  <a:cubicBezTo>
                    <a:pt x="532" y="903"/>
                    <a:pt x="528" y="789"/>
                    <a:pt x="528" y="789"/>
                  </a:cubicBezTo>
                  <a:cubicBezTo>
                    <a:pt x="170" y="788"/>
                    <a:pt x="170" y="788"/>
                    <a:pt x="170" y="788"/>
                  </a:cubicBezTo>
                  <a:cubicBezTo>
                    <a:pt x="170" y="788"/>
                    <a:pt x="163" y="963"/>
                    <a:pt x="144" y="980"/>
                  </a:cubicBezTo>
                  <a:cubicBezTo>
                    <a:pt x="125" y="998"/>
                    <a:pt x="93" y="985"/>
                    <a:pt x="112" y="960"/>
                  </a:cubicBezTo>
                  <a:cubicBezTo>
                    <a:pt x="131" y="934"/>
                    <a:pt x="136" y="884"/>
                    <a:pt x="136" y="850"/>
                  </a:cubicBezTo>
                  <a:cubicBezTo>
                    <a:pt x="136" y="815"/>
                    <a:pt x="138" y="786"/>
                    <a:pt x="138" y="786"/>
                  </a:cubicBezTo>
                  <a:cubicBezTo>
                    <a:pt x="77" y="784"/>
                    <a:pt x="77" y="784"/>
                    <a:pt x="77" y="784"/>
                  </a:cubicBezTo>
                  <a:cubicBezTo>
                    <a:pt x="77" y="784"/>
                    <a:pt x="65" y="942"/>
                    <a:pt x="55" y="965"/>
                  </a:cubicBezTo>
                  <a:cubicBezTo>
                    <a:pt x="45" y="987"/>
                    <a:pt x="0" y="991"/>
                    <a:pt x="10" y="961"/>
                  </a:cubicBezTo>
                  <a:cubicBezTo>
                    <a:pt x="21" y="932"/>
                    <a:pt x="38" y="934"/>
                    <a:pt x="41" y="875"/>
                  </a:cubicBezTo>
                  <a:cubicBezTo>
                    <a:pt x="45" y="817"/>
                    <a:pt x="59" y="570"/>
                    <a:pt x="59" y="570"/>
                  </a:cubicBez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7"/>
            <p:cNvSpPr/>
            <p:nvPr/>
          </p:nvSpPr>
          <p:spPr bwMode="auto">
            <a:xfrm>
              <a:off x="5561013" y="3924300"/>
              <a:ext cx="80962" cy="109538"/>
            </a:xfrm>
            <a:custGeom>
              <a:avLst/>
              <a:gdLst>
                <a:gd name="T0" fmla="*/ 51 w 51"/>
                <a:gd name="T1" fmla="*/ 69 h 69"/>
                <a:gd name="T2" fmla="*/ 0 w 51"/>
                <a:gd name="T3" fmla="*/ 56 h 69"/>
                <a:gd name="T4" fmla="*/ 25 w 51"/>
                <a:gd name="T5" fmla="*/ 0 h 69"/>
                <a:gd name="T6" fmla="*/ 51 w 51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9">
                  <a:moveTo>
                    <a:pt x="51" y="69"/>
                  </a:moveTo>
                  <a:lnTo>
                    <a:pt x="0" y="56"/>
                  </a:lnTo>
                  <a:lnTo>
                    <a:pt x="25" y="0"/>
                  </a:lnTo>
                  <a:lnTo>
                    <a:pt x="51" y="69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8"/>
            <p:cNvSpPr/>
            <p:nvPr/>
          </p:nvSpPr>
          <p:spPr bwMode="auto">
            <a:xfrm>
              <a:off x="5627688" y="3748088"/>
              <a:ext cx="82550" cy="104775"/>
            </a:xfrm>
            <a:custGeom>
              <a:avLst/>
              <a:gdLst>
                <a:gd name="T0" fmla="*/ 17 w 52"/>
                <a:gd name="T1" fmla="*/ 0 h 66"/>
                <a:gd name="T2" fmla="*/ 52 w 52"/>
                <a:gd name="T3" fmla="*/ 66 h 66"/>
                <a:gd name="T4" fmla="*/ 0 w 52"/>
                <a:gd name="T5" fmla="*/ 60 h 66"/>
                <a:gd name="T6" fmla="*/ 17 w 52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6">
                  <a:moveTo>
                    <a:pt x="17" y="0"/>
                  </a:moveTo>
                  <a:lnTo>
                    <a:pt x="52" y="66"/>
                  </a:lnTo>
                  <a:lnTo>
                    <a:pt x="0" y="6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9"/>
            <p:cNvSpPr/>
            <p:nvPr/>
          </p:nvSpPr>
          <p:spPr bwMode="auto">
            <a:xfrm>
              <a:off x="5627688" y="3748088"/>
              <a:ext cx="82550" cy="104775"/>
            </a:xfrm>
            <a:custGeom>
              <a:avLst/>
              <a:gdLst>
                <a:gd name="T0" fmla="*/ 17 w 52"/>
                <a:gd name="T1" fmla="*/ 0 h 66"/>
                <a:gd name="T2" fmla="*/ 52 w 52"/>
                <a:gd name="T3" fmla="*/ 66 h 66"/>
                <a:gd name="T4" fmla="*/ 0 w 52"/>
                <a:gd name="T5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66">
                  <a:moveTo>
                    <a:pt x="17" y="0"/>
                  </a:moveTo>
                  <a:lnTo>
                    <a:pt x="52" y="66"/>
                  </a:lnTo>
                  <a:lnTo>
                    <a:pt x="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0"/>
            <p:cNvSpPr/>
            <p:nvPr/>
          </p:nvSpPr>
          <p:spPr bwMode="auto">
            <a:xfrm>
              <a:off x="5684838" y="3602038"/>
              <a:ext cx="79375" cy="101600"/>
            </a:xfrm>
            <a:custGeom>
              <a:avLst/>
              <a:gdLst>
                <a:gd name="T0" fmla="*/ 15 w 50"/>
                <a:gd name="T1" fmla="*/ 0 h 64"/>
                <a:gd name="T2" fmla="*/ 50 w 50"/>
                <a:gd name="T3" fmla="*/ 64 h 64"/>
                <a:gd name="T4" fmla="*/ 0 w 50"/>
                <a:gd name="T5" fmla="*/ 60 h 64"/>
                <a:gd name="T6" fmla="*/ 15 w 5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4">
                  <a:moveTo>
                    <a:pt x="15" y="0"/>
                  </a:moveTo>
                  <a:lnTo>
                    <a:pt x="50" y="64"/>
                  </a:lnTo>
                  <a:lnTo>
                    <a:pt x="0" y="6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1"/>
            <p:cNvSpPr/>
            <p:nvPr/>
          </p:nvSpPr>
          <p:spPr bwMode="auto">
            <a:xfrm>
              <a:off x="5684838" y="3602038"/>
              <a:ext cx="79375" cy="101600"/>
            </a:xfrm>
            <a:custGeom>
              <a:avLst/>
              <a:gdLst>
                <a:gd name="T0" fmla="*/ 15 w 50"/>
                <a:gd name="T1" fmla="*/ 0 h 64"/>
                <a:gd name="T2" fmla="*/ 50 w 50"/>
                <a:gd name="T3" fmla="*/ 64 h 64"/>
                <a:gd name="T4" fmla="*/ 0 w 50"/>
                <a:gd name="T5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64">
                  <a:moveTo>
                    <a:pt x="15" y="0"/>
                  </a:moveTo>
                  <a:lnTo>
                    <a:pt x="50" y="64"/>
                  </a:lnTo>
                  <a:lnTo>
                    <a:pt x="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2"/>
            <p:cNvSpPr/>
            <p:nvPr/>
          </p:nvSpPr>
          <p:spPr bwMode="auto">
            <a:xfrm>
              <a:off x="5726113" y="3440113"/>
              <a:ext cx="84137" cy="101600"/>
            </a:xfrm>
            <a:custGeom>
              <a:avLst/>
              <a:gdLst>
                <a:gd name="T0" fmla="*/ 17 w 53"/>
                <a:gd name="T1" fmla="*/ 0 h 64"/>
                <a:gd name="T2" fmla="*/ 53 w 53"/>
                <a:gd name="T3" fmla="*/ 64 h 64"/>
                <a:gd name="T4" fmla="*/ 0 w 53"/>
                <a:gd name="T5" fmla="*/ 58 h 64"/>
                <a:gd name="T6" fmla="*/ 17 w 53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4">
                  <a:moveTo>
                    <a:pt x="17" y="0"/>
                  </a:moveTo>
                  <a:lnTo>
                    <a:pt x="53" y="64"/>
                  </a:lnTo>
                  <a:lnTo>
                    <a:pt x="0" y="5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3"/>
            <p:cNvSpPr/>
            <p:nvPr/>
          </p:nvSpPr>
          <p:spPr bwMode="auto">
            <a:xfrm>
              <a:off x="5726113" y="3440113"/>
              <a:ext cx="84137" cy="101600"/>
            </a:xfrm>
            <a:custGeom>
              <a:avLst/>
              <a:gdLst>
                <a:gd name="T0" fmla="*/ 17 w 53"/>
                <a:gd name="T1" fmla="*/ 0 h 64"/>
                <a:gd name="T2" fmla="*/ 53 w 53"/>
                <a:gd name="T3" fmla="*/ 64 h 64"/>
                <a:gd name="T4" fmla="*/ 0 w 53"/>
                <a:gd name="T5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64">
                  <a:moveTo>
                    <a:pt x="17" y="0"/>
                  </a:moveTo>
                  <a:lnTo>
                    <a:pt x="53" y="64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4"/>
            <p:cNvSpPr/>
            <p:nvPr/>
          </p:nvSpPr>
          <p:spPr bwMode="auto">
            <a:xfrm>
              <a:off x="5764213" y="3279775"/>
              <a:ext cx="80962" cy="95250"/>
            </a:xfrm>
            <a:custGeom>
              <a:avLst/>
              <a:gdLst>
                <a:gd name="T0" fmla="*/ 10 w 51"/>
                <a:gd name="T1" fmla="*/ 0 h 60"/>
                <a:gd name="T2" fmla="*/ 51 w 51"/>
                <a:gd name="T3" fmla="*/ 60 h 60"/>
                <a:gd name="T4" fmla="*/ 0 w 51"/>
                <a:gd name="T5" fmla="*/ 60 h 60"/>
                <a:gd name="T6" fmla="*/ 10 w 51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0">
                  <a:moveTo>
                    <a:pt x="10" y="0"/>
                  </a:moveTo>
                  <a:lnTo>
                    <a:pt x="51" y="60"/>
                  </a:lnTo>
                  <a:lnTo>
                    <a:pt x="0" y="6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5"/>
            <p:cNvSpPr/>
            <p:nvPr/>
          </p:nvSpPr>
          <p:spPr bwMode="auto">
            <a:xfrm>
              <a:off x="5764213" y="3279775"/>
              <a:ext cx="80962" cy="95250"/>
            </a:xfrm>
            <a:custGeom>
              <a:avLst/>
              <a:gdLst>
                <a:gd name="T0" fmla="*/ 10 w 51"/>
                <a:gd name="T1" fmla="*/ 0 h 60"/>
                <a:gd name="T2" fmla="*/ 51 w 51"/>
                <a:gd name="T3" fmla="*/ 60 h 60"/>
                <a:gd name="T4" fmla="*/ 0 w 51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60">
                  <a:moveTo>
                    <a:pt x="10" y="0"/>
                  </a:moveTo>
                  <a:lnTo>
                    <a:pt x="51" y="60"/>
                  </a:lnTo>
                  <a:lnTo>
                    <a:pt x="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6"/>
            <p:cNvSpPr/>
            <p:nvPr/>
          </p:nvSpPr>
          <p:spPr bwMode="auto">
            <a:xfrm>
              <a:off x="5783263" y="3135313"/>
              <a:ext cx="79375" cy="96838"/>
            </a:xfrm>
            <a:custGeom>
              <a:avLst/>
              <a:gdLst>
                <a:gd name="T0" fmla="*/ 3 w 50"/>
                <a:gd name="T1" fmla="*/ 0 h 61"/>
                <a:gd name="T2" fmla="*/ 50 w 50"/>
                <a:gd name="T3" fmla="*/ 57 h 61"/>
                <a:gd name="T4" fmla="*/ 0 w 50"/>
                <a:gd name="T5" fmla="*/ 61 h 61"/>
                <a:gd name="T6" fmla="*/ 3 w 50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1">
                  <a:moveTo>
                    <a:pt x="3" y="0"/>
                  </a:moveTo>
                  <a:lnTo>
                    <a:pt x="50" y="57"/>
                  </a:lnTo>
                  <a:lnTo>
                    <a:pt x="0" y="6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7"/>
            <p:cNvSpPr/>
            <p:nvPr/>
          </p:nvSpPr>
          <p:spPr bwMode="auto">
            <a:xfrm>
              <a:off x="5783263" y="3135313"/>
              <a:ext cx="79375" cy="96838"/>
            </a:xfrm>
            <a:custGeom>
              <a:avLst/>
              <a:gdLst>
                <a:gd name="T0" fmla="*/ 3 w 50"/>
                <a:gd name="T1" fmla="*/ 0 h 61"/>
                <a:gd name="T2" fmla="*/ 50 w 50"/>
                <a:gd name="T3" fmla="*/ 57 h 61"/>
                <a:gd name="T4" fmla="*/ 0 w 50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61">
                  <a:moveTo>
                    <a:pt x="3" y="0"/>
                  </a:moveTo>
                  <a:lnTo>
                    <a:pt x="50" y="57"/>
                  </a:lnTo>
                  <a:lnTo>
                    <a:pt x="0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8"/>
            <p:cNvSpPr/>
            <p:nvPr/>
          </p:nvSpPr>
          <p:spPr bwMode="auto">
            <a:xfrm>
              <a:off x="5770563" y="2951163"/>
              <a:ext cx="114300" cy="112713"/>
            </a:xfrm>
            <a:custGeom>
              <a:avLst/>
              <a:gdLst>
                <a:gd name="T0" fmla="*/ 0 w 72"/>
                <a:gd name="T1" fmla="*/ 0 h 71"/>
                <a:gd name="T2" fmla="*/ 72 w 72"/>
                <a:gd name="T3" fmla="*/ 47 h 71"/>
                <a:gd name="T4" fmla="*/ 9 w 72"/>
                <a:gd name="T5" fmla="*/ 71 h 71"/>
                <a:gd name="T6" fmla="*/ 0 w 72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1">
                  <a:moveTo>
                    <a:pt x="0" y="0"/>
                  </a:moveTo>
                  <a:lnTo>
                    <a:pt x="72" y="47"/>
                  </a:lnTo>
                  <a:lnTo>
                    <a:pt x="9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"/>
            <p:cNvSpPr/>
            <p:nvPr/>
          </p:nvSpPr>
          <p:spPr bwMode="auto">
            <a:xfrm>
              <a:off x="5770563" y="2951163"/>
              <a:ext cx="114300" cy="112713"/>
            </a:xfrm>
            <a:custGeom>
              <a:avLst/>
              <a:gdLst>
                <a:gd name="T0" fmla="*/ 0 w 72"/>
                <a:gd name="T1" fmla="*/ 0 h 71"/>
                <a:gd name="T2" fmla="*/ 72 w 72"/>
                <a:gd name="T3" fmla="*/ 47 h 71"/>
                <a:gd name="T4" fmla="*/ 9 w 72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71">
                  <a:moveTo>
                    <a:pt x="0" y="0"/>
                  </a:moveTo>
                  <a:lnTo>
                    <a:pt x="72" y="47"/>
                  </a:lnTo>
                  <a:lnTo>
                    <a:pt x="9" y="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20"/>
            <p:cNvSpPr/>
            <p:nvPr/>
          </p:nvSpPr>
          <p:spPr bwMode="auto">
            <a:xfrm>
              <a:off x="5710238" y="2774950"/>
              <a:ext cx="120650" cy="107950"/>
            </a:xfrm>
            <a:custGeom>
              <a:avLst/>
              <a:gdLst>
                <a:gd name="T0" fmla="*/ 0 w 76"/>
                <a:gd name="T1" fmla="*/ 0 h 68"/>
                <a:gd name="T2" fmla="*/ 76 w 76"/>
                <a:gd name="T3" fmla="*/ 37 h 68"/>
                <a:gd name="T4" fmla="*/ 25 w 76"/>
                <a:gd name="T5" fmla="*/ 68 h 68"/>
                <a:gd name="T6" fmla="*/ 0 w 76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8">
                  <a:moveTo>
                    <a:pt x="0" y="0"/>
                  </a:moveTo>
                  <a:lnTo>
                    <a:pt x="76" y="37"/>
                  </a:lnTo>
                  <a:lnTo>
                    <a:pt x="25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21"/>
            <p:cNvSpPr/>
            <p:nvPr/>
          </p:nvSpPr>
          <p:spPr bwMode="auto">
            <a:xfrm>
              <a:off x="5710238" y="2774950"/>
              <a:ext cx="120650" cy="107950"/>
            </a:xfrm>
            <a:custGeom>
              <a:avLst/>
              <a:gdLst>
                <a:gd name="T0" fmla="*/ 0 w 76"/>
                <a:gd name="T1" fmla="*/ 0 h 68"/>
                <a:gd name="T2" fmla="*/ 76 w 76"/>
                <a:gd name="T3" fmla="*/ 37 h 68"/>
                <a:gd name="T4" fmla="*/ 25 w 7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68">
                  <a:moveTo>
                    <a:pt x="0" y="0"/>
                  </a:moveTo>
                  <a:lnTo>
                    <a:pt x="76" y="37"/>
                  </a:lnTo>
                  <a:lnTo>
                    <a:pt x="25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22"/>
            <p:cNvSpPr/>
            <p:nvPr/>
          </p:nvSpPr>
          <p:spPr bwMode="auto">
            <a:xfrm>
              <a:off x="5641975" y="2622550"/>
              <a:ext cx="125412" cy="104775"/>
            </a:xfrm>
            <a:custGeom>
              <a:avLst/>
              <a:gdLst>
                <a:gd name="T0" fmla="*/ 0 w 79"/>
                <a:gd name="T1" fmla="*/ 0 h 66"/>
                <a:gd name="T2" fmla="*/ 79 w 79"/>
                <a:gd name="T3" fmla="*/ 32 h 66"/>
                <a:gd name="T4" fmla="*/ 30 w 79"/>
                <a:gd name="T5" fmla="*/ 66 h 66"/>
                <a:gd name="T6" fmla="*/ 0 w 79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66">
                  <a:moveTo>
                    <a:pt x="0" y="0"/>
                  </a:moveTo>
                  <a:lnTo>
                    <a:pt x="79" y="32"/>
                  </a:lnTo>
                  <a:lnTo>
                    <a:pt x="3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23"/>
            <p:cNvSpPr/>
            <p:nvPr/>
          </p:nvSpPr>
          <p:spPr bwMode="auto">
            <a:xfrm>
              <a:off x="5641975" y="2622550"/>
              <a:ext cx="125412" cy="104775"/>
            </a:xfrm>
            <a:custGeom>
              <a:avLst/>
              <a:gdLst>
                <a:gd name="T0" fmla="*/ 0 w 79"/>
                <a:gd name="T1" fmla="*/ 0 h 66"/>
                <a:gd name="T2" fmla="*/ 79 w 79"/>
                <a:gd name="T3" fmla="*/ 32 h 66"/>
                <a:gd name="T4" fmla="*/ 30 w 79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6">
                  <a:moveTo>
                    <a:pt x="0" y="0"/>
                  </a:moveTo>
                  <a:lnTo>
                    <a:pt x="79" y="32"/>
                  </a:lnTo>
                  <a:lnTo>
                    <a:pt x="30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24"/>
            <p:cNvSpPr/>
            <p:nvPr/>
          </p:nvSpPr>
          <p:spPr bwMode="auto">
            <a:xfrm>
              <a:off x="5340350" y="4049713"/>
              <a:ext cx="138112" cy="479425"/>
            </a:xfrm>
            <a:custGeom>
              <a:avLst/>
              <a:gdLst>
                <a:gd name="T0" fmla="*/ 28 w 87"/>
                <a:gd name="T1" fmla="*/ 302 h 302"/>
                <a:gd name="T2" fmla="*/ 87 w 87"/>
                <a:gd name="T3" fmla="*/ 0 h 302"/>
                <a:gd name="T4" fmla="*/ 0 w 87"/>
                <a:gd name="T5" fmla="*/ 5 h 302"/>
                <a:gd name="T6" fmla="*/ 28 w 87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2">
                  <a:moveTo>
                    <a:pt x="28" y="302"/>
                  </a:moveTo>
                  <a:lnTo>
                    <a:pt x="87" y="0"/>
                  </a:lnTo>
                  <a:lnTo>
                    <a:pt x="0" y="5"/>
                  </a:lnTo>
                  <a:lnTo>
                    <a:pt x="28" y="30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5"/>
            <p:cNvSpPr/>
            <p:nvPr/>
          </p:nvSpPr>
          <p:spPr bwMode="auto">
            <a:xfrm>
              <a:off x="5086350" y="4052888"/>
              <a:ext cx="138112" cy="479425"/>
            </a:xfrm>
            <a:custGeom>
              <a:avLst/>
              <a:gdLst>
                <a:gd name="T0" fmla="*/ 27 w 87"/>
                <a:gd name="T1" fmla="*/ 302 h 302"/>
                <a:gd name="T2" fmla="*/ 87 w 87"/>
                <a:gd name="T3" fmla="*/ 0 h 302"/>
                <a:gd name="T4" fmla="*/ 0 w 87"/>
                <a:gd name="T5" fmla="*/ 5 h 302"/>
                <a:gd name="T6" fmla="*/ 27 w 87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2">
                  <a:moveTo>
                    <a:pt x="27" y="302"/>
                  </a:moveTo>
                  <a:lnTo>
                    <a:pt x="87" y="0"/>
                  </a:lnTo>
                  <a:lnTo>
                    <a:pt x="0" y="5"/>
                  </a:lnTo>
                  <a:lnTo>
                    <a:pt x="27" y="30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6"/>
            <p:cNvSpPr/>
            <p:nvPr/>
          </p:nvSpPr>
          <p:spPr bwMode="auto">
            <a:xfrm>
              <a:off x="4832350" y="4064000"/>
              <a:ext cx="138112" cy="477838"/>
            </a:xfrm>
            <a:custGeom>
              <a:avLst/>
              <a:gdLst>
                <a:gd name="T0" fmla="*/ 29 w 87"/>
                <a:gd name="T1" fmla="*/ 301 h 301"/>
                <a:gd name="T2" fmla="*/ 87 w 87"/>
                <a:gd name="T3" fmla="*/ 0 h 301"/>
                <a:gd name="T4" fmla="*/ 0 w 87"/>
                <a:gd name="T5" fmla="*/ 4 h 301"/>
                <a:gd name="T6" fmla="*/ 29 w 87"/>
                <a:gd name="T7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1">
                  <a:moveTo>
                    <a:pt x="29" y="301"/>
                  </a:moveTo>
                  <a:lnTo>
                    <a:pt x="87" y="0"/>
                  </a:lnTo>
                  <a:lnTo>
                    <a:pt x="0" y="4"/>
                  </a:lnTo>
                  <a:lnTo>
                    <a:pt x="29" y="301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7"/>
            <p:cNvSpPr/>
            <p:nvPr/>
          </p:nvSpPr>
          <p:spPr bwMode="auto">
            <a:xfrm>
              <a:off x="4614863" y="4070350"/>
              <a:ext cx="138112" cy="481013"/>
            </a:xfrm>
            <a:custGeom>
              <a:avLst/>
              <a:gdLst>
                <a:gd name="T0" fmla="*/ 27 w 87"/>
                <a:gd name="T1" fmla="*/ 303 h 303"/>
                <a:gd name="T2" fmla="*/ 87 w 87"/>
                <a:gd name="T3" fmla="*/ 0 h 303"/>
                <a:gd name="T4" fmla="*/ 0 w 87"/>
                <a:gd name="T5" fmla="*/ 6 h 303"/>
                <a:gd name="T6" fmla="*/ 27 w 87"/>
                <a:gd name="T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3">
                  <a:moveTo>
                    <a:pt x="27" y="303"/>
                  </a:moveTo>
                  <a:lnTo>
                    <a:pt x="87" y="0"/>
                  </a:lnTo>
                  <a:lnTo>
                    <a:pt x="0" y="6"/>
                  </a:lnTo>
                  <a:lnTo>
                    <a:pt x="27" y="303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8"/>
            <p:cNvSpPr/>
            <p:nvPr/>
          </p:nvSpPr>
          <p:spPr bwMode="auto">
            <a:xfrm>
              <a:off x="4381500" y="4081463"/>
              <a:ext cx="138112" cy="481013"/>
            </a:xfrm>
            <a:custGeom>
              <a:avLst/>
              <a:gdLst>
                <a:gd name="T0" fmla="*/ 27 w 87"/>
                <a:gd name="T1" fmla="*/ 303 h 303"/>
                <a:gd name="T2" fmla="*/ 87 w 87"/>
                <a:gd name="T3" fmla="*/ 0 h 303"/>
                <a:gd name="T4" fmla="*/ 0 w 87"/>
                <a:gd name="T5" fmla="*/ 6 h 303"/>
                <a:gd name="T6" fmla="*/ 27 w 87"/>
                <a:gd name="T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3">
                  <a:moveTo>
                    <a:pt x="27" y="303"/>
                  </a:moveTo>
                  <a:lnTo>
                    <a:pt x="87" y="0"/>
                  </a:lnTo>
                  <a:lnTo>
                    <a:pt x="0" y="6"/>
                  </a:lnTo>
                  <a:lnTo>
                    <a:pt x="27" y="303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9"/>
            <p:cNvSpPr/>
            <p:nvPr/>
          </p:nvSpPr>
          <p:spPr bwMode="auto">
            <a:xfrm>
              <a:off x="4095750" y="4087813"/>
              <a:ext cx="169862" cy="495300"/>
            </a:xfrm>
            <a:custGeom>
              <a:avLst/>
              <a:gdLst>
                <a:gd name="T0" fmla="*/ 34 w 107"/>
                <a:gd name="T1" fmla="*/ 312 h 312"/>
                <a:gd name="T2" fmla="*/ 107 w 107"/>
                <a:gd name="T3" fmla="*/ 0 h 312"/>
                <a:gd name="T4" fmla="*/ 0 w 107"/>
                <a:gd name="T5" fmla="*/ 6 h 312"/>
                <a:gd name="T6" fmla="*/ 34 w 107"/>
                <a:gd name="T7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312">
                  <a:moveTo>
                    <a:pt x="34" y="312"/>
                  </a:moveTo>
                  <a:lnTo>
                    <a:pt x="107" y="0"/>
                  </a:lnTo>
                  <a:lnTo>
                    <a:pt x="0" y="6"/>
                  </a:lnTo>
                  <a:lnTo>
                    <a:pt x="34" y="31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0"/>
            <p:cNvSpPr/>
            <p:nvPr/>
          </p:nvSpPr>
          <p:spPr bwMode="auto">
            <a:xfrm>
              <a:off x="3459163" y="3530600"/>
              <a:ext cx="1176337" cy="1038225"/>
            </a:xfrm>
            <a:custGeom>
              <a:avLst/>
              <a:gdLst>
                <a:gd name="T0" fmla="*/ 51 w 394"/>
                <a:gd name="T1" fmla="*/ 0 h 348"/>
                <a:gd name="T2" fmla="*/ 130 w 394"/>
                <a:gd name="T3" fmla="*/ 287 h 348"/>
                <a:gd name="T4" fmla="*/ 383 w 394"/>
                <a:gd name="T5" fmla="*/ 141 h 348"/>
                <a:gd name="T6" fmla="*/ 386 w 394"/>
                <a:gd name="T7" fmla="*/ 6 h 348"/>
                <a:gd name="T8" fmla="*/ 335 w 394"/>
                <a:gd name="T9" fmla="*/ 48 h 348"/>
                <a:gd name="T10" fmla="*/ 91 w 394"/>
                <a:gd name="T11" fmla="*/ 56 h 348"/>
                <a:gd name="T12" fmla="*/ 51 w 394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48">
                  <a:moveTo>
                    <a:pt x="51" y="0"/>
                  </a:moveTo>
                  <a:cubicBezTo>
                    <a:pt x="51" y="0"/>
                    <a:pt x="0" y="238"/>
                    <a:pt x="130" y="287"/>
                  </a:cubicBezTo>
                  <a:cubicBezTo>
                    <a:pt x="295" y="348"/>
                    <a:pt x="371" y="244"/>
                    <a:pt x="383" y="141"/>
                  </a:cubicBezTo>
                  <a:cubicBezTo>
                    <a:pt x="394" y="37"/>
                    <a:pt x="386" y="6"/>
                    <a:pt x="386" y="6"/>
                  </a:cubicBezTo>
                  <a:cubicBezTo>
                    <a:pt x="335" y="48"/>
                    <a:pt x="335" y="48"/>
                    <a:pt x="335" y="48"/>
                  </a:cubicBezTo>
                  <a:cubicBezTo>
                    <a:pt x="91" y="56"/>
                    <a:pt x="91" y="56"/>
                    <a:pt x="91" y="5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1"/>
            <p:cNvSpPr/>
            <p:nvPr/>
          </p:nvSpPr>
          <p:spPr bwMode="auto">
            <a:xfrm>
              <a:off x="4167188" y="3979863"/>
              <a:ext cx="454025" cy="128588"/>
            </a:xfrm>
            <a:custGeom>
              <a:avLst/>
              <a:gdLst>
                <a:gd name="T0" fmla="*/ 0 w 286"/>
                <a:gd name="T1" fmla="*/ 74 h 81"/>
                <a:gd name="T2" fmla="*/ 286 w 286"/>
                <a:gd name="T3" fmla="*/ 0 h 81"/>
                <a:gd name="T4" fmla="*/ 0 w 286"/>
                <a:gd name="T5" fmla="*/ 81 h 81"/>
                <a:gd name="T6" fmla="*/ 0 w 286"/>
                <a:gd name="T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1">
                  <a:moveTo>
                    <a:pt x="0" y="74"/>
                  </a:moveTo>
                  <a:lnTo>
                    <a:pt x="286" y="0"/>
                  </a:lnTo>
                  <a:lnTo>
                    <a:pt x="0" y="8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32"/>
            <p:cNvSpPr/>
            <p:nvPr/>
          </p:nvSpPr>
          <p:spPr bwMode="auto">
            <a:xfrm>
              <a:off x="4176713" y="4144963"/>
              <a:ext cx="431800" cy="11113"/>
            </a:xfrm>
            <a:custGeom>
              <a:avLst/>
              <a:gdLst>
                <a:gd name="T0" fmla="*/ 0 w 272"/>
                <a:gd name="T1" fmla="*/ 0 h 7"/>
                <a:gd name="T2" fmla="*/ 0 w 272"/>
                <a:gd name="T3" fmla="*/ 7 h 7"/>
                <a:gd name="T4" fmla="*/ 272 w 272"/>
                <a:gd name="T5" fmla="*/ 6 h 7"/>
                <a:gd name="T6" fmla="*/ 0 w 27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7">
                  <a:moveTo>
                    <a:pt x="0" y="0"/>
                  </a:moveTo>
                  <a:lnTo>
                    <a:pt x="0" y="7"/>
                  </a:lnTo>
                  <a:lnTo>
                    <a:pt x="27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33"/>
            <p:cNvSpPr/>
            <p:nvPr/>
          </p:nvSpPr>
          <p:spPr bwMode="auto">
            <a:xfrm>
              <a:off x="4179888" y="4206875"/>
              <a:ext cx="381000" cy="125413"/>
            </a:xfrm>
            <a:custGeom>
              <a:avLst/>
              <a:gdLst>
                <a:gd name="T0" fmla="*/ 0 w 240"/>
                <a:gd name="T1" fmla="*/ 0 h 79"/>
                <a:gd name="T2" fmla="*/ 0 w 240"/>
                <a:gd name="T3" fmla="*/ 8 h 79"/>
                <a:gd name="T4" fmla="*/ 240 w 240"/>
                <a:gd name="T5" fmla="*/ 79 h 79"/>
                <a:gd name="T6" fmla="*/ 0 w 240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79">
                  <a:moveTo>
                    <a:pt x="0" y="0"/>
                  </a:moveTo>
                  <a:lnTo>
                    <a:pt x="0" y="8"/>
                  </a:lnTo>
                  <a:lnTo>
                    <a:pt x="240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34"/>
            <p:cNvSpPr/>
            <p:nvPr/>
          </p:nvSpPr>
          <p:spPr bwMode="auto">
            <a:xfrm>
              <a:off x="3475038" y="3978275"/>
              <a:ext cx="454025" cy="127000"/>
            </a:xfrm>
            <a:custGeom>
              <a:avLst/>
              <a:gdLst>
                <a:gd name="T0" fmla="*/ 286 w 286"/>
                <a:gd name="T1" fmla="*/ 73 h 80"/>
                <a:gd name="T2" fmla="*/ 0 w 286"/>
                <a:gd name="T3" fmla="*/ 0 h 80"/>
                <a:gd name="T4" fmla="*/ 286 w 286"/>
                <a:gd name="T5" fmla="*/ 80 h 80"/>
                <a:gd name="T6" fmla="*/ 286 w 286"/>
                <a:gd name="T7" fmla="*/ 7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0">
                  <a:moveTo>
                    <a:pt x="286" y="73"/>
                  </a:moveTo>
                  <a:lnTo>
                    <a:pt x="0" y="0"/>
                  </a:lnTo>
                  <a:lnTo>
                    <a:pt x="286" y="80"/>
                  </a:lnTo>
                  <a:lnTo>
                    <a:pt x="286" y="73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35"/>
            <p:cNvSpPr/>
            <p:nvPr/>
          </p:nvSpPr>
          <p:spPr bwMode="auto">
            <a:xfrm>
              <a:off x="3482975" y="4141788"/>
              <a:ext cx="436562" cy="12700"/>
            </a:xfrm>
            <a:custGeom>
              <a:avLst/>
              <a:gdLst>
                <a:gd name="T0" fmla="*/ 275 w 275"/>
                <a:gd name="T1" fmla="*/ 0 h 8"/>
                <a:gd name="T2" fmla="*/ 273 w 275"/>
                <a:gd name="T3" fmla="*/ 8 h 8"/>
                <a:gd name="T4" fmla="*/ 0 w 275"/>
                <a:gd name="T5" fmla="*/ 6 h 8"/>
                <a:gd name="T6" fmla="*/ 275 w 27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8">
                  <a:moveTo>
                    <a:pt x="275" y="0"/>
                  </a:moveTo>
                  <a:lnTo>
                    <a:pt x="273" y="8"/>
                  </a:lnTo>
                  <a:lnTo>
                    <a:pt x="0" y="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36"/>
            <p:cNvSpPr/>
            <p:nvPr/>
          </p:nvSpPr>
          <p:spPr bwMode="auto">
            <a:xfrm>
              <a:off x="3530600" y="4206875"/>
              <a:ext cx="385762" cy="122238"/>
            </a:xfrm>
            <a:custGeom>
              <a:avLst/>
              <a:gdLst>
                <a:gd name="T0" fmla="*/ 243 w 243"/>
                <a:gd name="T1" fmla="*/ 0 h 77"/>
                <a:gd name="T2" fmla="*/ 241 w 243"/>
                <a:gd name="T3" fmla="*/ 6 h 77"/>
                <a:gd name="T4" fmla="*/ 0 w 243"/>
                <a:gd name="T5" fmla="*/ 77 h 77"/>
                <a:gd name="T6" fmla="*/ 243 w 243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77">
                  <a:moveTo>
                    <a:pt x="243" y="0"/>
                  </a:moveTo>
                  <a:lnTo>
                    <a:pt x="241" y="6"/>
                  </a:lnTo>
                  <a:lnTo>
                    <a:pt x="0" y="77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37"/>
            <p:cNvSpPr/>
            <p:nvPr/>
          </p:nvSpPr>
          <p:spPr bwMode="auto">
            <a:xfrm>
              <a:off x="3892550" y="4138613"/>
              <a:ext cx="292100" cy="223838"/>
            </a:xfrm>
            <a:custGeom>
              <a:avLst/>
              <a:gdLst>
                <a:gd name="T0" fmla="*/ 59 w 98"/>
                <a:gd name="T1" fmla="*/ 54 h 75"/>
                <a:gd name="T2" fmla="*/ 54 w 98"/>
                <a:gd name="T3" fmla="*/ 4 h 75"/>
                <a:gd name="T4" fmla="*/ 50 w 98"/>
                <a:gd name="T5" fmla="*/ 0 h 75"/>
                <a:gd name="T6" fmla="*/ 49 w 98"/>
                <a:gd name="T7" fmla="*/ 5 h 75"/>
                <a:gd name="T8" fmla="*/ 48 w 98"/>
                <a:gd name="T9" fmla="*/ 1 h 75"/>
                <a:gd name="T10" fmla="*/ 44 w 98"/>
                <a:gd name="T11" fmla="*/ 5 h 75"/>
                <a:gd name="T12" fmla="*/ 38 w 98"/>
                <a:gd name="T13" fmla="*/ 55 h 75"/>
                <a:gd name="T14" fmla="*/ 0 w 98"/>
                <a:gd name="T15" fmla="*/ 54 h 75"/>
                <a:gd name="T16" fmla="*/ 47 w 98"/>
                <a:gd name="T17" fmla="*/ 52 h 75"/>
                <a:gd name="T18" fmla="*/ 49 w 98"/>
                <a:gd name="T19" fmla="*/ 48 h 75"/>
                <a:gd name="T20" fmla="*/ 50 w 98"/>
                <a:gd name="T21" fmla="*/ 51 h 75"/>
                <a:gd name="T22" fmla="*/ 98 w 98"/>
                <a:gd name="T23" fmla="*/ 53 h 75"/>
                <a:gd name="T24" fmla="*/ 59 w 98"/>
                <a:gd name="T25" fmla="*/ 5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5">
                  <a:moveTo>
                    <a:pt x="59" y="54"/>
                  </a:moveTo>
                  <a:cubicBezTo>
                    <a:pt x="47" y="45"/>
                    <a:pt x="54" y="4"/>
                    <a:pt x="54" y="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49" y="2"/>
                    <a:pt x="49" y="5"/>
                  </a:cubicBezTo>
                  <a:cubicBezTo>
                    <a:pt x="48" y="3"/>
                    <a:pt x="48" y="1"/>
                    <a:pt x="48" y="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50" y="46"/>
                    <a:pt x="38" y="55"/>
                  </a:cubicBezTo>
                  <a:cubicBezTo>
                    <a:pt x="27" y="63"/>
                    <a:pt x="0" y="54"/>
                    <a:pt x="0" y="54"/>
                  </a:cubicBezTo>
                  <a:cubicBezTo>
                    <a:pt x="0" y="54"/>
                    <a:pt x="38" y="75"/>
                    <a:pt x="47" y="52"/>
                  </a:cubicBezTo>
                  <a:cubicBezTo>
                    <a:pt x="48" y="51"/>
                    <a:pt x="48" y="49"/>
                    <a:pt x="49" y="48"/>
                  </a:cubicBezTo>
                  <a:cubicBezTo>
                    <a:pt x="49" y="49"/>
                    <a:pt x="50" y="50"/>
                    <a:pt x="50" y="51"/>
                  </a:cubicBezTo>
                  <a:cubicBezTo>
                    <a:pt x="60" y="74"/>
                    <a:pt x="98" y="53"/>
                    <a:pt x="98" y="53"/>
                  </a:cubicBezTo>
                  <a:cubicBezTo>
                    <a:pt x="98" y="53"/>
                    <a:pt x="71" y="62"/>
                    <a:pt x="59" y="5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Oval 38"/>
            <p:cNvSpPr>
              <a:spLocks noChangeArrowheads="1"/>
            </p:cNvSpPr>
            <p:nvPr/>
          </p:nvSpPr>
          <p:spPr bwMode="auto">
            <a:xfrm>
              <a:off x="3970338" y="4090988"/>
              <a:ext cx="136525" cy="87313"/>
            </a:xfrm>
            <a:prstGeom prst="ellipse">
              <a:avLst/>
            </a:prstGeom>
            <a:solidFill>
              <a:srgbClr val="754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Oval 39"/>
            <p:cNvSpPr>
              <a:spLocks noChangeArrowheads="1"/>
            </p:cNvSpPr>
            <p:nvPr/>
          </p:nvSpPr>
          <p:spPr bwMode="auto">
            <a:xfrm>
              <a:off x="3746500" y="3908425"/>
              <a:ext cx="107950" cy="107950"/>
            </a:xfrm>
            <a:prstGeom prst="ellipse">
              <a:avLst/>
            </a:pr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Oval 40"/>
            <p:cNvSpPr>
              <a:spLocks noChangeArrowheads="1"/>
            </p:cNvSpPr>
            <p:nvPr/>
          </p:nvSpPr>
          <p:spPr bwMode="auto">
            <a:xfrm>
              <a:off x="3757613" y="3938588"/>
              <a:ext cx="36512" cy="396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Oval 41"/>
            <p:cNvSpPr>
              <a:spLocks noChangeArrowheads="1"/>
            </p:cNvSpPr>
            <p:nvPr/>
          </p:nvSpPr>
          <p:spPr bwMode="auto">
            <a:xfrm>
              <a:off x="4217988" y="3905250"/>
              <a:ext cx="107950" cy="104775"/>
            </a:xfrm>
            <a:prstGeom prst="ellipse">
              <a:avLst/>
            </a:pr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Oval 42"/>
            <p:cNvSpPr>
              <a:spLocks noChangeArrowheads="1"/>
            </p:cNvSpPr>
            <p:nvPr/>
          </p:nvSpPr>
          <p:spPr bwMode="auto">
            <a:xfrm>
              <a:off x="4227513" y="3935413"/>
              <a:ext cx="34925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5" name="组合 224"/>
          <p:cNvGrpSpPr/>
          <p:nvPr/>
        </p:nvGrpSpPr>
        <p:grpSpPr>
          <a:xfrm>
            <a:off x="3774162" y="1764325"/>
            <a:ext cx="1834379" cy="2028190"/>
            <a:chOff x="1366838" y="771525"/>
            <a:chExt cx="2719387" cy="2513013"/>
          </a:xfrm>
        </p:grpSpPr>
        <p:sp>
          <p:nvSpPr>
            <p:cNvPr id="226" name="Oval 96"/>
            <p:cNvSpPr>
              <a:spLocks noChangeArrowheads="1"/>
            </p:cNvSpPr>
            <p:nvPr/>
          </p:nvSpPr>
          <p:spPr bwMode="auto">
            <a:xfrm>
              <a:off x="1366838" y="3127375"/>
              <a:ext cx="2719387" cy="157163"/>
            </a:xfrm>
            <a:prstGeom prst="ellipse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97"/>
            <p:cNvSpPr/>
            <p:nvPr/>
          </p:nvSpPr>
          <p:spPr bwMode="auto">
            <a:xfrm>
              <a:off x="1620838" y="771525"/>
              <a:ext cx="2233612" cy="2505075"/>
            </a:xfrm>
            <a:custGeom>
              <a:avLst/>
              <a:gdLst>
                <a:gd name="T0" fmla="*/ 740 w 748"/>
                <a:gd name="T1" fmla="*/ 798 h 839"/>
                <a:gd name="T2" fmla="*/ 691 w 748"/>
                <a:gd name="T3" fmla="*/ 779 h 839"/>
                <a:gd name="T4" fmla="*/ 594 w 748"/>
                <a:gd name="T5" fmla="*/ 632 h 839"/>
                <a:gd name="T6" fmla="*/ 589 w 748"/>
                <a:gd name="T7" fmla="*/ 448 h 839"/>
                <a:gd name="T8" fmla="*/ 299 w 748"/>
                <a:gd name="T9" fmla="*/ 369 h 839"/>
                <a:gd name="T10" fmla="*/ 110 w 748"/>
                <a:gd name="T11" fmla="*/ 391 h 839"/>
                <a:gd name="T12" fmla="*/ 82 w 748"/>
                <a:gd name="T13" fmla="*/ 379 h 839"/>
                <a:gd name="T14" fmla="*/ 75 w 748"/>
                <a:gd name="T15" fmla="*/ 146 h 839"/>
                <a:gd name="T16" fmla="*/ 61 w 748"/>
                <a:gd name="T17" fmla="*/ 2 h 839"/>
                <a:gd name="T18" fmla="*/ 51 w 748"/>
                <a:gd name="T19" fmla="*/ 386 h 839"/>
                <a:gd name="T20" fmla="*/ 51 w 748"/>
                <a:gd name="T21" fmla="*/ 493 h 839"/>
                <a:gd name="T22" fmla="*/ 43 w 748"/>
                <a:gd name="T23" fmla="*/ 794 h 839"/>
                <a:gd name="T24" fmla="*/ 76 w 748"/>
                <a:gd name="T25" fmla="*/ 797 h 839"/>
                <a:gd name="T26" fmla="*/ 66 w 748"/>
                <a:gd name="T27" fmla="*/ 706 h 839"/>
                <a:gd name="T28" fmla="*/ 71 w 748"/>
                <a:gd name="T29" fmla="*/ 633 h 839"/>
                <a:gd name="T30" fmla="*/ 124 w 748"/>
                <a:gd name="T31" fmla="*/ 633 h 839"/>
                <a:gd name="T32" fmla="*/ 137 w 748"/>
                <a:gd name="T33" fmla="*/ 812 h 839"/>
                <a:gd name="T34" fmla="*/ 148 w 748"/>
                <a:gd name="T35" fmla="*/ 768 h 839"/>
                <a:gd name="T36" fmla="*/ 150 w 748"/>
                <a:gd name="T37" fmla="*/ 636 h 839"/>
                <a:gd name="T38" fmla="*/ 297 w 748"/>
                <a:gd name="T39" fmla="*/ 568 h 839"/>
                <a:gd name="T40" fmla="*/ 450 w 748"/>
                <a:gd name="T41" fmla="*/ 612 h 839"/>
                <a:gd name="T42" fmla="*/ 560 w 748"/>
                <a:gd name="T43" fmla="*/ 777 h 839"/>
                <a:gd name="T44" fmla="*/ 650 w 748"/>
                <a:gd name="T45" fmla="*/ 825 h 839"/>
                <a:gd name="T46" fmla="*/ 626 w 748"/>
                <a:gd name="T47" fmla="*/ 795 h 839"/>
                <a:gd name="T48" fmla="*/ 548 w 748"/>
                <a:gd name="T49" fmla="*/ 717 h 839"/>
                <a:gd name="T50" fmla="*/ 507 w 748"/>
                <a:gd name="T51" fmla="*/ 636 h 839"/>
                <a:gd name="T52" fmla="*/ 510 w 748"/>
                <a:gd name="T53" fmla="*/ 636 h 839"/>
                <a:gd name="T54" fmla="*/ 557 w 748"/>
                <a:gd name="T55" fmla="*/ 635 h 839"/>
                <a:gd name="T56" fmla="*/ 692 w 748"/>
                <a:gd name="T57" fmla="*/ 809 h 839"/>
                <a:gd name="T58" fmla="*/ 740 w 748"/>
                <a:gd name="T59" fmla="*/ 798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48" h="839">
                  <a:moveTo>
                    <a:pt x="740" y="798"/>
                  </a:moveTo>
                  <a:cubicBezTo>
                    <a:pt x="733" y="782"/>
                    <a:pt x="717" y="798"/>
                    <a:pt x="691" y="779"/>
                  </a:cubicBezTo>
                  <a:cubicBezTo>
                    <a:pt x="668" y="761"/>
                    <a:pt x="607" y="656"/>
                    <a:pt x="594" y="632"/>
                  </a:cubicBezTo>
                  <a:cubicBezTo>
                    <a:pt x="592" y="549"/>
                    <a:pt x="589" y="448"/>
                    <a:pt x="589" y="448"/>
                  </a:cubicBezTo>
                  <a:cubicBezTo>
                    <a:pt x="589" y="448"/>
                    <a:pt x="437" y="376"/>
                    <a:pt x="299" y="369"/>
                  </a:cubicBezTo>
                  <a:cubicBezTo>
                    <a:pt x="203" y="363"/>
                    <a:pt x="139" y="380"/>
                    <a:pt x="110" y="391"/>
                  </a:cubicBezTo>
                  <a:cubicBezTo>
                    <a:pt x="100" y="391"/>
                    <a:pt x="86" y="390"/>
                    <a:pt x="82" y="379"/>
                  </a:cubicBezTo>
                  <a:cubicBezTo>
                    <a:pt x="80" y="370"/>
                    <a:pt x="73" y="246"/>
                    <a:pt x="75" y="146"/>
                  </a:cubicBezTo>
                  <a:cubicBezTo>
                    <a:pt x="76" y="63"/>
                    <a:pt x="88" y="0"/>
                    <a:pt x="61" y="2"/>
                  </a:cubicBezTo>
                  <a:cubicBezTo>
                    <a:pt x="0" y="5"/>
                    <a:pt x="48" y="352"/>
                    <a:pt x="51" y="386"/>
                  </a:cubicBezTo>
                  <a:cubicBezTo>
                    <a:pt x="53" y="419"/>
                    <a:pt x="51" y="493"/>
                    <a:pt x="51" y="493"/>
                  </a:cubicBezTo>
                  <a:cubicBezTo>
                    <a:pt x="51" y="493"/>
                    <a:pt x="35" y="772"/>
                    <a:pt x="43" y="794"/>
                  </a:cubicBezTo>
                  <a:cubicBezTo>
                    <a:pt x="53" y="825"/>
                    <a:pt x="77" y="821"/>
                    <a:pt x="76" y="797"/>
                  </a:cubicBezTo>
                  <a:cubicBezTo>
                    <a:pt x="75" y="773"/>
                    <a:pt x="63" y="749"/>
                    <a:pt x="66" y="706"/>
                  </a:cubicBezTo>
                  <a:cubicBezTo>
                    <a:pt x="68" y="684"/>
                    <a:pt x="71" y="633"/>
                    <a:pt x="71" y="633"/>
                  </a:cubicBezTo>
                  <a:cubicBezTo>
                    <a:pt x="124" y="633"/>
                    <a:pt x="124" y="633"/>
                    <a:pt x="124" y="633"/>
                  </a:cubicBezTo>
                  <a:cubicBezTo>
                    <a:pt x="124" y="633"/>
                    <a:pt x="109" y="800"/>
                    <a:pt x="137" y="812"/>
                  </a:cubicBezTo>
                  <a:cubicBezTo>
                    <a:pt x="165" y="824"/>
                    <a:pt x="154" y="795"/>
                    <a:pt x="148" y="768"/>
                  </a:cubicBezTo>
                  <a:cubicBezTo>
                    <a:pt x="143" y="740"/>
                    <a:pt x="150" y="636"/>
                    <a:pt x="150" y="636"/>
                  </a:cubicBezTo>
                  <a:cubicBezTo>
                    <a:pt x="150" y="636"/>
                    <a:pt x="197" y="577"/>
                    <a:pt x="297" y="568"/>
                  </a:cubicBezTo>
                  <a:cubicBezTo>
                    <a:pt x="362" y="562"/>
                    <a:pt x="417" y="588"/>
                    <a:pt x="450" y="612"/>
                  </a:cubicBezTo>
                  <a:cubicBezTo>
                    <a:pt x="450" y="612"/>
                    <a:pt x="531" y="741"/>
                    <a:pt x="560" y="777"/>
                  </a:cubicBezTo>
                  <a:cubicBezTo>
                    <a:pt x="590" y="814"/>
                    <a:pt x="624" y="839"/>
                    <a:pt x="650" y="825"/>
                  </a:cubicBezTo>
                  <a:cubicBezTo>
                    <a:pt x="675" y="812"/>
                    <a:pt x="661" y="809"/>
                    <a:pt x="626" y="795"/>
                  </a:cubicBezTo>
                  <a:cubicBezTo>
                    <a:pt x="590" y="781"/>
                    <a:pt x="578" y="765"/>
                    <a:pt x="548" y="717"/>
                  </a:cubicBezTo>
                  <a:cubicBezTo>
                    <a:pt x="528" y="686"/>
                    <a:pt x="514" y="654"/>
                    <a:pt x="507" y="636"/>
                  </a:cubicBezTo>
                  <a:cubicBezTo>
                    <a:pt x="508" y="636"/>
                    <a:pt x="509" y="636"/>
                    <a:pt x="510" y="636"/>
                  </a:cubicBezTo>
                  <a:cubicBezTo>
                    <a:pt x="526" y="636"/>
                    <a:pt x="541" y="636"/>
                    <a:pt x="557" y="635"/>
                  </a:cubicBezTo>
                  <a:cubicBezTo>
                    <a:pt x="580" y="674"/>
                    <a:pt x="651" y="791"/>
                    <a:pt x="692" y="809"/>
                  </a:cubicBezTo>
                  <a:cubicBezTo>
                    <a:pt x="743" y="832"/>
                    <a:pt x="748" y="814"/>
                    <a:pt x="740" y="798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98"/>
            <p:cNvSpPr/>
            <p:nvPr/>
          </p:nvSpPr>
          <p:spPr bwMode="auto">
            <a:xfrm>
              <a:off x="1990725" y="1897063"/>
              <a:ext cx="241300" cy="684213"/>
            </a:xfrm>
            <a:custGeom>
              <a:avLst/>
              <a:gdLst>
                <a:gd name="T0" fmla="*/ 61 w 81"/>
                <a:gd name="T1" fmla="*/ 171 h 229"/>
                <a:gd name="T2" fmla="*/ 74 w 81"/>
                <a:gd name="T3" fmla="*/ 145 h 229"/>
                <a:gd name="T4" fmla="*/ 45 w 81"/>
                <a:gd name="T5" fmla="*/ 94 h 229"/>
                <a:gd name="T6" fmla="*/ 63 w 81"/>
                <a:gd name="T7" fmla="*/ 55 h 229"/>
                <a:gd name="T8" fmla="*/ 50 w 81"/>
                <a:gd name="T9" fmla="*/ 34 h 229"/>
                <a:gd name="T10" fmla="*/ 37 w 81"/>
                <a:gd name="T11" fmla="*/ 0 h 229"/>
                <a:gd name="T12" fmla="*/ 0 w 81"/>
                <a:gd name="T13" fmla="*/ 9 h 229"/>
                <a:gd name="T14" fmla="*/ 18 w 81"/>
                <a:gd name="T15" fmla="*/ 60 h 229"/>
                <a:gd name="T16" fmla="*/ 29 w 81"/>
                <a:gd name="T17" fmla="*/ 117 h 229"/>
                <a:gd name="T18" fmla="*/ 26 w 81"/>
                <a:gd name="T19" fmla="*/ 159 h 229"/>
                <a:gd name="T20" fmla="*/ 61 w 81"/>
                <a:gd name="T21" fmla="*/ 229 h 229"/>
                <a:gd name="T22" fmla="*/ 81 w 81"/>
                <a:gd name="T23" fmla="*/ 217 h 229"/>
                <a:gd name="T24" fmla="*/ 61 w 81"/>
                <a:gd name="T25" fmla="*/ 17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229">
                  <a:moveTo>
                    <a:pt x="61" y="171"/>
                  </a:moveTo>
                  <a:cubicBezTo>
                    <a:pt x="63" y="161"/>
                    <a:pt x="71" y="154"/>
                    <a:pt x="74" y="145"/>
                  </a:cubicBezTo>
                  <a:cubicBezTo>
                    <a:pt x="78" y="123"/>
                    <a:pt x="49" y="111"/>
                    <a:pt x="45" y="94"/>
                  </a:cubicBezTo>
                  <a:cubicBezTo>
                    <a:pt x="41" y="77"/>
                    <a:pt x="53" y="67"/>
                    <a:pt x="63" y="55"/>
                  </a:cubicBezTo>
                  <a:cubicBezTo>
                    <a:pt x="69" y="48"/>
                    <a:pt x="54" y="39"/>
                    <a:pt x="50" y="34"/>
                  </a:cubicBezTo>
                  <a:cubicBezTo>
                    <a:pt x="39" y="22"/>
                    <a:pt x="35" y="11"/>
                    <a:pt x="37" y="0"/>
                  </a:cubicBezTo>
                  <a:cubicBezTo>
                    <a:pt x="22" y="3"/>
                    <a:pt x="10" y="6"/>
                    <a:pt x="0" y="9"/>
                  </a:cubicBezTo>
                  <a:cubicBezTo>
                    <a:pt x="3" y="18"/>
                    <a:pt x="37" y="30"/>
                    <a:pt x="18" y="60"/>
                  </a:cubicBezTo>
                  <a:cubicBezTo>
                    <a:pt x="13" y="68"/>
                    <a:pt x="0" y="86"/>
                    <a:pt x="29" y="117"/>
                  </a:cubicBezTo>
                  <a:cubicBezTo>
                    <a:pt x="40" y="130"/>
                    <a:pt x="29" y="135"/>
                    <a:pt x="26" y="159"/>
                  </a:cubicBezTo>
                  <a:cubicBezTo>
                    <a:pt x="23" y="183"/>
                    <a:pt x="47" y="217"/>
                    <a:pt x="61" y="229"/>
                  </a:cubicBezTo>
                  <a:cubicBezTo>
                    <a:pt x="65" y="226"/>
                    <a:pt x="76" y="220"/>
                    <a:pt x="81" y="217"/>
                  </a:cubicBezTo>
                  <a:cubicBezTo>
                    <a:pt x="70" y="202"/>
                    <a:pt x="58" y="187"/>
                    <a:pt x="61" y="17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99"/>
            <p:cNvSpPr/>
            <p:nvPr/>
          </p:nvSpPr>
          <p:spPr bwMode="auto">
            <a:xfrm>
              <a:off x="2217738" y="1870075"/>
              <a:ext cx="233362" cy="633413"/>
            </a:xfrm>
            <a:custGeom>
              <a:avLst/>
              <a:gdLst>
                <a:gd name="T0" fmla="*/ 60 w 78"/>
                <a:gd name="T1" fmla="*/ 176 h 212"/>
                <a:gd name="T2" fmla="*/ 72 w 78"/>
                <a:gd name="T3" fmla="*/ 127 h 212"/>
                <a:gd name="T4" fmla="*/ 50 w 78"/>
                <a:gd name="T5" fmla="*/ 86 h 212"/>
                <a:gd name="T6" fmla="*/ 43 w 78"/>
                <a:gd name="T7" fmla="*/ 23 h 212"/>
                <a:gd name="T8" fmla="*/ 55 w 78"/>
                <a:gd name="T9" fmla="*/ 0 h 212"/>
                <a:gd name="T10" fmla="*/ 21 w 78"/>
                <a:gd name="T11" fmla="*/ 1 h 212"/>
                <a:gd name="T12" fmla="*/ 12 w 78"/>
                <a:gd name="T13" fmla="*/ 10 h 212"/>
                <a:gd name="T14" fmla="*/ 24 w 78"/>
                <a:gd name="T15" fmla="*/ 42 h 212"/>
                <a:gd name="T16" fmla="*/ 24 w 78"/>
                <a:gd name="T17" fmla="*/ 79 h 212"/>
                <a:gd name="T18" fmla="*/ 35 w 78"/>
                <a:gd name="T19" fmla="*/ 115 h 212"/>
                <a:gd name="T20" fmla="*/ 42 w 78"/>
                <a:gd name="T21" fmla="*/ 157 h 212"/>
                <a:gd name="T22" fmla="*/ 25 w 78"/>
                <a:gd name="T23" fmla="*/ 192 h 212"/>
                <a:gd name="T24" fmla="*/ 37 w 78"/>
                <a:gd name="T25" fmla="*/ 212 h 212"/>
                <a:gd name="T26" fmla="*/ 67 w 78"/>
                <a:gd name="T27" fmla="*/ 204 h 212"/>
                <a:gd name="T28" fmla="*/ 60 w 78"/>
                <a:gd name="T29" fmla="*/ 17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212">
                  <a:moveTo>
                    <a:pt x="60" y="176"/>
                  </a:moveTo>
                  <a:cubicBezTo>
                    <a:pt x="78" y="145"/>
                    <a:pt x="73" y="140"/>
                    <a:pt x="72" y="127"/>
                  </a:cubicBezTo>
                  <a:cubicBezTo>
                    <a:pt x="69" y="105"/>
                    <a:pt x="46" y="98"/>
                    <a:pt x="50" y="86"/>
                  </a:cubicBezTo>
                  <a:cubicBezTo>
                    <a:pt x="65" y="36"/>
                    <a:pt x="43" y="47"/>
                    <a:pt x="43" y="23"/>
                  </a:cubicBezTo>
                  <a:cubicBezTo>
                    <a:pt x="43" y="15"/>
                    <a:pt x="52" y="6"/>
                    <a:pt x="55" y="0"/>
                  </a:cubicBezTo>
                  <a:cubicBezTo>
                    <a:pt x="43" y="0"/>
                    <a:pt x="31" y="0"/>
                    <a:pt x="21" y="1"/>
                  </a:cubicBezTo>
                  <a:cubicBezTo>
                    <a:pt x="19" y="5"/>
                    <a:pt x="15" y="6"/>
                    <a:pt x="12" y="10"/>
                  </a:cubicBezTo>
                  <a:cubicBezTo>
                    <a:pt x="0" y="25"/>
                    <a:pt x="20" y="32"/>
                    <a:pt x="24" y="42"/>
                  </a:cubicBezTo>
                  <a:cubicBezTo>
                    <a:pt x="30" y="54"/>
                    <a:pt x="30" y="67"/>
                    <a:pt x="24" y="79"/>
                  </a:cubicBezTo>
                  <a:cubicBezTo>
                    <a:pt x="21" y="86"/>
                    <a:pt x="14" y="99"/>
                    <a:pt x="35" y="115"/>
                  </a:cubicBezTo>
                  <a:cubicBezTo>
                    <a:pt x="47" y="124"/>
                    <a:pt x="46" y="143"/>
                    <a:pt x="42" y="157"/>
                  </a:cubicBezTo>
                  <a:cubicBezTo>
                    <a:pt x="38" y="168"/>
                    <a:pt x="22" y="180"/>
                    <a:pt x="25" y="192"/>
                  </a:cubicBezTo>
                  <a:cubicBezTo>
                    <a:pt x="27" y="200"/>
                    <a:pt x="32" y="207"/>
                    <a:pt x="37" y="212"/>
                  </a:cubicBezTo>
                  <a:cubicBezTo>
                    <a:pt x="46" y="209"/>
                    <a:pt x="56" y="207"/>
                    <a:pt x="67" y="204"/>
                  </a:cubicBezTo>
                  <a:cubicBezTo>
                    <a:pt x="61" y="196"/>
                    <a:pt x="52" y="189"/>
                    <a:pt x="60" y="176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00"/>
            <p:cNvSpPr/>
            <p:nvPr/>
          </p:nvSpPr>
          <p:spPr bwMode="auto">
            <a:xfrm>
              <a:off x="2492375" y="1876425"/>
              <a:ext cx="220662" cy="593725"/>
            </a:xfrm>
            <a:custGeom>
              <a:avLst/>
              <a:gdLst>
                <a:gd name="T0" fmla="*/ 23 w 74"/>
                <a:gd name="T1" fmla="*/ 197 h 199"/>
                <a:gd name="T2" fmla="*/ 48 w 74"/>
                <a:gd name="T3" fmla="*/ 199 h 199"/>
                <a:gd name="T4" fmla="*/ 60 w 74"/>
                <a:gd name="T5" fmla="*/ 182 h 199"/>
                <a:gd name="T6" fmla="*/ 52 w 74"/>
                <a:gd name="T7" fmla="*/ 85 h 199"/>
                <a:gd name="T8" fmla="*/ 55 w 74"/>
                <a:gd name="T9" fmla="*/ 55 h 199"/>
                <a:gd name="T10" fmla="*/ 38 w 74"/>
                <a:gd name="T11" fmla="*/ 24 h 199"/>
                <a:gd name="T12" fmla="*/ 47 w 74"/>
                <a:gd name="T13" fmla="*/ 2 h 199"/>
                <a:gd name="T14" fmla="*/ 26 w 74"/>
                <a:gd name="T15" fmla="*/ 0 h 199"/>
                <a:gd name="T16" fmla="*/ 8 w 74"/>
                <a:gd name="T17" fmla="*/ 43 h 199"/>
                <a:gd name="T18" fmla="*/ 18 w 74"/>
                <a:gd name="T19" fmla="*/ 98 h 199"/>
                <a:gd name="T20" fmla="*/ 32 w 74"/>
                <a:gd name="T21" fmla="*/ 159 h 199"/>
                <a:gd name="T22" fmla="*/ 26 w 74"/>
                <a:gd name="T23" fmla="*/ 194 h 199"/>
                <a:gd name="T24" fmla="*/ 23 w 74"/>
                <a:gd name="T25" fmla="*/ 19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99">
                  <a:moveTo>
                    <a:pt x="23" y="197"/>
                  </a:moveTo>
                  <a:cubicBezTo>
                    <a:pt x="32" y="197"/>
                    <a:pt x="40" y="198"/>
                    <a:pt x="48" y="199"/>
                  </a:cubicBezTo>
                  <a:cubicBezTo>
                    <a:pt x="54" y="193"/>
                    <a:pt x="58" y="189"/>
                    <a:pt x="60" y="182"/>
                  </a:cubicBezTo>
                  <a:cubicBezTo>
                    <a:pt x="74" y="141"/>
                    <a:pt x="30" y="130"/>
                    <a:pt x="52" y="85"/>
                  </a:cubicBezTo>
                  <a:cubicBezTo>
                    <a:pt x="55" y="79"/>
                    <a:pt x="58" y="63"/>
                    <a:pt x="55" y="55"/>
                  </a:cubicBezTo>
                  <a:cubicBezTo>
                    <a:pt x="50" y="37"/>
                    <a:pt x="41" y="37"/>
                    <a:pt x="38" y="24"/>
                  </a:cubicBezTo>
                  <a:cubicBezTo>
                    <a:pt x="37" y="18"/>
                    <a:pt x="43" y="8"/>
                    <a:pt x="47" y="2"/>
                  </a:cubicBezTo>
                  <a:cubicBezTo>
                    <a:pt x="42" y="2"/>
                    <a:pt x="31" y="1"/>
                    <a:pt x="26" y="0"/>
                  </a:cubicBezTo>
                  <a:cubicBezTo>
                    <a:pt x="24" y="5"/>
                    <a:pt x="0" y="12"/>
                    <a:pt x="8" y="43"/>
                  </a:cubicBezTo>
                  <a:cubicBezTo>
                    <a:pt x="12" y="58"/>
                    <a:pt x="28" y="61"/>
                    <a:pt x="18" y="98"/>
                  </a:cubicBezTo>
                  <a:cubicBezTo>
                    <a:pt x="11" y="126"/>
                    <a:pt x="25" y="139"/>
                    <a:pt x="32" y="159"/>
                  </a:cubicBezTo>
                  <a:cubicBezTo>
                    <a:pt x="36" y="170"/>
                    <a:pt x="32" y="185"/>
                    <a:pt x="26" y="194"/>
                  </a:cubicBezTo>
                  <a:cubicBezTo>
                    <a:pt x="25" y="195"/>
                    <a:pt x="24" y="196"/>
                    <a:pt x="23" y="197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01"/>
            <p:cNvSpPr/>
            <p:nvPr/>
          </p:nvSpPr>
          <p:spPr bwMode="auto">
            <a:xfrm>
              <a:off x="2733675" y="1900238"/>
              <a:ext cx="200025" cy="617538"/>
            </a:xfrm>
            <a:custGeom>
              <a:avLst/>
              <a:gdLst>
                <a:gd name="T0" fmla="*/ 29 w 67"/>
                <a:gd name="T1" fmla="*/ 207 h 207"/>
                <a:gd name="T2" fmla="*/ 40 w 67"/>
                <a:gd name="T3" fmla="*/ 179 h 207"/>
                <a:gd name="T4" fmla="*/ 61 w 67"/>
                <a:gd name="T5" fmla="*/ 142 h 207"/>
                <a:gd name="T6" fmla="*/ 46 w 67"/>
                <a:gd name="T7" fmla="*/ 101 h 207"/>
                <a:gd name="T8" fmla="*/ 62 w 67"/>
                <a:gd name="T9" fmla="*/ 70 h 207"/>
                <a:gd name="T10" fmla="*/ 67 w 67"/>
                <a:gd name="T11" fmla="*/ 16 h 207"/>
                <a:gd name="T12" fmla="*/ 0 w 67"/>
                <a:gd name="T13" fmla="*/ 0 h 207"/>
                <a:gd name="T14" fmla="*/ 6 w 67"/>
                <a:gd name="T15" fmla="*/ 9 h 207"/>
                <a:gd name="T16" fmla="*/ 25 w 67"/>
                <a:gd name="T17" fmla="*/ 35 h 207"/>
                <a:gd name="T18" fmla="*/ 11 w 67"/>
                <a:gd name="T19" fmla="*/ 85 h 207"/>
                <a:gd name="T20" fmla="*/ 25 w 67"/>
                <a:gd name="T21" fmla="*/ 140 h 207"/>
                <a:gd name="T22" fmla="*/ 7 w 67"/>
                <a:gd name="T23" fmla="*/ 199 h 207"/>
                <a:gd name="T24" fmla="*/ 29 w 67"/>
                <a:gd name="T2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207">
                  <a:moveTo>
                    <a:pt x="29" y="207"/>
                  </a:moveTo>
                  <a:cubicBezTo>
                    <a:pt x="30" y="206"/>
                    <a:pt x="29" y="194"/>
                    <a:pt x="40" y="179"/>
                  </a:cubicBezTo>
                  <a:cubicBezTo>
                    <a:pt x="47" y="171"/>
                    <a:pt x="58" y="170"/>
                    <a:pt x="61" y="142"/>
                  </a:cubicBezTo>
                  <a:cubicBezTo>
                    <a:pt x="62" y="133"/>
                    <a:pt x="44" y="106"/>
                    <a:pt x="46" y="101"/>
                  </a:cubicBezTo>
                  <a:cubicBezTo>
                    <a:pt x="52" y="80"/>
                    <a:pt x="63" y="77"/>
                    <a:pt x="62" y="70"/>
                  </a:cubicBezTo>
                  <a:cubicBezTo>
                    <a:pt x="60" y="48"/>
                    <a:pt x="58" y="35"/>
                    <a:pt x="67" y="16"/>
                  </a:cubicBezTo>
                  <a:cubicBezTo>
                    <a:pt x="45" y="10"/>
                    <a:pt x="23" y="4"/>
                    <a:pt x="0" y="0"/>
                  </a:cubicBezTo>
                  <a:cubicBezTo>
                    <a:pt x="1" y="3"/>
                    <a:pt x="4" y="7"/>
                    <a:pt x="6" y="9"/>
                  </a:cubicBezTo>
                  <a:cubicBezTo>
                    <a:pt x="14" y="16"/>
                    <a:pt x="22" y="24"/>
                    <a:pt x="25" y="35"/>
                  </a:cubicBezTo>
                  <a:cubicBezTo>
                    <a:pt x="31" y="56"/>
                    <a:pt x="22" y="68"/>
                    <a:pt x="11" y="85"/>
                  </a:cubicBezTo>
                  <a:cubicBezTo>
                    <a:pt x="1" y="102"/>
                    <a:pt x="24" y="122"/>
                    <a:pt x="25" y="140"/>
                  </a:cubicBezTo>
                  <a:cubicBezTo>
                    <a:pt x="26" y="164"/>
                    <a:pt x="5" y="171"/>
                    <a:pt x="7" y="199"/>
                  </a:cubicBezTo>
                  <a:cubicBezTo>
                    <a:pt x="14" y="201"/>
                    <a:pt x="22" y="204"/>
                    <a:pt x="29" y="207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02"/>
            <p:cNvSpPr/>
            <p:nvPr/>
          </p:nvSpPr>
          <p:spPr bwMode="auto">
            <a:xfrm>
              <a:off x="2933700" y="1992313"/>
              <a:ext cx="301625" cy="671513"/>
            </a:xfrm>
            <a:custGeom>
              <a:avLst/>
              <a:gdLst>
                <a:gd name="T0" fmla="*/ 23 w 101"/>
                <a:gd name="T1" fmla="*/ 225 h 225"/>
                <a:gd name="T2" fmla="*/ 39 w 101"/>
                <a:gd name="T3" fmla="*/ 211 h 225"/>
                <a:gd name="T4" fmla="*/ 35 w 101"/>
                <a:gd name="T5" fmla="*/ 170 h 225"/>
                <a:gd name="T6" fmla="*/ 61 w 101"/>
                <a:gd name="T7" fmla="*/ 104 h 225"/>
                <a:gd name="T8" fmla="*/ 76 w 101"/>
                <a:gd name="T9" fmla="*/ 59 h 225"/>
                <a:gd name="T10" fmla="*/ 93 w 101"/>
                <a:gd name="T11" fmla="*/ 29 h 225"/>
                <a:gd name="T12" fmla="*/ 101 w 101"/>
                <a:gd name="T13" fmla="*/ 19 h 225"/>
                <a:gd name="T14" fmla="*/ 48 w 101"/>
                <a:gd name="T15" fmla="*/ 0 h 225"/>
                <a:gd name="T16" fmla="*/ 40 w 101"/>
                <a:gd name="T17" fmla="*/ 1 h 225"/>
                <a:gd name="T18" fmla="*/ 34 w 101"/>
                <a:gd name="T19" fmla="*/ 38 h 225"/>
                <a:gd name="T20" fmla="*/ 34 w 101"/>
                <a:gd name="T21" fmla="*/ 89 h 225"/>
                <a:gd name="T22" fmla="*/ 12 w 101"/>
                <a:gd name="T23" fmla="*/ 116 h 225"/>
                <a:gd name="T24" fmla="*/ 23 w 101"/>
                <a:gd name="T25" fmla="*/ 143 h 225"/>
                <a:gd name="T26" fmla="*/ 0 w 101"/>
                <a:gd name="T27" fmla="*/ 197 h 225"/>
                <a:gd name="T28" fmla="*/ 10 w 101"/>
                <a:gd name="T29" fmla="*/ 203 h 225"/>
                <a:gd name="T30" fmla="*/ 23 w 101"/>
                <a:gd name="T3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225">
                  <a:moveTo>
                    <a:pt x="23" y="225"/>
                  </a:moveTo>
                  <a:cubicBezTo>
                    <a:pt x="30" y="221"/>
                    <a:pt x="35" y="216"/>
                    <a:pt x="39" y="211"/>
                  </a:cubicBezTo>
                  <a:cubicBezTo>
                    <a:pt x="49" y="195"/>
                    <a:pt x="41" y="185"/>
                    <a:pt x="35" y="170"/>
                  </a:cubicBezTo>
                  <a:cubicBezTo>
                    <a:pt x="22" y="140"/>
                    <a:pt x="33" y="117"/>
                    <a:pt x="61" y="104"/>
                  </a:cubicBezTo>
                  <a:cubicBezTo>
                    <a:pt x="80" y="95"/>
                    <a:pt x="73" y="76"/>
                    <a:pt x="76" y="59"/>
                  </a:cubicBezTo>
                  <a:cubicBezTo>
                    <a:pt x="78" y="46"/>
                    <a:pt x="86" y="39"/>
                    <a:pt x="93" y="29"/>
                  </a:cubicBezTo>
                  <a:cubicBezTo>
                    <a:pt x="96" y="26"/>
                    <a:pt x="99" y="22"/>
                    <a:pt x="101" y="19"/>
                  </a:cubicBezTo>
                  <a:cubicBezTo>
                    <a:pt x="86" y="13"/>
                    <a:pt x="68" y="6"/>
                    <a:pt x="48" y="0"/>
                  </a:cubicBezTo>
                  <a:cubicBezTo>
                    <a:pt x="46" y="1"/>
                    <a:pt x="43" y="1"/>
                    <a:pt x="40" y="1"/>
                  </a:cubicBezTo>
                  <a:cubicBezTo>
                    <a:pt x="26" y="2"/>
                    <a:pt x="33" y="28"/>
                    <a:pt x="34" y="38"/>
                  </a:cubicBezTo>
                  <a:cubicBezTo>
                    <a:pt x="36" y="54"/>
                    <a:pt x="39" y="73"/>
                    <a:pt x="34" y="89"/>
                  </a:cubicBezTo>
                  <a:cubicBezTo>
                    <a:pt x="30" y="101"/>
                    <a:pt x="17" y="106"/>
                    <a:pt x="12" y="116"/>
                  </a:cubicBezTo>
                  <a:cubicBezTo>
                    <a:pt x="12" y="116"/>
                    <a:pt x="23" y="139"/>
                    <a:pt x="23" y="143"/>
                  </a:cubicBezTo>
                  <a:cubicBezTo>
                    <a:pt x="27" y="165"/>
                    <a:pt x="16" y="183"/>
                    <a:pt x="0" y="197"/>
                  </a:cubicBezTo>
                  <a:cubicBezTo>
                    <a:pt x="4" y="199"/>
                    <a:pt x="7" y="201"/>
                    <a:pt x="10" y="203"/>
                  </a:cubicBezTo>
                  <a:cubicBezTo>
                    <a:pt x="10" y="203"/>
                    <a:pt x="15" y="212"/>
                    <a:pt x="23" y="225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03"/>
            <p:cNvSpPr/>
            <p:nvPr/>
          </p:nvSpPr>
          <p:spPr bwMode="auto">
            <a:xfrm>
              <a:off x="3133725" y="2093913"/>
              <a:ext cx="720725" cy="1162050"/>
            </a:xfrm>
            <a:custGeom>
              <a:avLst/>
              <a:gdLst>
                <a:gd name="T0" fmla="*/ 233 w 241"/>
                <a:gd name="T1" fmla="*/ 355 h 389"/>
                <a:gd name="T2" fmla="*/ 184 w 241"/>
                <a:gd name="T3" fmla="*/ 336 h 389"/>
                <a:gd name="T4" fmla="*/ 87 w 241"/>
                <a:gd name="T5" fmla="*/ 189 h 389"/>
                <a:gd name="T6" fmla="*/ 82 w 241"/>
                <a:gd name="T7" fmla="*/ 5 h 389"/>
                <a:gd name="T8" fmla="*/ 71 w 241"/>
                <a:gd name="T9" fmla="*/ 0 h 389"/>
                <a:gd name="T10" fmla="*/ 48 w 241"/>
                <a:gd name="T11" fmla="*/ 35 h 389"/>
                <a:gd name="T12" fmla="*/ 34 w 241"/>
                <a:gd name="T13" fmla="*/ 91 h 389"/>
                <a:gd name="T14" fmla="*/ 3 w 241"/>
                <a:gd name="T15" fmla="*/ 116 h 389"/>
                <a:gd name="T16" fmla="*/ 18 w 241"/>
                <a:gd name="T17" fmla="*/ 163 h 389"/>
                <a:gd name="T18" fmla="*/ 8 w 241"/>
                <a:gd name="T19" fmla="*/ 193 h 389"/>
                <a:gd name="T20" fmla="*/ 50 w 241"/>
                <a:gd name="T21" fmla="*/ 192 h 389"/>
                <a:gd name="T22" fmla="*/ 185 w 241"/>
                <a:gd name="T23" fmla="*/ 366 h 389"/>
                <a:gd name="T24" fmla="*/ 233 w 241"/>
                <a:gd name="T25" fmla="*/ 35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389">
                  <a:moveTo>
                    <a:pt x="233" y="355"/>
                  </a:moveTo>
                  <a:cubicBezTo>
                    <a:pt x="226" y="339"/>
                    <a:pt x="210" y="355"/>
                    <a:pt x="184" y="336"/>
                  </a:cubicBezTo>
                  <a:cubicBezTo>
                    <a:pt x="161" y="318"/>
                    <a:pt x="100" y="213"/>
                    <a:pt x="87" y="189"/>
                  </a:cubicBezTo>
                  <a:cubicBezTo>
                    <a:pt x="85" y="106"/>
                    <a:pt x="82" y="5"/>
                    <a:pt x="82" y="5"/>
                  </a:cubicBezTo>
                  <a:cubicBezTo>
                    <a:pt x="82" y="5"/>
                    <a:pt x="79" y="4"/>
                    <a:pt x="71" y="0"/>
                  </a:cubicBezTo>
                  <a:cubicBezTo>
                    <a:pt x="64" y="11"/>
                    <a:pt x="49" y="23"/>
                    <a:pt x="48" y="35"/>
                  </a:cubicBezTo>
                  <a:cubicBezTo>
                    <a:pt x="47" y="54"/>
                    <a:pt x="48" y="76"/>
                    <a:pt x="34" y="91"/>
                  </a:cubicBezTo>
                  <a:cubicBezTo>
                    <a:pt x="27" y="98"/>
                    <a:pt x="0" y="107"/>
                    <a:pt x="3" y="116"/>
                  </a:cubicBezTo>
                  <a:cubicBezTo>
                    <a:pt x="8" y="131"/>
                    <a:pt x="19" y="146"/>
                    <a:pt x="18" y="163"/>
                  </a:cubicBezTo>
                  <a:cubicBezTo>
                    <a:pt x="17" y="174"/>
                    <a:pt x="13" y="184"/>
                    <a:pt x="8" y="193"/>
                  </a:cubicBezTo>
                  <a:cubicBezTo>
                    <a:pt x="22" y="193"/>
                    <a:pt x="36" y="193"/>
                    <a:pt x="50" y="192"/>
                  </a:cubicBezTo>
                  <a:cubicBezTo>
                    <a:pt x="73" y="231"/>
                    <a:pt x="144" y="348"/>
                    <a:pt x="185" y="366"/>
                  </a:cubicBezTo>
                  <a:cubicBezTo>
                    <a:pt x="236" y="389"/>
                    <a:pt x="241" y="371"/>
                    <a:pt x="233" y="355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04"/>
            <p:cNvSpPr/>
            <p:nvPr/>
          </p:nvSpPr>
          <p:spPr bwMode="auto">
            <a:xfrm>
              <a:off x="3065463" y="2690813"/>
              <a:ext cx="569912" cy="585788"/>
            </a:xfrm>
            <a:custGeom>
              <a:avLst/>
              <a:gdLst>
                <a:gd name="T0" fmla="*/ 142 w 191"/>
                <a:gd name="T1" fmla="*/ 152 h 196"/>
                <a:gd name="T2" fmla="*/ 64 w 191"/>
                <a:gd name="T3" fmla="*/ 74 h 196"/>
                <a:gd name="T4" fmla="*/ 26 w 191"/>
                <a:gd name="T5" fmla="*/ 0 h 196"/>
                <a:gd name="T6" fmla="*/ 0 w 191"/>
                <a:gd name="T7" fmla="*/ 23 h 196"/>
                <a:gd name="T8" fmla="*/ 76 w 191"/>
                <a:gd name="T9" fmla="*/ 134 h 196"/>
                <a:gd name="T10" fmla="*/ 166 w 191"/>
                <a:gd name="T11" fmla="*/ 182 h 196"/>
                <a:gd name="T12" fmla="*/ 142 w 191"/>
                <a:gd name="T13" fmla="*/ 15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96">
                  <a:moveTo>
                    <a:pt x="142" y="152"/>
                  </a:moveTo>
                  <a:cubicBezTo>
                    <a:pt x="106" y="138"/>
                    <a:pt x="94" y="122"/>
                    <a:pt x="64" y="74"/>
                  </a:cubicBezTo>
                  <a:cubicBezTo>
                    <a:pt x="47" y="47"/>
                    <a:pt x="34" y="19"/>
                    <a:pt x="26" y="0"/>
                  </a:cubicBezTo>
                  <a:cubicBezTo>
                    <a:pt x="19" y="9"/>
                    <a:pt x="10" y="17"/>
                    <a:pt x="0" y="23"/>
                  </a:cubicBezTo>
                  <a:cubicBezTo>
                    <a:pt x="26" y="63"/>
                    <a:pt x="60" y="114"/>
                    <a:pt x="76" y="134"/>
                  </a:cubicBezTo>
                  <a:cubicBezTo>
                    <a:pt x="106" y="171"/>
                    <a:pt x="140" y="196"/>
                    <a:pt x="166" y="182"/>
                  </a:cubicBezTo>
                  <a:cubicBezTo>
                    <a:pt x="191" y="169"/>
                    <a:pt x="177" y="166"/>
                    <a:pt x="142" y="152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05"/>
            <p:cNvSpPr/>
            <p:nvPr/>
          </p:nvSpPr>
          <p:spPr bwMode="auto">
            <a:xfrm>
              <a:off x="2847975" y="1509713"/>
              <a:ext cx="1054100" cy="969963"/>
            </a:xfrm>
            <a:custGeom>
              <a:avLst/>
              <a:gdLst>
                <a:gd name="T0" fmla="*/ 353 w 353"/>
                <a:gd name="T1" fmla="*/ 98 h 325"/>
                <a:gd name="T2" fmla="*/ 197 w 353"/>
                <a:gd name="T3" fmla="*/ 323 h 325"/>
                <a:gd name="T4" fmla="*/ 22 w 353"/>
                <a:gd name="T5" fmla="*/ 118 h 325"/>
                <a:gd name="T6" fmla="*/ 61 w 353"/>
                <a:gd name="T7" fmla="*/ 0 h 325"/>
                <a:gd name="T8" fmla="*/ 92 w 353"/>
                <a:gd name="T9" fmla="*/ 52 h 325"/>
                <a:gd name="T10" fmla="*/ 302 w 353"/>
                <a:gd name="T11" fmla="*/ 134 h 325"/>
                <a:gd name="T12" fmla="*/ 353 w 353"/>
                <a:gd name="T13" fmla="*/ 9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3" h="325">
                  <a:moveTo>
                    <a:pt x="353" y="98"/>
                  </a:moveTo>
                  <a:cubicBezTo>
                    <a:pt x="353" y="98"/>
                    <a:pt x="325" y="320"/>
                    <a:pt x="197" y="323"/>
                  </a:cubicBezTo>
                  <a:cubicBezTo>
                    <a:pt x="35" y="325"/>
                    <a:pt x="0" y="212"/>
                    <a:pt x="22" y="118"/>
                  </a:cubicBezTo>
                  <a:cubicBezTo>
                    <a:pt x="44" y="24"/>
                    <a:pt x="61" y="0"/>
                    <a:pt x="61" y="0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302" y="134"/>
                    <a:pt x="302" y="134"/>
                    <a:pt x="302" y="134"/>
                  </a:cubicBezTo>
                  <a:lnTo>
                    <a:pt x="353" y="98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06"/>
            <p:cNvSpPr/>
            <p:nvPr/>
          </p:nvSpPr>
          <p:spPr bwMode="auto">
            <a:xfrm>
              <a:off x="2889250" y="1887538"/>
              <a:ext cx="358775" cy="250825"/>
            </a:xfrm>
            <a:custGeom>
              <a:avLst/>
              <a:gdLst>
                <a:gd name="T0" fmla="*/ 226 w 226"/>
                <a:gd name="T1" fmla="*/ 153 h 158"/>
                <a:gd name="T2" fmla="*/ 0 w 226"/>
                <a:gd name="T3" fmla="*/ 0 h 158"/>
                <a:gd name="T4" fmla="*/ 224 w 226"/>
                <a:gd name="T5" fmla="*/ 158 h 158"/>
                <a:gd name="T6" fmla="*/ 226 w 226"/>
                <a:gd name="T7" fmla="*/ 15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6" h="158">
                  <a:moveTo>
                    <a:pt x="226" y="153"/>
                  </a:moveTo>
                  <a:lnTo>
                    <a:pt x="0" y="0"/>
                  </a:lnTo>
                  <a:lnTo>
                    <a:pt x="224" y="158"/>
                  </a:lnTo>
                  <a:lnTo>
                    <a:pt x="226" y="153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07"/>
            <p:cNvSpPr/>
            <p:nvPr/>
          </p:nvSpPr>
          <p:spPr bwMode="auto">
            <a:xfrm>
              <a:off x="2844800" y="2039938"/>
              <a:ext cx="382587" cy="138113"/>
            </a:xfrm>
            <a:custGeom>
              <a:avLst/>
              <a:gdLst>
                <a:gd name="T0" fmla="*/ 241 w 241"/>
                <a:gd name="T1" fmla="*/ 79 h 87"/>
                <a:gd name="T2" fmla="*/ 237 w 241"/>
                <a:gd name="T3" fmla="*/ 87 h 87"/>
                <a:gd name="T4" fmla="*/ 0 w 241"/>
                <a:gd name="T5" fmla="*/ 0 h 87"/>
                <a:gd name="T6" fmla="*/ 241 w 241"/>
                <a:gd name="T7" fmla="*/ 7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87">
                  <a:moveTo>
                    <a:pt x="241" y="79"/>
                  </a:moveTo>
                  <a:lnTo>
                    <a:pt x="237" y="87"/>
                  </a:lnTo>
                  <a:lnTo>
                    <a:pt x="0" y="0"/>
                  </a:lnTo>
                  <a:lnTo>
                    <a:pt x="241" y="79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08"/>
            <p:cNvSpPr/>
            <p:nvPr/>
          </p:nvSpPr>
          <p:spPr bwMode="auto">
            <a:xfrm>
              <a:off x="2832100" y="2209800"/>
              <a:ext cx="371475" cy="22225"/>
            </a:xfrm>
            <a:custGeom>
              <a:avLst/>
              <a:gdLst>
                <a:gd name="T0" fmla="*/ 234 w 234"/>
                <a:gd name="T1" fmla="*/ 8 h 14"/>
                <a:gd name="T2" fmla="*/ 232 w 234"/>
                <a:gd name="T3" fmla="*/ 14 h 14"/>
                <a:gd name="T4" fmla="*/ 0 w 234"/>
                <a:gd name="T5" fmla="*/ 0 h 14"/>
                <a:gd name="T6" fmla="*/ 234 w 234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4" h="14">
                  <a:moveTo>
                    <a:pt x="234" y="8"/>
                  </a:moveTo>
                  <a:lnTo>
                    <a:pt x="232" y="14"/>
                  </a:lnTo>
                  <a:lnTo>
                    <a:pt x="0" y="0"/>
                  </a:lnTo>
                  <a:lnTo>
                    <a:pt x="234" y="8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09"/>
            <p:cNvSpPr/>
            <p:nvPr/>
          </p:nvSpPr>
          <p:spPr bwMode="auto">
            <a:xfrm>
              <a:off x="3454400" y="2201863"/>
              <a:ext cx="434975" cy="34925"/>
            </a:xfrm>
            <a:custGeom>
              <a:avLst/>
              <a:gdLst>
                <a:gd name="T0" fmla="*/ 3 w 274"/>
                <a:gd name="T1" fmla="*/ 0 h 22"/>
                <a:gd name="T2" fmla="*/ 274 w 274"/>
                <a:gd name="T3" fmla="*/ 22 h 22"/>
                <a:gd name="T4" fmla="*/ 0 w 274"/>
                <a:gd name="T5" fmla="*/ 5 h 22"/>
                <a:gd name="T6" fmla="*/ 3 w 274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" h="22">
                  <a:moveTo>
                    <a:pt x="3" y="0"/>
                  </a:moveTo>
                  <a:lnTo>
                    <a:pt x="274" y="22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10"/>
            <p:cNvSpPr/>
            <p:nvPr/>
          </p:nvSpPr>
          <p:spPr bwMode="auto">
            <a:xfrm>
              <a:off x="3448050" y="2243138"/>
              <a:ext cx="379412" cy="141288"/>
            </a:xfrm>
            <a:custGeom>
              <a:avLst/>
              <a:gdLst>
                <a:gd name="T0" fmla="*/ 2 w 239"/>
                <a:gd name="T1" fmla="*/ 0 h 89"/>
                <a:gd name="T2" fmla="*/ 0 w 239"/>
                <a:gd name="T3" fmla="*/ 8 h 89"/>
                <a:gd name="T4" fmla="*/ 239 w 239"/>
                <a:gd name="T5" fmla="*/ 89 h 89"/>
                <a:gd name="T6" fmla="*/ 2 w 239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89">
                  <a:moveTo>
                    <a:pt x="2" y="0"/>
                  </a:moveTo>
                  <a:lnTo>
                    <a:pt x="0" y="8"/>
                  </a:lnTo>
                  <a:lnTo>
                    <a:pt x="239" y="8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11"/>
            <p:cNvSpPr/>
            <p:nvPr/>
          </p:nvSpPr>
          <p:spPr bwMode="auto">
            <a:xfrm>
              <a:off x="3432175" y="2300288"/>
              <a:ext cx="298450" cy="227013"/>
            </a:xfrm>
            <a:custGeom>
              <a:avLst/>
              <a:gdLst>
                <a:gd name="T0" fmla="*/ 2 w 188"/>
                <a:gd name="T1" fmla="*/ 0 h 143"/>
                <a:gd name="T2" fmla="*/ 0 w 188"/>
                <a:gd name="T3" fmla="*/ 7 h 143"/>
                <a:gd name="T4" fmla="*/ 188 w 188"/>
                <a:gd name="T5" fmla="*/ 143 h 143"/>
                <a:gd name="T6" fmla="*/ 2 w 188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143">
                  <a:moveTo>
                    <a:pt x="2" y="0"/>
                  </a:moveTo>
                  <a:lnTo>
                    <a:pt x="0" y="7"/>
                  </a:lnTo>
                  <a:lnTo>
                    <a:pt x="188" y="14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12"/>
            <p:cNvSpPr/>
            <p:nvPr/>
          </p:nvSpPr>
          <p:spPr bwMode="auto">
            <a:xfrm>
              <a:off x="3173413" y="2205038"/>
              <a:ext cx="254000" cy="204788"/>
            </a:xfrm>
            <a:custGeom>
              <a:avLst/>
              <a:gdLst>
                <a:gd name="T0" fmla="*/ 33 w 85"/>
                <a:gd name="T1" fmla="*/ 44 h 69"/>
                <a:gd name="T2" fmla="*/ 53 w 85"/>
                <a:gd name="T3" fmla="*/ 2 h 69"/>
                <a:gd name="T4" fmla="*/ 58 w 85"/>
                <a:gd name="T5" fmla="*/ 0 h 69"/>
                <a:gd name="T6" fmla="*/ 57 w 85"/>
                <a:gd name="T7" fmla="*/ 4 h 69"/>
                <a:gd name="T8" fmla="*/ 59 w 85"/>
                <a:gd name="T9" fmla="*/ 2 h 69"/>
                <a:gd name="T10" fmla="*/ 61 w 85"/>
                <a:gd name="T11" fmla="*/ 6 h 69"/>
                <a:gd name="T12" fmla="*/ 51 w 85"/>
                <a:gd name="T13" fmla="*/ 51 h 69"/>
                <a:gd name="T14" fmla="*/ 85 w 85"/>
                <a:gd name="T15" fmla="*/ 62 h 69"/>
                <a:gd name="T16" fmla="*/ 44 w 85"/>
                <a:gd name="T17" fmla="*/ 46 h 69"/>
                <a:gd name="T18" fmla="*/ 44 w 85"/>
                <a:gd name="T19" fmla="*/ 42 h 69"/>
                <a:gd name="T20" fmla="*/ 42 w 85"/>
                <a:gd name="T21" fmla="*/ 44 h 69"/>
                <a:gd name="T22" fmla="*/ 0 w 85"/>
                <a:gd name="T23" fmla="*/ 31 h 69"/>
                <a:gd name="T24" fmla="*/ 33 w 85"/>
                <a:gd name="T25" fmla="*/ 4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9">
                  <a:moveTo>
                    <a:pt x="33" y="44"/>
                  </a:moveTo>
                  <a:cubicBezTo>
                    <a:pt x="46" y="40"/>
                    <a:pt x="53" y="2"/>
                    <a:pt x="53" y="2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2"/>
                    <a:pt x="57" y="4"/>
                  </a:cubicBezTo>
                  <a:cubicBezTo>
                    <a:pt x="58" y="3"/>
                    <a:pt x="59" y="2"/>
                    <a:pt x="59" y="2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43" y="40"/>
                    <a:pt x="51" y="51"/>
                  </a:cubicBezTo>
                  <a:cubicBezTo>
                    <a:pt x="58" y="62"/>
                    <a:pt x="85" y="62"/>
                    <a:pt x="85" y="62"/>
                  </a:cubicBezTo>
                  <a:cubicBezTo>
                    <a:pt x="85" y="62"/>
                    <a:pt x="45" y="69"/>
                    <a:pt x="44" y="46"/>
                  </a:cubicBezTo>
                  <a:cubicBezTo>
                    <a:pt x="44" y="45"/>
                    <a:pt x="44" y="43"/>
                    <a:pt x="44" y="42"/>
                  </a:cubicBezTo>
                  <a:cubicBezTo>
                    <a:pt x="43" y="42"/>
                    <a:pt x="43" y="43"/>
                    <a:pt x="42" y="44"/>
                  </a:cubicBezTo>
                  <a:cubicBezTo>
                    <a:pt x="27" y="61"/>
                    <a:pt x="0" y="31"/>
                    <a:pt x="0" y="31"/>
                  </a:cubicBezTo>
                  <a:cubicBezTo>
                    <a:pt x="0" y="31"/>
                    <a:pt x="20" y="48"/>
                    <a:pt x="33" y="44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13"/>
            <p:cNvSpPr/>
            <p:nvPr/>
          </p:nvSpPr>
          <p:spPr bwMode="auto">
            <a:xfrm>
              <a:off x="3282950" y="2154238"/>
              <a:ext cx="131762" cy="95250"/>
            </a:xfrm>
            <a:custGeom>
              <a:avLst/>
              <a:gdLst>
                <a:gd name="T0" fmla="*/ 2 w 44"/>
                <a:gd name="T1" fmla="*/ 9 h 32"/>
                <a:gd name="T2" fmla="*/ 17 w 44"/>
                <a:gd name="T3" fmla="*/ 28 h 32"/>
                <a:gd name="T4" fmla="*/ 42 w 44"/>
                <a:gd name="T5" fmla="*/ 23 h 32"/>
                <a:gd name="T6" fmla="*/ 26 w 44"/>
                <a:gd name="T7" fmla="*/ 3 h 32"/>
                <a:gd name="T8" fmla="*/ 2 w 44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2">
                  <a:moveTo>
                    <a:pt x="2" y="9"/>
                  </a:moveTo>
                  <a:cubicBezTo>
                    <a:pt x="0" y="16"/>
                    <a:pt x="7" y="24"/>
                    <a:pt x="17" y="28"/>
                  </a:cubicBezTo>
                  <a:cubicBezTo>
                    <a:pt x="28" y="32"/>
                    <a:pt x="39" y="30"/>
                    <a:pt x="42" y="23"/>
                  </a:cubicBezTo>
                  <a:cubicBezTo>
                    <a:pt x="44" y="16"/>
                    <a:pt x="37" y="7"/>
                    <a:pt x="26" y="3"/>
                  </a:cubicBezTo>
                  <a:cubicBezTo>
                    <a:pt x="15" y="0"/>
                    <a:pt x="5" y="2"/>
                    <a:pt x="2" y="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14"/>
            <p:cNvSpPr/>
            <p:nvPr/>
          </p:nvSpPr>
          <p:spPr bwMode="auto">
            <a:xfrm>
              <a:off x="3106738" y="1944688"/>
              <a:ext cx="120650" cy="87313"/>
            </a:xfrm>
            <a:custGeom>
              <a:avLst/>
              <a:gdLst>
                <a:gd name="T0" fmla="*/ 0 w 40"/>
                <a:gd name="T1" fmla="*/ 0 h 29"/>
                <a:gd name="T2" fmla="*/ 12 w 40"/>
                <a:gd name="T3" fmla="*/ 22 h 29"/>
                <a:gd name="T4" fmla="*/ 40 w 40"/>
                <a:gd name="T5" fmla="*/ 25 h 29"/>
                <a:gd name="T6" fmla="*/ 14 w 40"/>
                <a:gd name="T7" fmla="*/ 17 h 29"/>
                <a:gd name="T8" fmla="*/ 0 w 4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0" y="0"/>
                  </a:moveTo>
                  <a:cubicBezTo>
                    <a:pt x="0" y="0"/>
                    <a:pt x="1" y="14"/>
                    <a:pt x="12" y="22"/>
                  </a:cubicBezTo>
                  <a:cubicBezTo>
                    <a:pt x="22" y="29"/>
                    <a:pt x="40" y="25"/>
                    <a:pt x="40" y="25"/>
                  </a:cubicBezTo>
                  <a:cubicBezTo>
                    <a:pt x="40" y="25"/>
                    <a:pt x="21" y="22"/>
                    <a:pt x="14" y="17"/>
                  </a:cubicBezTo>
                  <a:cubicBezTo>
                    <a:pt x="5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15"/>
            <p:cNvSpPr/>
            <p:nvPr/>
          </p:nvSpPr>
          <p:spPr bwMode="auto">
            <a:xfrm>
              <a:off x="3478213" y="2114550"/>
              <a:ext cx="133350" cy="63500"/>
            </a:xfrm>
            <a:custGeom>
              <a:avLst/>
              <a:gdLst>
                <a:gd name="T0" fmla="*/ 0 w 45"/>
                <a:gd name="T1" fmla="*/ 0 h 21"/>
                <a:gd name="T2" fmla="*/ 17 w 45"/>
                <a:gd name="T3" fmla="*/ 17 h 21"/>
                <a:gd name="T4" fmla="*/ 45 w 45"/>
                <a:gd name="T5" fmla="*/ 11 h 21"/>
                <a:gd name="T6" fmla="*/ 19 w 45"/>
                <a:gd name="T7" fmla="*/ 12 h 21"/>
                <a:gd name="T8" fmla="*/ 0 w 4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1">
                  <a:moveTo>
                    <a:pt x="0" y="0"/>
                  </a:moveTo>
                  <a:cubicBezTo>
                    <a:pt x="0" y="0"/>
                    <a:pt x="5" y="13"/>
                    <a:pt x="17" y="17"/>
                  </a:cubicBezTo>
                  <a:cubicBezTo>
                    <a:pt x="29" y="21"/>
                    <a:pt x="45" y="11"/>
                    <a:pt x="45" y="11"/>
                  </a:cubicBezTo>
                  <a:cubicBezTo>
                    <a:pt x="45" y="11"/>
                    <a:pt x="26" y="15"/>
                    <a:pt x="19" y="12"/>
                  </a:cubicBezTo>
                  <a:cubicBezTo>
                    <a:pt x="8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6751492" y="2026649"/>
            <a:ext cx="1734481" cy="1763103"/>
            <a:chOff x="596901" y="3783013"/>
            <a:chExt cx="2041524" cy="1931987"/>
          </a:xfrm>
        </p:grpSpPr>
        <p:sp>
          <p:nvSpPr>
            <p:cNvPr id="247" name="Freeform 43"/>
            <p:cNvSpPr>
              <a:spLocks noEditPoints="1"/>
            </p:cNvSpPr>
            <p:nvPr/>
          </p:nvSpPr>
          <p:spPr bwMode="auto">
            <a:xfrm>
              <a:off x="703263" y="5553075"/>
              <a:ext cx="1863725" cy="161925"/>
            </a:xfrm>
            <a:custGeom>
              <a:avLst/>
              <a:gdLst>
                <a:gd name="T0" fmla="*/ 377 w 624"/>
                <a:gd name="T1" fmla="*/ 1 h 54"/>
                <a:gd name="T2" fmla="*/ 383 w 624"/>
                <a:gd name="T3" fmla="*/ 30 h 54"/>
                <a:gd name="T4" fmla="*/ 368 w 624"/>
                <a:gd name="T5" fmla="*/ 33 h 54"/>
                <a:gd name="T6" fmla="*/ 332 w 624"/>
                <a:gd name="T7" fmla="*/ 28 h 54"/>
                <a:gd name="T8" fmla="*/ 283 w 624"/>
                <a:gd name="T9" fmla="*/ 23 h 54"/>
                <a:gd name="T10" fmla="*/ 250 w 624"/>
                <a:gd name="T11" fmla="*/ 26 h 54"/>
                <a:gd name="T12" fmla="*/ 223 w 624"/>
                <a:gd name="T13" fmla="*/ 28 h 54"/>
                <a:gd name="T14" fmla="*/ 139 w 624"/>
                <a:gd name="T15" fmla="*/ 5 h 54"/>
                <a:gd name="T16" fmla="*/ 0 w 624"/>
                <a:gd name="T17" fmla="*/ 27 h 54"/>
                <a:gd name="T18" fmla="*/ 312 w 624"/>
                <a:gd name="T19" fmla="*/ 54 h 54"/>
                <a:gd name="T20" fmla="*/ 624 w 624"/>
                <a:gd name="T21" fmla="*/ 27 h 54"/>
                <a:gd name="T22" fmla="*/ 543 w 624"/>
                <a:gd name="T23" fmla="*/ 9 h 54"/>
                <a:gd name="T24" fmla="*/ 545 w 624"/>
                <a:gd name="T25" fmla="*/ 14 h 54"/>
                <a:gd name="T26" fmla="*/ 530 w 624"/>
                <a:gd name="T27" fmla="*/ 35 h 54"/>
                <a:gd name="T28" fmla="*/ 500 w 624"/>
                <a:gd name="T29" fmla="*/ 17 h 54"/>
                <a:gd name="T30" fmla="*/ 497 w 624"/>
                <a:gd name="T31" fmla="*/ 5 h 54"/>
                <a:gd name="T32" fmla="*/ 438 w 624"/>
                <a:gd name="T33" fmla="*/ 3 h 54"/>
                <a:gd name="T34" fmla="*/ 444 w 624"/>
                <a:gd name="T35" fmla="*/ 12 h 54"/>
                <a:gd name="T36" fmla="*/ 431 w 624"/>
                <a:gd name="T37" fmla="*/ 41 h 54"/>
                <a:gd name="T38" fmla="*/ 411 w 624"/>
                <a:gd name="T39" fmla="*/ 33 h 54"/>
                <a:gd name="T40" fmla="*/ 400 w 624"/>
                <a:gd name="T41" fmla="*/ 1 h 54"/>
                <a:gd name="T42" fmla="*/ 377 w 624"/>
                <a:gd name="T43" fmla="*/ 1 h 54"/>
                <a:gd name="T44" fmla="*/ 312 w 624"/>
                <a:gd name="T45" fmla="*/ 0 h 54"/>
                <a:gd name="T46" fmla="*/ 258 w 624"/>
                <a:gd name="T47" fmla="*/ 1 h 54"/>
                <a:gd name="T48" fmla="*/ 251 w 624"/>
                <a:gd name="T49" fmla="*/ 3 h 54"/>
                <a:gd name="T50" fmla="*/ 314 w 624"/>
                <a:gd name="T51" fmla="*/ 0 h 54"/>
                <a:gd name="T52" fmla="*/ 312 w 624"/>
                <a:gd name="T5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4" h="54">
                  <a:moveTo>
                    <a:pt x="377" y="1"/>
                  </a:moveTo>
                  <a:cubicBezTo>
                    <a:pt x="391" y="6"/>
                    <a:pt x="397" y="19"/>
                    <a:pt x="383" y="30"/>
                  </a:cubicBezTo>
                  <a:cubicBezTo>
                    <a:pt x="379" y="32"/>
                    <a:pt x="374" y="33"/>
                    <a:pt x="368" y="33"/>
                  </a:cubicBezTo>
                  <a:cubicBezTo>
                    <a:pt x="358" y="33"/>
                    <a:pt x="346" y="31"/>
                    <a:pt x="332" y="28"/>
                  </a:cubicBezTo>
                  <a:cubicBezTo>
                    <a:pt x="318" y="26"/>
                    <a:pt x="301" y="23"/>
                    <a:pt x="283" y="23"/>
                  </a:cubicBezTo>
                  <a:cubicBezTo>
                    <a:pt x="272" y="23"/>
                    <a:pt x="262" y="24"/>
                    <a:pt x="250" y="26"/>
                  </a:cubicBezTo>
                  <a:cubicBezTo>
                    <a:pt x="242" y="28"/>
                    <a:pt x="232" y="28"/>
                    <a:pt x="223" y="28"/>
                  </a:cubicBezTo>
                  <a:cubicBezTo>
                    <a:pt x="194" y="28"/>
                    <a:pt x="164" y="21"/>
                    <a:pt x="139" y="5"/>
                  </a:cubicBezTo>
                  <a:cubicBezTo>
                    <a:pt x="55" y="10"/>
                    <a:pt x="0" y="18"/>
                    <a:pt x="0" y="27"/>
                  </a:cubicBezTo>
                  <a:cubicBezTo>
                    <a:pt x="0" y="42"/>
                    <a:pt x="140" y="54"/>
                    <a:pt x="312" y="54"/>
                  </a:cubicBezTo>
                  <a:cubicBezTo>
                    <a:pt x="484" y="54"/>
                    <a:pt x="624" y="42"/>
                    <a:pt x="624" y="27"/>
                  </a:cubicBezTo>
                  <a:cubicBezTo>
                    <a:pt x="624" y="20"/>
                    <a:pt x="594" y="14"/>
                    <a:pt x="543" y="9"/>
                  </a:cubicBezTo>
                  <a:cubicBezTo>
                    <a:pt x="544" y="11"/>
                    <a:pt x="544" y="12"/>
                    <a:pt x="545" y="14"/>
                  </a:cubicBezTo>
                  <a:cubicBezTo>
                    <a:pt x="550" y="28"/>
                    <a:pt x="542" y="35"/>
                    <a:pt x="530" y="35"/>
                  </a:cubicBezTo>
                  <a:cubicBezTo>
                    <a:pt x="519" y="35"/>
                    <a:pt x="505" y="28"/>
                    <a:pt x="500" y="17"/>
                  </a:cubicBezTo>
                  <a:cubicBezTo>
                    <a:pt x="499" y="15"/>
                    <a:pt x="498" y="11"/>
                    <a:pt x="497" y="5"/>
                  </a:cubicBezTo>
                  <a:cubicBezTo>
                    <a:pt x="479" y="4"/>
                    <a:pt x="459" y="3"/>
                    <a:pt x="438" y="3"/>
                  </a:cubicBezTo>
                  <a:cubicBezTo>
                    <a:pt x="440" y="6"/>
                    <a:pt x="441" y="9"/>
                    <a:pt x="444" y="12"/>
                  </a:cubicBezTo>
                  <a:cubicBezTo>
                    <a:pt x="456" y="29"/>
                    <a:pt x="445" y="41"/>
                    <a:pt x="431" y="41"/>
                  </a:cubicBezTo>
                  <a:cubicBezTo>
                    <a:pt x="424" y="41"/>
                    <a:pt x="417" y="38"/>
                    <a:pt x="411" y="33"/>
                  </a:cubicBezTo>
                  <a:cubicBezTo>
                    <a:pt x="407" y="29"/>
                    <a:pt x="403" y="17"/>
                    <a:pt x="400" y="1"/>
                  </a:cubicBezTo>
                  <a:cubicBezTo>
                    <a:pt x="393" y="1"/>
                    <a:pt x="385" y="1"/>
                    <a:pt x="377" y="1"/>
                  </a:cubicBezTo>
                  <a:moveTo>
                    <a:pt x="312" y="0"/>
                  </a:moveTo>
                  <a:cubicBezTo>
                    <a:pt x="294" y="0"/>
                    <a:pt x="275" y="0"/>
                    <a:pt x="258" y="1"/>
                  </a:cubicBezTo>
                  <a:cubicBezTo>
                    <a:pt x="254" y="2"/>
                    <a:pt x="251" y="3"/>
                    <a:pt x="251" y="3"/>
                  </a:cubicBezTo>
                  <a:cubicBezTo>
                    <a:pt x="251" y="3"/>
                    <a:pt x="284" y="2"/>
                    <a:pt x="314" y="0"/>
                  </a:cubicBezTo>
                  <a:cubicBezTo>
                    <a:pt x="314" y="0"/>
                    <a:pt x="313" y="0"/>
                    <a:pt x="312" y="0"/>
                  </a:cubicBezTo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44"/>
            <p:cNvSpPr/>
            <p:nvPr/>
          </p:nvSpPr>
          <p:spPr bwMode="auto">
            <a:xfrm>
              <a:off x="596901" y="3900488"/>
              <a:ext cx="1763712" cy="1801813"/>
            </a:xfrm>
            <a:custGeom>
              <a:avLst/>
              <a:gdLst>
                <a:gd name="T0" fmla="*/ 581 w 591"/>
                <a:gd name="T1" fmla="*/ 568 h 604"/>
                <a:gd name="T2" fmla="*/ 550 w 591"/>
                <a:gd name="T3" fmla="*/ 482 h 604"/>
                <a:gd name="T4" fmla="*/ 532 w 591"/>
                <a:gd name="T5" fmla="*/ 176 h 604"/>
                <a:gd name="T6" fmla="*/ 365 w 591"/>
                <a:gd name="T7" fmla="*/ 170 h 604"/>
                <a:gd name="T8" fmla="*/ 346 w 591"/>
                <a:gd name="T9" fmla="*/ 184 h 604"/>
                <a:gd name="T10" fmla="*/ 116 w 591"/>
                <a:gd name="T11" fmla="*/ 446 h 604"/>
                <a:gd name="T12" fmla="*/ 67 w 591"/>
                <a:gd name="T13" fmla="*/ 342 h 604"/>
                <a:gd name="T14" fmla="*/ 129 w 591"/>
                <a:gd name="T15" fmla="*/ 55 h 604"/>
                <a:gd name="T16" fmla="*/ 183 w 591"/>
                <a:gd name="T17" fmla="*/ 107 h 604"/>
                <a:gd name="T18" fmla="*/ 154 w 591"/>
                <a:gd name="T19" fmla="*/ 21 h 604"/>
                <a:gd name="T20" fmla="*/ 28 w 591"/>
                <a:gd name="T21" fmla="*/ 321 h 604"/>
                <a:gd name="T22" fmla="*/ 121 w 591"/>
                <a:gd name="T23" fmla="*/ 484 h 604"/>
                <a:gd name="T24" fmla="*/ 286 w 591"/>
                <a:gd name="T25" fmla="*/ 580 h 604"/>
                <a:gd name="T26" fmla="*/ 368 w 591"/>
                <a:gd name="T27" fmla="*/ 582 h 604"/>
                <a:gd name="T28" fmla="*/ 419 w 591"/>
                <a:gd name="T29" fmla="*/ 584 h 604"/>
                <a:gd name="T30" fmla="*/ 397 w 591"/>
                <a:gd name="T31" fmla="*/ 552 h 604"/>
                <a:gd name="T32" fmla="*/ 287 w 591"/>
                <a:gd name="T33" fmla="*/ 557 h 604"/>
                <a:gd name="T34" fmla="*/ 394 w 591"/>
                <a:gd name="T35" fmla="*/ 423 h 604"/>
                <a:gd name="T36" fmla="*/ 379 w 591"/>
                <a:gd name="T37" fmla="*/ 394 h 604"/>
                <a:gd name="T38" fmla="*/ 421 w 591"/>
                <a:gd name="T39" fmla="*/ 394 h 604"/>
                <a:gd name="T40" fmla="*/ 447 w 591"/>
                <a:gd name="T41" fmla="*/ 587 h 604"/>
                <a:gd name="T42" fmla="*/ 480 w 591"/>
                <a:gd name="T43" fmla="*/ 566 h 604"/>
                <a:gd name="T44" fmla="*/ 455 w 591"/>
                <a:gd name="T45" fmla="*/ 456 h 604"/>
                <a:gd name="T46" fmla="*/ 453 w 591"/>
                <a:gd name="T47" fmla="*/ 392 h 604"/>
                <a:gd name="T48" fmla="*/ 514 w 591"/>
                <a:gd name="T49" fmla="*/ 390 h 604"/>
                <a:gd name="T50" fmla="*/ 536 w 591"/>
                <a:gd name="T51" fmla="*/ 571 h 604"/>
                <a:gd name="T52" fmla="*/ 581 w 591"/>
                <a:gd name="T53" fmla="*/ 568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1" h="604">
                  <a:moveTo>
                    <a:pt x="581" y="568"/>
                  </a:moveTo>
                  <a:cubicBezTo>
                    <a:pt x="571" y="538"/>
                    <a:pt x="553" y="540"/>
                    <a:pt x="550" y="482"/>
                  </a:cubicBezTo>
                  <a:cubicBezTo>
                    <a:pt x="547" y="423"/>
                    <a:pt x="532" y="176"/>
                    <a:pt x="532" y="176"/>
                  </a:cubicBezTo>
                  <a:cubicBezTo>
                    <a:pt x="365" y="170"/>
                    <a:pt x="365" y="170"/>
                    <a:pt x="365" y="170"/>
                  </a:cubicBezTo>
                  <a:cubicBezTo>
                    <a:pt x="363" y="178"/>
                    <a:pt x="357" y="184"/>
                    <a:pt x="346" y="184"/>
                  </a:cubicBezTo>
                  <a:cubicBezTo>
                    <a:pt x="286" y="181"/>
                    <a:pt x="100" y="247"/>
                    <a:pt x="116" y="446"/>
                  </a:cubicBezTo>
                  <a:cubicBezTo>
                    <a:pt x="100" y="429"/>
                    <a:pt x="81" y="397"/>
                    <a:pt x="67" y="342"/>
                  </a:cubicBezTo>
                  <a:cubicBezTo>
                    <a:pt x="35" y="221"/>
                    <a:pt x="74" y="52"/>
                    <a:pt x="129" y="55"/>
                  </a:cubicBezTo>
                  <a:cubicBezTo>
                    <a:pt x="185" y="58"/>
                    <a:pt x="155" y="105"/>
                    <a:pt x="183" y="107"/>
                  </a:cubicBezTo>
                  <a:cubicBezTo>
                    <a:pt x="211" y="110"/>
                    <a:pt x="257" y="45"/>
                    <a:pt x="154" y="21"/>
                  </a:cubicBezTo>
                  <a:cubicBezTo>
                    <a:pt x="62" y="0"/>
                    <a:pt x="0" y="145"/>
                    <a:pt x="28" y="321"/>
                  </a:cubicBezTo>
                  <a:cubicBezTo>
                    <a:pt x="45" y="425"/>
                    <a:pt x="93" y="468"/>
                    <a:pt x="121" y="484"/>
                  </a:cubicBezTo>
                  <a:cubicBezTo>
                    <a:pt x="139" y="562"/>
                    <a:pt x="223" y="591"/>
                    <a:pt x="286" y="580"/>
                  </a:cubicBezTo>
                  <a:cubicBezTo>
                    <a:pt x="318" y="574"/>
                    <a:pt x="346" y="578"/>
                    <a:pt x="368" y="582"/>
                  </a:cubicBezTo>
                  <a:cubicBezTo>
                    <a:pt x="392" y="587"/>
                    <a:pt x="409" y="591"/>
                    <a:pt x="419" y="584"/>
                  </a:cubicBezTo>
                  <a:cubicBezTo>
                    <a:pt x="437" y="570"/>
                    <a:pt x="421" y="551"/>
                    <a:pt x="397" y="552"/>
                  </a:cubicBezTo>
                  <a:cubicBezTo>
                    <a:pt x="372" y="553"/>
                    <a:pt x="287" y="557"/>
                    <a:pt x="287" y="557"/>
                  </a:cubicBezTo>
                  <a:cubicBezTo>
                    <a:pt x="287" y="557"/>
                    <a:pt x="418" y="515"/>
                    <a:pt x="394" y="423"/>
                  </a:cubicBezTo>
                  <a:cubicBezTo>
                    <a:pt x="391" y="412"/>
                    <a:pt x="386" y="402"/>
                    <a:pt x="379" y="394"/>
                  </a:cubicBezTo>
                  <a:cubicBezTo>
                    <a:pt x="421" y="394"/>
                    <a:pt x="421" y="394"/>
                    <a:pt x="421" y="394"/>
                  </a:cubicBezTo>
                  <a:cubicBezTo>
                    <a:pt x="421" y="394"/>
                    <a:pt x="428" y="569"/>
                    <a:pt x="447" y="587"/>
                  </a:cubicBezTo>
                  <a:cubicBezTo>
                    <a:pt x="466" y="604"/>
                    <a:pt x="498" y="592"/>
                    <a:pt x="480" y="566"/>
                  </a:cubicBezTo>
                  <a:cubicBezTo>
                    <a:pt x="461" y="540"/>
                    <a:pt x="455" y="490"/>
                    <a:pt x="455" y="456"/>
                  </a:cubicBezTo>
                  <a:cubicBezTo>
                    <a:pt x="455" y="421"/>
                    <a:pt x="453" y="392"/>
                    <a:pt x="453" y="392"/>
                  </a:cubicBezTo>
                  <a:cubicBezTo>
                    <a:pt x="514" y="390"/>
                    <a:pt x="514" y="390"/>
                    <a:pt x="514" y="390"/>
                  </a:cubicBezTo>
                  <a:cubicBezTo>
                    <a:pt x="514" y="390"/>
                    <a:pt x="526" y="549"/>
                    <a:pt x="536" y="571"/>
                  </a:cubicBezTo>
                  <a:cubicBezTo>
                    <a:pt x="547" y="593"/>
                    <a:pt x="591" y="597"/>
                    <a:pt x="581" y="568"/>
                  </a:cubicBezTo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45"/>
            <p:cNvSpPr/>
            <p:nvPr/>
          </p:nvSpPr>
          <p:spPr bwMode="auto">
            <a:xfrm>
              <a:off x="1835150" y="4718050"/>
              <a:ext cx="358775" cy="322263"/>
            </a:xfrm>
            <a:custGeom>
              <a:avLst/>
              <a:gdLst>
                <a:gd name="T0" fmla="*/ 48 w 120"/>
                <a:gd name="T1" fmla="*/ 0 h 108"/>
                <a:gd name="T2" fmla="*/ 1 w 120"/>
                <a:gd name="T3" fmla="*/ 30 h 108"/>
                <a:gd name="T4" fmla="*/ 40 w 120"/>
                <a:gd name="T5" fmla="*/ 108 h 108"/>
                <a:gd name="T6" fmla="*/ 102 w 120"/>
                <a:gd name="T7" fmla="*/ 108 h 108"/>
                <a:gd name="T8" fmla="*/ 64 w 120"/>
                <a:gd name="T9" fmla="*/ 1 h 108"/>
                <a:gd name="T10" fmla="*/ 48 w 120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08">
                  <a:moveTo>
                    <a:pt x="48" y="0"/>
                  </a:moveTo>
                  <a:cubicBezTo>
                    <a:pt x="27" y="0"/>
                    <a:pt x="0" y="7"/>
                    <a:pt x="1" y="30"/>
                  </a:cubicBezTo>
                  <a:cubicBezTo>
                    <a:pt x="3" y="59"/>
                    <a:pt x="26" y="84"/>
                    <a:pt x="40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20" y="66"/>
                    <a:pt x="120" y="10"/>
                    <a:pt x="64" y="1"/>
                  </a:cubicBezTo>
                  <a:cubicBezTo>
                    <a:pt x="60" y="1"/>
                    <a:pt x="54" y="0"/>
                    <a:pt x="48" y="0"/>
                  </a:cubicBezTo>
                </a:path>
              </a:pathLst>
            </a:custGeom>
            <a:solidFill>
              <a:srgbClr val="FC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46"/>
            <p:cNvSpPr/>
            <p:nvPr/>
          </p:nvSpPr>
          <p:spPr bwMode="auto">
            <a:xfrm>
              <a:off x="596901" y="3900488"/>
              <a:ext cx="766762" cy="1306513"/>
            </a:xfrm>
            <a:custGeom>
              <a:avLst/>
              <a:gdLst>
                <a:gd name="T0" fmla="*/ 80 w 257"/>
                <a:gd name="T1" fmla="*/ 429 h 438"/>
                <a:gd name="T2" fmla="*/ 83 w 257"/>
                <a:gd name="T3" fmla="*/ 397 h 438"/>
                <a:gd name="T4" fmla="*/ 84 w 257"/>
                <a:gd name="T5" fmla="*/ 393 h 438"/>
                <a:gd name="T6" fmla="*/ 67 w 257"/>
                <a:gd name="T7" fmla="*/ 342 h 438"/>
                <a:gd name="T8" fmla="*/ 129 w 257"/>
                <a:gd name="T9" fmla="*/ 55 h 438"/>
                <a:gd name="T10" fmla="*/ 183 w 257"/>
                <a:gd name="T11" fmla="*/ 107 h 438"/>
                <a:gd name="T12" fmla="*/ 154 w 257"/>
                <a:gd name="T13" fmla="*/ 21 h 438"/>
                <a:gd name="T14" fmla="*/ 28 w 257"/>
                <a:gd name="T15" fmla="*/ 321 h 438"/>
                <a:gd name="T16" fmla="*/ 73 w 257"/>
                <a:gd name="T17" fmla="*/ 438 h 438"/>
                <a:gd name="T18" fmla="*/ 80 w 257"/>
                <a:gd name="T19" fmla="*/ 42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438">
                  <a:moveTo>
                    <a:pt x="80" y="429"/>
                  </a:moveTo>
                  <a:cubicBezTo>
                    <a:pt x="83" y="419"/>
                    <a:pt x="83" y="408"/>
                    <a:pt x="83" y="397"/>
                  </a:cubicBezTo>
                  <a:cubicBezTo>
                    <a:pt x="83" y="396"/>
                    <a:pt x="83" y="394"/>
                    <a:pt x="84" y="393"/>
                  </a:cubicBezTo>
                  <a:cubicBezTo>
                    <a:pt x="78" y="379"/>
                    <a:pt x="72" y="362"/>
                    <a:pt x="67" y="342"/>
                  </a:cubicBezTo>
                  <a:cubicBezTo>
                    <a:pt x="35" y="221"/>
                    <a:pt x="74" y="52"/>
                    <a:pt x="129" y="55"/>
                  </a:cubicBezTo>
                  <a:cubicBezTo>
                    <a:pt x="185" y="58"/>
                    <a:pt x="155" y="105"/>
                    <a:pt x="183" y="107"/>
                  </a:cubicBezTo>
                  <a:cubicBezTo>
                    <a:pt x="211" y="110"/>
                    <a:pt x="257" y="45"/>
                    <a:pt x="154" y="21"/>
                  </a:cubicBezTo>
                  <a:cubicBezTo>
                    <a:pt x="62" y="0"/>
                    <a:pt x="0" y="145"/>
                    <a:pt x="28" y="321"/>
                  </a:cubicBezTo>
                  <a:cubicBezTo>
                    <a:pt x="37" y="375"/>
                    <a:pt x="54" y="412"/>
                    <a:pt x="73" y="438"/>
                  </a:cubicBezTo>
                  <a:cubicBezTo>
                    <a:pt x="76" y="436"/>
                    <a:pt x="78" y="433"/>
                    <a:pt x="80" y="429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47"/>
            <p:cNvSpPr/>
            <p:nvPr/>
          </p:nvSpPr>
          <p:spPr bwMode="auto">
            <a:xfrm>
              <a:off x="1452563" y="5076825"/>
              <a:ext cx="460375" cy="536575"/>
            </a:xfrm>
            <a:custGeom>
              <a:avLst/>
              <a:gdLst>
                <a:gd name="T0" fmla="*/ 154 w 154"/>
                <a:gd name="T1" fmla="*/ 180 h 180"/>
                <a:gd name="T2" fmla="*/ 147 w 154"/>
                <a:gd name="T3" fmla="*/ 148 h 180"/>
                <a:gd name="T4" fmla="*/ 99 w 154"/>
                <a:gd name="T5" fmla="*/ 151 h 180"/>
                <a:gd name="T6" fmla="*/ 144 w 154"/>
                <a:gd name="T7" fmla="*/ 126 h 180"/>
                <a:gd name="T8" fmla="*/ 134 w 154"/>
                <a:gd name="T9" fmla="*/ 0 h 180"/>
                <a:gd name="T10" fmla="*/ 92 w 154"/>
                <a:gd name="T11" fmla="*/ 0 h 180"/>
                <a:gd name="T12" fmla="*/ 107 w 154"/>
                <a:gd name="T13" fmla="*/ 29 h 180"/>
                <a:gd name="T14" fmla="*/ 0 w 154"/>
                <a:gd name="T15" fmla="*/ 163 h 180"/>
                <a:gd name="T16" fmla="*/ 110 w 154"/>
                <a:gd name="T17" fmla="*/ 158 h 180"/>
                <a:gd name="T18" fmla="*/ 139 w 154"/>
                <a:gd name="T19" fmla="*/ 179 h 180"/>
                <a:gd name="T20" fmla="*/ 154 w 154"/>
                <a:gd name="T2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180">
                  <a:moveTo>
                    <a:pt x="154" y="180"/>
                  </a:moveTo>
                  <a:cubicBezTo>
                    <a:pt x="151" y="172"/>
                    <a:pt x="149" y="161"/>
                    <a:pt x="147" y="148"/>
                  </a:cubicBezTo>
                  <a:cubicBezTo>
                    <a:pt x="121" y="149"/>
                    <a:pt x="99" y="151"/>
                    <a:pt x="99" y="151"/>
                  </a:cubicBezTo>
                  <a:cubicBezTo>
                    <a:pt x="99" y="151"/>
                    <a:pt x="122" y="141"/>
                    <a:pt x="144" y="126"/>
                  </a:cubicBezTo>
                  <a:cubicBezTo>
                    <a:pt x="137" y="70"/>
                    <a:pt x="134" y="0"/>
                    <a:pt x="134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9" y="8"/>
                    <a:pt x="104" y="18"/>
                    <a:pt x="107" y="29"/>
                  </a:cubicBezTo>
                  <a:cubicBezTo>
                    <a:pt x="131" y="121"/>
                    <a:pt x="0" y="163"/>
                    <a:pt x="0" y="163"/>
                  </a:cubicBezTo>
                  <a:cubicBezTo>
                    <a:pt x="0" y="163"/>
                    <a:pt x="85" y="159"/>
                    <a:pt x="110" y="158"/>
                  </a:cubicBezTo>
                  <a:cubicBezTo>
                    <a:pt x="128" y="157"/>
                    <a:pt x="142" y="168"/>
                    <a:pt x="139" y="179"/>
                  </a:cubicBezTo>
                  <a:cubicBezTo>
                    <a:pt x="144" y="179"/>
                    <a:pt x="149" y="180"/>
                    <a:pt x="154" y="180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48"/>
            <p:cNvSpPr/>
            <p:nvPr/>
          </p:nvSpPr>
          <p:spPr bwMode="auto">
            <a:xfrm>
              <a:off x="1949450" y="5070475"/>
              <a:ext cx="71437" cy="304800"/>
            </a:xfrm>
            <a:custGeom>
              <a:avLst/>
              <a:gdLst>
                <a:gd name="T0" fmla="*/ 2 w 24"/>
                <a:gd name="T1" fmla="*/ 64 h 102"/>
                <a:gd name="T2" fmla="*/ 5 w 24"/>
                <a:gd name="T3" fmla="*/ 102 h 102"/>
                <a:gd name="T4" fmla="*/ 13 w 24"/>
                <a:gd name="T5" fmla="*/ 85 h 102"/>
                <a:gd name="T6" fmla="*/ 6 w 24"/>
                <a:gd name="T7" fmla="*/ 0 h 102"/>
                <a:gd name="T8" fmla="*/ 0 w 24"/>
                <a:gd name="T9" fmla="*/ 0 h 102"/>
                <a:gd name="T10" fmla="*/ 2 w 24"/>
                <a:gd name="T11" fmla="*/ 6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02">
                  <a:moveTo>
                    <a:pt x="2" y="64"/>
                  </a:moveTo>
                  <a:cubicBezTo>
                    <a:pt x="2" y="75"/>
                    <a:pt x="3" y="89"/>
                    <a:pt x="5" y="102"/>
                  </a:cubicBezTo>
                  <a:cubicBezTo>
                    <a:pt x="9" y="97"/>
                    <a:pt x="12" y="91"/>
                    <a:pt x="13" y="85"/>
                  </a:cubicBezTo>
                  <a:cubicBezTo>
                    <a:pt x="24" y="39"/>
                    <a:pt x="16" y="14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9"/>
                    <a:pt x="2" y="64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49"/>
            <p:cNvSpPr/>
            <p:nvPr/>
          </p:nvSpPr>
          <p:spPr bwMode="auto">
            <a:xfrm>
              <a:off x="1993900" y="5518150"/>
              <a:ext cx="112712" cy="92075"/>
            </a:xfrm>
            <a:custGeom>
              <a:avLst/>
              <a:gdLst>
                <a:gd name="T0" fmla="*/ 0 w 38"/>
                <a:gd name="T1" fmla="*/ 0 h 31"/>
                <a:gd name="T2" fmla="*/ 12 w 38"/>
                <a:gd name="T3" fmla="*/ 24 h 31"/>
                <a:gd name="T4" fmla="*/ 16 w 38"/>
                <a:gd name="T5" fmla="*/ 31 h 31"/>
                <a:gd name="T6" fmla="*/ 38 w 38"/>
                <a:gd name="T7" fmla="*/ 15 h 31"/>
                <a:gd name="T8" fmla="*/ 0 w 38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">
                  <a:moveTo>
                    <a:pt x="0" y="0"/>
                  </a:moveTo>
                  <a:cubicBezTo>
                    <a:pt x="3" y="9"/>
                    <a:pt x="7" y="17"/>
                    <a:pt x="12" y="24"/>
                  </a:cubicBezTo>
                  <a:cubicBezTo>
                    <a:pt x="13" y="26"/>
                    <a:pt x="15" y="29"/>
                    <a:pt x="16" y="31"/>
                  </a:cubicBezTo>
                  <a:cubicBezTo>
                    <a:pt x="29" y="29"/>
                    <a:pt x="38" y="24"/>
                    <a:pt x="38" y="15"/>
                  </a:cubicBezTo>
                  <a:cubicBezTo>
                    <a:pt x="37" y="5"/>
                    <a:pt x="21" y="1"/>
                    <a:pt x="0" y="0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50"/>
            <p:cNvSpPr/>
            <p:nvPr/>
          </p:nvSpPr>
          <p:spPr bwMode="auto">
            <a:xfrm>
              <a:off x="1462088" y="3783013"/>
              <a:ext cx="1176337" cy="1039813"/>
            </a:xfrm>
            <a:custGeom>
              <a:avLst/>
              <a:gdLst>
                <a:gd name="T0" fmla="*/ 343 w 394"/>
                <a:gd name="T1" fmla="*/ 0 h 348"/>
                <a:gd name="T2" fmla="*/ 264 w 394"/>
                <a:gd name="T3" fmla="*/ 287 h 348"/>
                <a:gd name="T4" fmla="*/ 12 w 394"/>
                <a:gd name="T5" fmla="*/ 141 h 348"/>
                <a:gd name="T6" fmla="*/ 9 w 394"/>
                <a:gd name="T7" fmla="*/ 6 h 348"/>
                <a:gd name="T8" fmla="*/ 59 w 394"/>
                <a:gd name="T9" fmla="*/ 48 h 348"/>
                <a:gd name="T10" fmla="*/ 303 w 394"/>
                <a:gd name="T11" fmla="*/ 57 h 348"/>
                <a:gd name="T12" fmla="*/ 343 w 394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48">
                  <a:moveTo>
                    <a:pt x="343" y="0"/>
                  </a:moveTo>
                  <a:cubicBezTo>
                    <a:pt x="343" y="0"/>
                    <a:pt x="394" y="238"/>
                    <a:pt x="264" y="287"/>
                  </a:cubicBezTo>
                  <a:cubicBezTo>
                    <a:pt x="100" y="348"/>
                    <a:pt x="23" y="245"/>
                    <a:pt x="12" y="141"/>
                  </a:cubicBezTo>
                  <a:cubicBezTo>
                    <a:pt x="0" y="37"/>
                    <a:pt x="9" y="6"/>
                    <a:pt x="9" y="6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03" y="57"/>
                    <a:pt x="303" y="57"/>
                    <a:pt x="303" y="57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51"/>
            <p:cNvSpPr/>
            <p:nvPr/>
          </p:nvSpPr>
          <p:spPr bwMode="auto">
            <a:xfrm>
              <a:off x="1506538" y="3836988"/>
              <a:ext cx="131762" cy="182563"/>
            </a:xfrm>
            <a:custGeom>
              <a:avLst/>
              <a:gdLst>
                <a:gd name="T0" fmla="*/ 0 w 44"/>
                <a:gd name="T1" fmla="*/ 0 h 61"/>
                <a:gd name="T2" fmla="*/ 2 w 44"/>
                <a:gd name="T3" fmla="*/ 32 h 61"/>
                <a:gd name="T4" fmla="*/ 6 w 44"/>
                <a:gd name="T5" fmla="*/ 61 h 61"/>
                <a:gd name="T6" fmla="*/ 44 w 44"/>
                <a:gd name="T7" fmla="*/ 37 h 61"/>
                <a:gd name="T8" fmla="*/ 0 w 44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1">
                  <a:moveTo>
                    <a:pt x="0" y="0"/>
                  </a:moveTo>
                  <a:cubicBezTo>
                    <a:pt x="0" y="11"/>
                    <a:pt x="1" y="21"/>
                    <a:pt x="2" y="32"/>
                  </a:cubicBezTo>
                  <a:cubicBezTo>
                    <a:pt x="4" y="41"/>
                    <a:pt x="5" y="51"/>
                    <a:pt x="6" y="61"/>
                  </a:cubicBezTo>
                  <a:cubicBezTo>
                    <a:pt x="21" y="58"/>
                    <a:pt x="33" y="49"/>
                    <a:pt x="44" y="37"/>
                  </a:cubicBezTo>
                  <a:cubicBezTo>
                    <a:pt x="32" y="22"/>
                    <a:pt x="15" y="12"/>
                    <a:pt x="0" y="0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52"/>
            <p:cNvSpPr/>
            <p:nvPr/>
          </p:nvSpPr>
          <p:spPr bwMode="auto">
            <a:xfrm>
              <a:off x="2384425" y="3857625"/>
              <a:ext cx="119062" cy="185738"/>
            </a:xfrm>
            <a:custGeom>
              <a:avLst/>
              <a:gdLst>
                <a:gd name="T0" fmla="*/ 33 w 40"/>
                <a:gd name="T1" fmla="*/ 54 h 62"/>
                <a:gd name="T2" fmla="*/ 30 w 40"/>
                <a:gd name="T3" fmla="*/ 0 h 62"/>
                <a:gd name="T4" fmla="*/ 0 w 40"/>
                <a:gd name="T5" fmla="*/ 47 h 62"/>
                <a:gd name="T6" fmla="*/ 33 w 40"/>
                <a:gd name="T7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62">
                  <a:moveTo>
                    <a:pt x="33" y="54"/>
                  </a:moveTo>
                  <a:cubicBezTo>
                    <a:pt x="40" y="40"/>
                    <a:pt x="36" y="19"/>
                    <a:pt x="30" y="0"/>
                  </a:cubicBezTo>
                  <a:cubicBezTo>
                    <a:pt x="23" y="17"/>
                    <a:pt x="11" y="32"/>
                    <a:pt x="0" y="47"/>
                  </a:cubicBezTo>
                  <a:cubicBezTo>
                    <a:pt x="12" y="55"/>
                    <a:pt x="29" y="62"/>
                    <a:pt x="33" y="54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53"/>
            <p:cNvSpPr/>
            <p:nvPr/>
          </p:nvSpPr>
          <p:spPr bwMode="auto">
            <a:xfrm>
              <a:off x="1628775" y="4029075"/>
              <a:ext cx="854075" cy="661988"/>
            </a:xfrm>
            <a:custGeom>
              <a:avLst/>
              <a:gdLst>
                <a:gd name="T0" fmla="*/ 269 w 286"/>
                <a:gd name="T1" fmla="*/ 62 h 222"/>
                <a:gd name="T2" fmla="*/ 35 w 286"/>
                <a:gd name="T3" fmla="*/ 45 h 222"/>
                <a:gd name="T4" fmla="*/ 4 w 286"/>
                <a:gd name="T5" fmla="*/ 136 h 222"/>
                <a:gd name="T6" fmla="*/ 94 w 286"/>
                <a:gd name="T7" fmla="*/ 215 h 222"/>
                <a:gd name="T8" fmla="*/ 182 w 286"/>
                <a:gd name="T9" fmla="*/ 213 h 222"/>
                <a:gd name="T10" fmla="*/ 208 w 286"/>
                <a:gd name="T11" fmla="*/ 205 h 222"/>
                <a:gd name="T12" fmla="*/ 286 w 286"/>
                <a:gd name="T13" fmla="*/ 112 h 222"/>
                <a:gd name="T14" fmla="*/ 269 w 286"/>
                <a:gd name="T15" fmla="*/ 6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222">
                  <a:moveTo>
                    <a:pt x="269" y="62"/>
                  </a:moveTo>
                  <a:cubicBezTo>
                    <a:pt x="222" y="0"/>
                    <a:pt x="82" y="10"/>
                    <a:pt x="35" y="45"/>
                  </a:cubicBezTo>
                  <a:cubicBezTo>
                    <a:pt x="4" y="68"/>
                    <a:pt x="0" y="116"/>
                    <a:pt x="4" y="136"/>
                  </a:cubicBezTo>
                  <a:cubicBezTo>
                    <a:pt x="13" y="177"/>
                    <a:pt x="55" y="206"/>
                    <a:pt x="94" y="215"/>
                  </a:cubicBezTo>
                  <a:cubicBezTo>
                    <a:pt x="124" y="222"/>
                    <a:pt x="154" y="220"/>
                    <a:pt x="182" y="213"/>
                  </a:cubicBezTo>
                  <a:cubicBezTo>
                    <a:pt x="191" y="211"/>
                    <a:pt x="199" y="208"/>
                    <a:pt x="208" y="205"/>
                  </a:cubicBezTo>
                  <a:cubicBezTo>
                    <a:pt x="251" y="189"/>
                    <a:pt x="274" y="153"/>
                    <a:pt x="286" y="112"/>
                  </a:cubicBezTo>
                  <a:cubicBezTo>
                    <a:pt x="284" y="94"/>
                    <a:pt x="280" y="76"/>
                    <a:pt x="269" y="62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54"/>
            <p:cNvSpPr/>
            <p:nvPr/>
          </p:nvSpPr>
          <p:spPr bwMode="auto">
            <a:xfrm>
              <a:off x="1476375" y="4233863"/>
              <a:ext cx="454025" cy="128588"/>
            </a:xfrm>
            <a:custGeom>
              <a:avLst/>
              <a:gdLst>
                <a:gd name="T0" fmla="*/ 286 w 286"/>
                <a:gd name="T1" fmla="*/ 74 h 81"/>
                <a:gd name="T2" fmla="*/ 0 w 286"/>
                <a:gd name="T3" fmla="*/ 0 h 81"/>
                <a:gd name="T4" fmla="*/ 286 w 286"/>
                <a:gd name="T5" fmla="*/ 81 h 81"/>
                <a:gd name="T6" fmla="*/ 286 w 286"/>
                <a:gd name="T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1">
                  <a:moveTo>
                    <a:pt x="286" y="74"/>
                  </a:moveTo>
                  <a:lnTo>
                    <a:pt x="0" y="0"/>
                  </a:lnTo>
                  <a:lnTo>
                    <a:pt x="286" y="81"/>
                  </a:lnTo>
                  <a:lnTo>
                    <a:pt x="286" y="74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55"/>
            <p:cNvSpPr/>
            <p:nvPr/>
          </p:nvSpPr>
          <p:spPr bwMode="auto">
            <a:xfrm>
              <a:off x="1489075" y="4398963"/>
              <a:ext cx="436562" cy="11113"/>
            </a:xfrm>
            <a:custGeom>
              <a:avLst/>
              <a:gdLst>
                <a:gd name="T0" fmla="*/ 275 w 275"/>
                <a:gd name="T1" fmla="*/ 0 h 7"/>
                <a:gd name="T2" fmla="*/ 273 w 275"/>
                <a:gd name="T3" fmla="*/ 7 h 7"/>
                <a:gd name="T4" fmla="*/ 0 w 275"/>
                <a:gd name="T5" fmla="*/ 5 h 7"/>
                <a:gd name="T6" fmla="*/ 275 w 27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7">
                  <a:moveTo>
                    <a:pt x="275" y="0"/>
                  </a:moveTo>
                  <a:lnTo>
                    <a:pt x="273" y="7"/>
                  </a:lnTo>
                  <a:lnTo>
                    <a:pt x="0" y="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56"/>
            <p:cNvSpPr/>
            <p:nvPr/>
          </p:nvSpPr>
          <p:spPr bwMode="auto">
            <a:xfrm>
              <a:off x="1536700" y="4464050"/>
              <a:ext cx="382587" cy="122238"/>
            </a:xfrm>
            <a:custGeom>
              <a:avLst/>
              <a:gdLst>
                <a:gd name="T0" fmla="*/ 241 w 241"/>
                <a:gd name="T1" fmla="*/ 0 h 77"/>
                <a:gd name="T2" fmla="*/ 241 w 241"/>
                <a:gd name="T3" fmla="*/ 6 h 77"/>
                <a:gd name="T4" fmla="*/ 0 w 241"/>
                <a:gd name="T5" fmla="*/ 77 h 77"/>
                <a:gd name="T6" fmla="*/ 241 w 241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77">
                  <a:moveTo>
                    <a:pt x="241" y="0"/>
                  </a:moveTo>
                  <a:lnTo>
                    <a:pt x="241" y="6"/>
                  </a:lnTo>
                  <a:lnTo>
                    <a:pt x="0" y="7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57"/>
            <p:cNvSpPr/>
            <p:nvPr/>
          </p:nvSpPr>
          <p:spPr bwMode="auto">
            <a:xfrm>
              <a:off x="2173288" y="4230688"/>
              <a:ext cx="454025" cy="128588"/>
            </a:xfrm>
            <a:custGeom>
              <a:avLst/>
              <a:gdLst>
                <a:gd name="T0" fmla="*/ 0 w 286"/>
                <a:gd name="T1" fmla="*/ 74 h 81"/>
                <a:gd name="T2" fmla="*/ 286 w 286"/>
                <a:gd name="T3" fmla="*/ 0 h 81"/>
                <a:gd name="T4" fmla="*/ 0 w 286"/>
                <a:gd name="T5" fmla="*/ 81 h 81"/>
                <a:gd name="T6" fmla="*/ 0 w 286"/>
                <a:gd name="T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1">
                  <a:moveTo>
                    <a:pt x="0" y="74"/>
                  </a:moveTo>
                  <a:lnTo>
                    <a:pt x="286" y="0"/>
                  </a:lnTo>
                  <a:lnTo>
                    <a:pt x="0" y="8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58"/>
            <p:cNvSpPr/>
            <p:nvPr/>
          </p:nvSpPr>
          <p:spPr bwMode="auto">
            <a:xfrm>
              <a:off x="2178050" y="4395788"/>
              <a:ext cx="436562" cy="11113"/>
            </a:xfrm>
            <a:custGeom>
              <a:avLst/>
              <a:gdLst>
                <a:gd name="T0" fmla="*/ 0 w 275"/>
                <a:gd name="T1" fmla="*/ 0 h 7"/>
                <a:gd name="T2" fmla="*/ 2 w 275"/>
                <a:gd name="T3" fmla="*/ 7 h 7"/>
                <a:gd name="T4" fmla="*/ 275 w 275"/>
                <a:gd name="T5" fmla="*/ 5 h 7"/>
                <a:gd name="T6" fmla="*/ 0 w 27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7">
                  <a:moveTo>
                    <a:pt x="0" y="0"/>
                  </a:moveTo>
                  <a:lnTo>
                    <a:pt x="2" y="7"/>
                  </a:lnTo>
                  <a:lnTo>
                    <a:pt x="27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59"/>
            <p:cNvSpPr/>
            <p:nvPr/>
          </p:nvSpPr>
          <p:spPr bwMode="auto">
            <a:xfrm>
              <a:off x="2184400" y="4460875"/>
              <a:ext cx="382587" cy="122238"/>
            </a:xfrm>
            <a:custGeom>
              <a:avLst/>
              <a:gdLst>
                <a:gd name="T0" fmla="*/ 0 w 241"/>
                <a:gd name="T1" fmla="*/ 0 h 77"/>
                <a:gd name="T2" fmla="*/ 0 w 241"/>
                <a:gd name="T3" fmla="*/ 8 h 77"/>
                <a:gd name="T4" fmla="*/ 241 w 241"/>
                <a:gd name="T5" fmla="*/ 77 h 77"/>
                <a:gd name="T6" fmla="*/ 0 w 241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77">
                  <a:moveTo>
                    <a:pt x="0" y="0"/>
                  </a:moveTo>
                  <a:lnTo>
                    <a:pt x="0" y="8"/>
                  </a:lnTo>
                  <a:lnTo>
                    <a:pt x="241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60"/>
            <p:cNvSpPr/>
            <p:nvPr/>
          </p:nvSpPr>
          <p:spPr bwMode="auto">
            <a:xfrm>
              <a:off x="1912938" y="4395788"/>
              <a:ext cx="295275" cy="220663"/>
            </a:xfrm>
            <a:custGeom>
              <a:avLst/>
              <a:gdLst>
                <a:gd name="T0" fmla="*/ 39 w 99"/>
                <a:gd name="T1" fmla="*/ 53 h 74"/>
                <a:gd name="T2" fmla="*/ 45 w 99"/>
                <a:gd name="T3" fmla="*/ 3 h 74"/>
                <a:gd name="T4" fmla="*/ 49 w 99"/>
                <a:gd name="T5" fmla="*/ 0 h 74"/>
                <a:gd name="T6" fmla="*/ 50 w 99"/>
                <a:gd name="T7" fmla="*/ 4 h 74"/>
                <a:gd name="T8" fmla="*/ 51 w 99"/>
                <a:gd name="T9" fmla="*/ 1 h 74"/>
                <a:gd name="T10" fmla="*/ 54 w 99"/>
                <a:gd name="T11" fmla="*/ 4 h 74"/>
                <a:gd name="T12" fmla="*/ 60 w 99"/>
                <a:gd name="T13" fmla="*/ 54 h 74"/>
                <a:gd name="T14" fmla="*/ 99 w 99"/>
                <a:gd name="T15" fmla="*/ 53 h 74"/>
                <a:gd name="T16" fmla="*/ 51 w 99"/>
                <a:gd name="T17" fmla="*/ 52 h 74"/>
                <a:gd name="T18" fmla="*/ 49 w 99"/>
                <a:gd name="T19" fmla="*/ 47 h 74"/>
                <a:gd name="T20" fmla="*/ 48 w 99"/>
                <a:gd name="T21" fmla="*/ 51 h 74"/>
                <a:gd name="T22" fmla="*/ 0 w 99"/>
                <a:gd name="T23" fmla="*/ 52 h 74"/>
                <a:gd name="T24" fmla="*/ 39 w 99"/>
                <a:gd name="T25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74">
                  <a:moveTo>
                    <a:pt x="39" y="53"/>
                  </a:moveTo>
                  <a:cubicBezTo>
                    <a:pt x="51" y="44"/>
                    <a:pt x="45" y="3"/>
                    <a:pt x="45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1"/>
                    <a:pt x="50" y="4"/>
                  </a:cubicBezTo>
                  <a:cubicBezTo>
                    <a:pt x="50" y="2"/>
                    <a:pt x="51" y="1"/>
                    <a:pt x="51" y="1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48" y="45"/>
                    <a:pt x="60" y="54"/>
                  </a:cubicBezTo>
                  <a:cubicBezTo>
                    <a:pt x="72" y="63"/>
                    <a:pt x="99" y="53"/>
                    <a:pt x="99" y="53"/>
                  </a:cubicBezTo>
                  <a:cubicBezTo>
                    <a:pt x="99" y="53"/>
                    <a:pt x="60" y="74"/>
                    <a:pt x="51" y="52"/>
                  </a:cubicBezTo>
                  <a:cubicBezTo>
                    <a:pt x="50" y="50"/>
                    <a:pt x="50" y="49"/>
                    <a:pt x="49" y="47"/>
                  </a:cubicBezTo>
                  <a:cubicBezTo>
                    <a:pt x="49" y="48"/>
                    <a:pt x="49" y="49"/>
                    <a:pt x="48" y="51"/>
                  </a:cubicBezTo>
                  <a:cubicBezTo>
                    <a:pt x="39" y="73"/>
                    <a:pt x="0" y="52"/>
                    <a:pt x="0" y="52"/>
                  </a:cubicBezTo>
                  <a:cubicBezTo>
                    <a:pt x="0" y="52"/>
                    <a:pt x="28" y="62"/>
                    <a:pt x="39" y="53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Oval 61"/>
            <p:cNvSpPr>
              <a:spLocks noChangeArrowheads="1"/>
            </p:cNvSpPr>
            <p:nvPr/>
          </p:nvSpPr>
          <p:spPr bwMode="auto">
            <a:xfrm>
              <a:off x="1993900" y="4348163"/>
              <a:ext cx="133350" cy="82550"/>
            </a:xfrm>
            <a:prstGeom prst="ellipse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Oval 62"/>
            <p:cNvSpPr>
              <a:spLocks noChangeArrowheads="1"/>
            </p:cNvSpPr>
            <p:nvPr/>
          </p:nvSpPr>
          <p:spPr bwMode="auto">
            <a:xfrm>
              <a:off x="2244725" y="4162425"/>
              <a:ext cx="107950" cy="107950"/>
            </a:xfrm>
            <a:prstGeom prst="ellipse">
              <a:avLst/>
            </a:prstGeom>
            <a:solidFill>
              <a:srgbClr val="A8E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Oval 63"/>
            <p:cNvSpPr>
              <a:spLocks noChangeArrowheads="1"/>
            </p:cNvSpPr>
            <p:nvPr/>
          </p:nvSpPr>
          <p:spPr bwMode="auto">
            <a:xfrm>
              <a:off x="2303463" y="4192588"/>
              <a:ext cx="39687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Oval 64"/>
            <p:cNvSpPr>
              <a:spLocks noChangeArrowheads="1"/>
            </p:cNvSpPr>
            <p:nvPr/>
          </p:nvSpPr>
          <p:spPr bwMode="auto">
            <a:xfrm>
              <a:off x="1776413" y="4159250"/>
              <a:ext cx="106362" cy="107950"/>
            </a:xfrm>
            <a:prstGeom prst="ellipse">
              <a:avLst/>
            </a:prstGeom>
            <a:solidFill>
              <a:srgbClr val="A8E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Oval 65"/>
            <p:cNvSpPr>
              <a:spLocks noChangeArrowheads="1"/>
            </p:cNvSpPr>
            <p:nvPr/>
          </p:nvSpPr>
          <p:spPr bwMode="auto">
            <a:xfrm>
              <a:off x="1835150" y="4189413"/>
              <a:ext cx="36512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0" name="组合 269"/>
          <p:cNvGrpSpPr/>
          <p:nvPr/>
        </p:nvGrpSpPr>
        <p:grpSpPr>
          <a:xfrm rot="10800000">
            <a:off x="9226037" y="2382869"/>
            <a:ext cx="2374379" cy="1449806"/>
            <a:chOff x="1614488" y="5881688"/>
            <a:chExt cx="3816349" cy="2054225"/>
          </a:xfrm>
        </p:grpSpPr>
        <p:sp>
          <p:nvSpPr>
            <p:cNvPr id="271" name="Freeform 67"/>
            <p:cNvSpPr/>
            <p:nvPr/>
          </p:nvSpPr>
          <p:spPr bwMode="auto">
            <a:xfrm>
              <a:off x="1614488" y="5881688"/>
              <a:ext cx="3200400" cy="2054225"/>
            </a:xfrm>
            <a:custGeom>
              <a:avLst/>
              <a:gdLst>
                <a:gd name="T0" fmla="*/ 1040 w 1072"/>
                <a:gd name="T1" fmla="*/ 284 h 688"/>
                <a:gd name="T2" fmla="*/ 990 w 1072"/>
                <a:gd name="T3" fmla="*/ 269 h 688"/>
                <a:gd name="T4" fmla="*/ 962 w 1072"/>
                <a:gd name="T5" fmla="*/ 63 h 688"/>
                <a:gd name="T6" fmla="*/ 924 w 1072"/>
                <a:gd name="T7" fmla="*/ 73 h 688"/>
                <a:gd name="T8" fmla="*/ 958 w 1072"/>
                <a:gd name="T9" fmla="*/ 118 h 688"/>
                <a:gd name="T10" fmla="*/ 971 w 1072"/>
                <a:gd name="T11" fmla="*/ 264 h 688"/>
                <a:gd name="T12" fmla="*/ 939 w 1072"/>
                <a:gd name="T13" fmla="*/ 267 h 688"/>
                <a:gd name="T14" fmla="*/ 904 w 1072"/>
                <a:gd name="T15" fmla="*/ 267 h 688"/>
                <a:gd name="T16" fmla="*/ 854 w 1072"/>
                <a:gd name="T17" fmla="*/ 39 h 688"/>
                <a:gd name="T18" fmla="*/ 836 w 1072"/>
                <a:gd name="T19" fmla="*/ 83 h 688"/>
                <a:gd name="T20" fmla="*/ 870 w 1072"/>
                <a:gd name="T21" fmla="*/ 195 h 688"/>
                <a:gd name="T22" fmla="*/ 877 w 1072"/>
                <a:gd name="T23" fmla="*/ 266 h 688"/>
                <a:gd name="T24" fmla="*/ 753 w 1072"/>
                <a:gd name="T25" fmla="*/ 263 h 688"/>
                <a:gd name="T26" fmla="*/ 558 w 1072"/>
                <a:gd name="T27" fmla="*/ 263 h 688"/>
                <a:gd name="T28" fmla="*/ 540 w 1072"/>
                <a:gd name="T29" fmla="*/ 263 h 688"/>
                <a:gd name="T30" fmla="*/ 536 w 1072"/>
                <a:gd name="T31" fmla="*/ 15 h 688"/>
                <a:gd name="T32" fmla="*/ 501 w 1072"/>
                <a:gd name="T33" fmla="*/ 35 h 688"/>
                <a:gd name="T34" fmla="*/ 516 w 1072"/>
                <a:gd name="T35" fmla="*/ 103 h 688"/>
                <a:gd name="T36" fmla="*/ 513 w 1072"/>
                <a:gd name="T37" fmla="*/ 263 h 688"/>
                <a:gd name="T38" fmla="*/ 467 w 1072"/>
                <a:gd name="T39" fmla="*/ 269 h 688"/>
                <a:gd name="T40" fmla="*/ 457 w 1072"/>
                <a:gd name="T41" fmla="*/ 272 h 688"/>
                <a:gd name="T42" fmla="*/ 376 w 1072"/>
                <a:gd name="T43" fmla="*/ 41 h 688"/>
                <a:gd name="T44" fmla="*/ 387 w 1072"/>
                <a:gd name="T45" fmla="*/ 110 h 688"/>
                <a:gd name="T46" fmla="*/ 424 w 1072"/>
                <a:gd name="T47" fmla="*/ 291 h 688"/>
                <a:gd name="T48" fmla="*/ 427 w 1072"/>
                <a:gd name="T49" fmla="*/ 455 h 688"/>
                <a:gd name="T50" fmla="*/ 382 w 1072"/>
                <a:gd name="T51" fmla="*/ 464 h 688"/>
                <a:gd name="T52" fmla="*/ 146 w 1072"/>
                <a:gd name="T53" fmla="*/ 477 h 688"/>
                <a:gd name="T54" fmla="*/ 12 w 1072"/>
                <a:gd name="T55" fmla="*/ 616 h 688"/>
                <a:gd name="T56" fmla="*/ 89 w 1072"/>
                <a:gd name="T57" fmla="*/ 631 h 688"/>
                <a:gd name="T58" fmla="*/ 80 w 1072"/>
                <a:gd name="T59" fmla="*/ 531 h 688"/>
                <a:gd name="T60" fmla="*/ 357 w 1072"/>
                <a:gd name="T61" fmla="*/ 495 h 688"/>
                <a:gd name="T62" fmla="*/ 435 w 1072"/>
                <a:gd name="T63" fmla="*/ 488 h 688"/>
                <a:gd name="T64" fmla="*/ 477 w 1072"/>
                <a:gd name="T65" fmla="*/ 505 h 688"/>
                <a:gd name="T66" fmla="*/ 1028 w 1072"/>
                <a:gd name="T67" fmla="*/ 486 h 688"/>
                <a:gd name="T68" fmla="*/ 1040 w 1072"/>
                <a:gd name="T69" fmla="*/ 284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2" h="688">
                  <a:moveTo>
                    <a:pt x="1040" y="284"/>
                  </a:moveTo>
                  <a:cubicBezTo>
                    <a:pt x="1023" y="279"/>
                    <a:pt x="1007" y="274"/>
                    <a:pt x="990" y="269"/>
                  </a:cubicBezTo>
                  <a:cubicBezTo>
                    <a:pt x="992" y="226"/>
                    <a:pt x="994" y="88"/>
                    <a:pt x="962" y="63"/>
                  </a:cubicBezTo>
                  <a:cubicBezTo>
                    <a:pt x="923" y="34"/>
                    <a:pt x="911" y="57"/>
                    <a:pt x="924" y="73"/>
                  </a:cubicBezTo>
                  <a:cubicBezTo>
                    <a:pt x="938" y="88"/>
                    <a:pt x="953" y="88"/>
                    <a:pt x="958" y="118"/>
                  </a:cubicBezTo>
                  <a:cubicBezTo>
                    <a:pt x="961" y="142"/>
                    <a:pt x="969" y="229"/>
                    <a:pt x="971" y="264"/>
                  </a:cubicBezTo>
                  <a:cubicBezTo>
                    <a:pt x="959" y="265"/>
                    <a:pt x="948" y="267"/>
                    <a:pt x="939" y="267"/>
                  </a:cubicBezTo>
                  <a:cubicBezTo>
                    <a:pt x="928" y="267"/>
                    <a:pt x="916" y="267"/>
                    <a:pt x="904" y="267"/>
                  </a:cubicBezTo>
                  <a:cubicBezTo>
                    <a:pt x="897" y="211"/>
                    <a:pt x="876" y="55"/>
                    <a:pt x="854" y="39"/>
                  </a:cubicBezTo>
                  <a:cubicBezTo>
                    <a:pt x="827" y="21"/>
                    <a:pt x="815" y="46"/>
                    <a:pt x="836" y="83"/>
                  </a:cubicBezTo>
                  <a:cubicBezTo>
                    <a:pt x="858" y="120"/>
                    <a:pt x="862" y="148"/>
                    <a:pt x="870" y="195"/>
                  </a:cubicBezTo>
                  <a:cubicBezTo>
                    <a:pt x="874" y="223"/>
                    <a:pt x="876" y="249"/>
                    <a:pt x="877" y="266"/>
                  </a:cubicBezTo>
                  <a:cubicBezTo>
                    <a:pt x="836" y="265"/>
                    <a:pt x="794" y="263"/>
                    <a:pt x="753" y="263"/>
                  </a:cubicBezTo>
                  <a:cubicBezTo>
                    <a:pt x="688" y="262"/>
                    <a:pt x="623" y="263"/>
                    <a:pt x="558" y="263"/>
                  </a:cubicBezTo>
                  <a:cubicBezTo>
                    <a:pt x="552" y="263"/>
                    <a:pt x="546" y="263"/>
                    <a:pt x="540" y="263"/>
                  </a:cubicBezTo>
                  <a:cubicBezTo>
                    <a:pt x="545" y="200"/>
                    <a:pt x="556" y="27"/>
                    <a:pt x="536" y="15"/>
                  </a:cubicBezTo>
                  <a:cubicBezTo>
                    <a:pt x="511" y="0"/>
                    <a:pt x="489" y="12"/>
                    <a:pt x="501" y="35"/>
                  </a:cubicBezTo>
                  <a:cubicBezTo>
                    <a:pt x="512" y="59"/>
                    <a:pt x="516" y="59"/>
                    <a:pt x="516" y="103"/>
                  </a:cubicBezTo>
                  <a:cubicBezTo>
                    <a:pt x="516" y="139"/>
                    <a:pt x="514" y="232"/>
                    <a:pt x="513" y="263"/>
                  </a:cubicBezTo>
                  <a:cubicBezTo>
                    <a:pt x="497" y="264"/>
                    <a:pt x="482" y="265"/>
                    <a:pt x="467" y="269"/>
                  </a:cubicBezTo>
                  <a:cubicBezTo>
                    <a:pt x="464" y="270"/>
                    <a:pt x="460" y="271"/>
                    <a:pt x="457" y="272"/>
                  </a:cubicBezTo>
                  <a:cubicBezTo>
                    <a:pt x="449" y="213"/>
                    <a:pt x="424" y="49"/>
                    <a:pt x="376" y="41"/>
                  </a:cubicBezTo>
                  <a:cubicBezTo>
                    <a:pt x="318" y="31"/>
                    <a:pt x="365" y="76"/>
                    <a:pt x="387" y="110"/>
                  </a:cubicBezTo>
                  <a:cubicBezTo>
                    <a:pt x="408" y="143"/>
                    <a:pt x="421" y="275"/>
                    <a:pt x="424" y="291"/>
                  </a:cubicBezTo>
                  <a:cubicBezTo>
                    <a:pt x="425" y="370"/>
                    <a:pt x="426" y="455"/>
                    <a:pt x="427" y="455"/>
                  </a:cubicBezTo>
                  <a:cubicBezTo>
                    <a:pt x="420" y="456"/>
                    <a:pt x="389" y="463"/>
                    <a:pt x="382" y="464"/>
                  </a:cubicBezTo>
                  <a:cubicBezTo>
                    <a:pt x="359" y="465"/>
                    <a:pt x="243" y="466"/>
                    <a:pt x="146" y="477"/>
                  </a:cubicBezTo>
                  <a:cubicBezTo>
                    <a:pt x="48" y="487"/>
                    <a:pt x="0" y="545"/>
                    <a:pt x="12" y="616"/>
                  </a:cubicBezTo>
                  <a:cubicBezTo>
                    <a:pt x="25" y="688"/>
                    <a:pt x="100" y="658"/>
                    <a:pt x="89" y="631"/>
                  </a:cubicBezTo>
                  <a:cubicBezTo>
                    <a:pt x="77" y="604"/>
                    <a:pt x="27" y="577"/>
                    <a:pt x="80" y="531"/>
                  </a:cubicBezTo>
                  <a:cubicBezTo>
                    <a:pt x="134" y="486"/>
                    <a:pt x="280" y="495"/>
                    <a:pt x="357" y="495"/>
                  </a:cubicBezTo>
                  <a:cubicBezTo>
                    <a:pt x="434" y="495"/>
                    <a:pt x="435" y="488"/>
                    <a:pt x="435" y="488"/>
                  </a:cubicBezTo>
                  <a:cubicBezTo>
                    <a:pt x="436" y="492"/>
                    <a:pt x="461" y="503"/>
                    <a:pt x="477" y="505"/>
                  </a:cubicBezTo>
                  <a:cubicBezTo>
                    <a:pt x="477" y="505"/>
                    <a:pt x="983" y="524"/>
                    <a:pt x="1028" y="486"/>
                  </a:cubicBezTo>
                  <a:cubicBezTo>
                    <a:pt x="1072" y="448"/>
                    <a:pt x="1034" y="377"/>
                    <a:pt x="1040" y="284"/>
                  </a:cubicBezTo>
                  <a:close/>
                </a:path>
              </a:pathLst>
            </a:custGeom>
            <a:solidFill>
              <a:srgbClr val="F2E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68"/>
            <p:cNvSpPr/>
            <p:nvPr/>
          </p:nvSpPr>
          <p:spPr bwMode="auto">
            <a:xfrm>
              <a:off x="3000375" y="6902450"/>
              <a:ext cx="458787" cy="481013"/>
            </a:xfrm>
            <a:custGeom>
              <a:avLst/>
              <a:gdLst>
                <a:gd name="T0" fmla="*/ 117 w 154"/>
                <a:gd name="T1" fmla="*/ 0 h 161"/>
                <a:gd name="T2" fmla="*/ 100 w 154"/>
                <a:gd name="T3" fmla="*/ 5 h 161"/>
                <a:gd name="T4" fmla="*/ 81 w 154"/>
                <a:gd name="T5" fmla="*/ 21 h 161"/>
                <a:gd name="T6" fmla="*/ 110 w 154"/>
                <a:gd name="T7" fmla="*/ 154 h 161"/>
                <a:gd name="T8" fmla="*/ 149 w 154"/>
                <a:gd name="T9" fmla="*/ 147 h 161"/>
                <a:gd name="T10" fmla="*/ 141 w 154"/>
                <a:gd name="T11" fmla="*/ 91 h 161"/>
                <a:gd name="T12" fmla="*/ 130 w 154"/>
                <a:gd name="T13" fmla="*/ 28 h 161"/>
                <a:gd name="T14" fmla="*/ 117 w 154"/>
                <a:gd name="T1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61">
                  <a:moveTo>
                    <a:pt x="117" y="0"/>
                  </a:moveTo>
                  <a:cubicBezTo>
                    <a:pt x="111" y="1"/>
                    <a:pt x="105" y="2"/>
                    <a:pt x="100" y="5"/>
                  </a:cubicBezTo>
                  <a:cubicBezTo>
                    <a:pt x="99" y="13"/>
                    <a:pt x="92" y="21"/>
                    <a:pt x="81" y="21"/>
                  </a:cubicBezTo>
                  <a:cubicBezTo>
                    <a:pt x="0" y="21"/>
                    <a:pt x="68" y="139"/>
                    <a:pt x="110" y="154"/>
                  </a:cubicBezTo>
                  <a:cubicBezTo>
                    <a:pt x="120" y="158"/>
                    <a:pt x="145" y="161"/>
                    <a:pt x="149" y="147"/>
                  </a:cubicBezTo>
                  <a:cubicBezTo>
                    <a:pt x="154" y="129"/>
                    <a:pt x="147" y="108"/>
                    <a:pt x="141" y="91"/>
                  </a:cubicBezTo>
                  <a:cubicBezTo>
                    <a:pt x="135" y="70"/>
                    <a:pt x="129" y="50"/>
                    <a:pt x="130" y="28"/>
                  </a:cubicBezTo>
                  <a:cubicBezTo>
                    <a:pt x="131" y="16"/>
                    <a:pt x="134" y="0"/>
                    <a:pt x="117" y="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69"/>
            <p:cNvSpPr/>
            <p:nvPr/>
          </p:nvSpPr>
          <p:spPr bwMode="auto">
            <a:xfrm>
              <a:off x="1614488" y="7288213"/>
              <a:ext cx="785812" cy="647700"/>
            </a:xfrm>
            <a:custGeom>
              <a:avLst/>
              <a:gdLst>
                <a:gd name="T0" fmla="*/ 80 w 263"/>
                <a:gd name="T1" fmla="*/ 60 h 217"/>
                <a:gd name="T2" fmla="*/ 263 w 263"/>
                <a:gd name="T3" fmla="*/ 23 h 217"/>
                <a:gd name="T4" fmla="*/ 263 w 263"/>
                <a:gd name="T5" fmla="*/ 21 h 217"/>
                <a:gd name="T6" fmla="*/ 232 w 263"/>
                <a:gd name="T7" fmla="*/ 5 h 217"/>
                <a:gd name="T8" fmla="*/ 212 w 263"/>
                <a:gd name="T9" fmla="*/ 0 h 217"/>
                <a:gd name="T10" fmla="*/ 146 w 263"/>
                <a:gd name="T11" fmla="*/ 6 h 217"/>
                <a:gd name="T12" fmla="*/ 12 w 263"/>
                <a:gd name="T13" fmla="*/ 145 h 217"/>
                <a:gd name="T14" fmla="*/ 89 w 263"/>
                <a:gd name="T15" fmla="*/ 160 h 217"/>
                <a:gd name="T16" fmla="*/ 80 w 263"/>
                <a:gd name="T17" fmla="*/ 6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17">
                  <a:moveTo>
                    <a:pt x="80" y="60"/>
                  </a:moveTo>
                  <a:cubicBezTo>
                    <a:pt x="116" y="30"/>
                    <a:pt x="193" y="24"/>
                    <a:pt x="263" y="23"/>
                  </a:cubicBezTo>
                  <a:cubicBezTo>
                    <a:pt x="263" y="23"/>
                    <a:pt x="263" y="22"/>
                    <a:pt x="263" y="21"/>
                  </a:cubicBezTo>
                  <a:cubicBezTo>
                    <a:pt x="260" y="15"/>
                    <a:pt x="240" y="7"/>
                    <a:pt x="232" y="5"/>
                  </a:cubicBezTo>
                  <a:cubicBezTo>
                    <a:pt x="226" y="3"/>
                    <a:pt x="219" y="1"/>
                    <a:pt x="212" y="0"/>
                  </a:cubicBezTo>
                  <a:cubicBezTo>
                    <a:pt x="190" y="1"/>
                    <a:pt x="167" y="3"/>
                    <a:pt x="146" y="6"/>
                  </a:cubicBezTo>
                  <a:cubicBezTo>
                    <a:pt x="48" y="16"/>
                    <a:pt x="0" y="74"/>
                    <a:pt x="12" y="145"/>
                  </a:cubicBezTo>
                  <a:cubicBezTo>
                    <a:pt x="25" y="217"/>
                    <a:pt x="100" y="187"/>
                    <a:pt x="89" y="160"/>
                  </a:cubicBezTo>
                  <a:cubicBezTo>
                    <a:pt x="77" y="133"/>
                    <a:pt x="27" y="106"/>
                    <a:pt x="80" y="6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70"/>
            <p:cNvSpPr/>
            <p:nvPr/>
          </p:nvSpPr>
          <p:spPr bwMode="auto">
            <a:xfrm>
              <a:off x="4333875" y="5983288"/>
              <a:ext cx="198437" cy="250825"/>
            </a:xfrm>
            <a:custGeom>
              <a:avLst/>
              <a:gdLst>
                <a:gd name="T0" fmla="*/ 47 w 66"/>
                <a:gd name="T1" fmla="*/ 84 h 84"/>
                <a:gd name="T2" fmla="*/ 66 w 66"/>
                <a:gd name="T3" fmla="*/ 54 h 84"/>
                <a:gd name="T4" fmla="*/ 51 w 66"/>
                <a:gd name="T5" fmla="*/ 29 h 84"/>
                <a:gd name="T6" fmla="*/ 13 w 66"/>
                <a:gd name="T7" fmla="*/ 39 h 84"/>
                <a:gd name="T8" fmla="*/ 47 w 66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4">
                  <a:moveTo>
                    <a:pt x="47" y="84"/>
                  </a:moveTo>
                  <a:cubicBezTo>
                    <a:pt x="55" y="76"/>
                    <a:pt x="61" y="65"/>
                    <a:pt x="66" y="54"/>
                  </a:cubicBezTo>
                  <a:cubicBezTo>
                    <a:pt x="62" y="43"/>
                    <a:pt x="57" y="34"/>
                    <a:pt x="51" y="29"/>
                  </a:cubicBezTo>
                  <a:cubicBezTo>
                    <a:pt x="12" y="0"/>
                    <a:pt x="0" y="23"/>
                    <a:pt x="13" y="39"/>
                  </a:cubicBezTo>
                  <a:cubicBezTo>
                    <a:pt x="27" y="54"/>
                    <a:pt x="42" y="54"/>
                    <a:pt x="47" y="8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71"/>
            <p:cNvSpPr/>
            <p:nvPr/>
          </p:nvSpPr>
          <p:spPr bwMode="auto">
            <a:xfrm>
              <a:off x="4187825" y="6267450"/>
              <a:ext cx="98425" cy="207963"/>
            </a:xfrm>
            <a:custGeom>
              <a:avLst/>
              <a:gdLst>
                <a:gd name="T0" fmla="*/ 31 w 33"/>
                <a:gd name="T1" fmla="*/ 70 h 70"/>
                <a:gd name="T2" fmla="*/ 33 w 33"/>
                <a:gd name="T3" fmla="*/ 70 h 70"/>
                <a:gd name="T4" fmla="*/ 21 w 33"/>
                <a:gd name="T5" fmla="*/ 0 h 70"/>
                <a:gd name="T6" fmla="*/ 6 w 33"/>
                <a:gd name="T7" fmla="*/ 36 h 70"/>
                <a:gd name="T8" fmla="*/ 31 w 3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0">
                  <a:moveTo>
                    <a:pt x="31" y="70"/>
                  </a:moveTo>
                  <a:cubicBezTo>
                    <a:pt x="32" y="70"/>
                    <a:pt x="32" y="70"/>
                    <a:pt x="33" y="70"/>
                  </a:cubicBezTo>
                  <a:cubicBezTo>
                    <a:pt x="30" y="48"/>
                    <a:pt x="26" y="23"/>
                    <a:pt x="21" y="0"/>
                  </a:cubicBezTo>
                  <a:cubicBezTo>
                    <a:pt x="9" y="9"/>
                    <a:pt x="0" y="19"/>
                    <a:pt x="6" y="36"/>
                  </a:cubicBezTo>
                  <a:cubicBezTo>
                    <a:pt x="9" y="45"/>
                    <a:pt x="19" y="69"/>
                    <a:pt x="31" y="7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72"/>
            <p:cNvSpPr/>
            <p:nvPr/>
          </p:nvSpPr>
          <p:spPr bwMode="auto">
            <a:xfrm>
              <a:off x="4048125" y="5945188"/>
              <a:ext cx="176212" cy="254000"/>
            </a:xfrm>
            <a:custGeom>
              <a:avLst/>
              <a:gdLst>
                <a:gd name="T0" fmla="*/ 33 w 59"/>
                <a:gd name="T1" fmla="*/ 85 h 85"/>
                <a:gd name="T2" fmla="*/ 59 w 59"/>
                <a:gd name="T3" fmla="*/ 67 h 85"/>
                <a:gd name="T4" fmla="*/ 39 w 59"/>
                <a:gd name="T5" fmla="*/ 18 h 85"/>
                <a:gd name="T6" fmla="*/ 21 w 59"/>
                <a:gd name="T7" fmla="*/ 62 h 85"/>
                <a:gd name="T8" fmla="*/ 33 w 59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5">
                  <a:moveTo>
                    <a:pt x="33" y="85"/>
                  </a:moveTo>
                  <a:cubicBezTo>
                    <a:pt x="40" y="79"/>
                    <a:pt x="49" y="73"/>
                    <a:pt x="59" y="67"/>
                  </a:cubicBezTo>
                  <a:cubicBezTo>
                    <a:pt x="53" y="42"/>
                    <a:pt x="46" y="23"/>
                    <a:pt x="39" y="18"/>
                  </a:cubicBezTo>
                  <a:cubicBezTo>
                    <a:pt x="12" y="0"/>
                    <a:pt x="0" y="25"/>
                    <a:pt x="21" y="62"/>
                  </a:cubicBezTo>
                  <a:cubicBezTo>
                    <a:pt x="26" y="70"/>
                    <a:pt x="30" y="78"/>
                    <a:pt x="33" y="85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73"/>
            <p:cNvSpPr/>
            <p:nvPr/>
          </p:nvSpPr>
          <p:spPr bwMode="auto">
            <a:xfrm>
              <a:off x="2824163" y="6380163"/>
              <a:ext cx="95250" cy="215900"/>
            </a:xfrm>
            <a:custGeom>
              <a:avLst/>
              <a:gdLst>
                <a:gd name="T0" fmla="*/ 24 w 32"/>
                <a:gd name="T1" fmla="*/ 4 h 72"/>
                <a:gd name="T2" fmla="*/ 23 w 32"/>
                <a:gd name="T3" fmla="*/ 4 h 72"/>
                <a:gd name="T4" fmla="*/ 0 w 32"/>
                <a:gd name="T5" fmla="*/ 0 h 72"/>
                <a:gd name="T6" fmla="*/ 12 w 32"/>
                <a:gd name="T7" fmla="*/ 72 h 72"/>
                <a:gd name="T8" fmla="*/ 26 w 32"/>
                <a:gd name="T9" fmla="*/ 50 h 72"/>
                <a:gd name="T10" fmla="*/ 24 w 32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72">
                  <a:moveTo>
                    <a:pt x="24" y="4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17" y="3"/>
                    <a:pt x="8" y="2"/>
                    <a:pt x="0" y="0"/>
                  </a:cubicBezTo>
                  <a:cubicBezTo>
                    <a:pt x="5" y="23"/>
                    <a:pt x="9" y="49"/>
                    <a:pt x="12" y="72"/>
                  </a:cubicBezTo>
                  <a:cubicBezTo>
                    <a:pt x="18" y="66"/>
                    <a:pt x="24" y="58"/>
                    <a:pt x="26" y="50"/>
                  </a:cubicBezTo>
                  <a:cubicBezTo>
                    <a:pt x="32" y="33"/>
                    <a:pt x="30" y="18"/>
                    <a:pt x="24" y="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74"/>
            <p:cNvSpPr/>
            <p:nvPr/>
          </p:nvSpPr>
          <p:spPr bwMode="auto">
            <a:xfrm>
              <a:off x="3152775" y="6138863"/>
              <a:ext cx="71437" cy="238125"/>
            </a:xfrm>
            <a:custGeom>
              <a:avLst/>
              <a:gdLst>
                <a:gd name="T0" fmla="*/ 6 w 24"/>
                <a:gd name="T1" fmla="*/ 78 h 80"/>
                <a:gd name="T2" fmla="*/ 17 w 24"/>
                <a:gd name="T3" fmla="*/ 33 h 80"/>
                <a:gd name="T4" fmla="*/ 1 w 24"/>
                <a:gd name="T5" fmla="*/ 0 h 80"/>
                <a:gd name="T6" fmla="*/ 1 w 24"/>
                <a:gd name="T7" fmla="*/ 17 h 80"/>
                <a:gd name="T8" fmla="*/ 0 w 24"/>
                <a:gd name="T9" fmla="*/ 80 h 80"/>
                <a:gd name="T10" fmla="*/ 6 w 24"/>
                <a:gd name="T11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0">
                  <a:moveTo>
                    <a:pt x="6" y="78"/>
                  </a:moveTo>
                  <a:cubicBezTo>
                    <a:pt x="24" y="71"/>
                    <a:pt x="20" y="49"/>
                    <a:pt x="17" y="33"/>
                  </a:cubicBezTo>
                  <a:cubicBezTo>
                    <a:pt x="14" y="20"/>
                    <a:pt x="8" y="10"/>
                    <a:pt x="1" y="0"/>
                  </a:cubicBezTo>
                  <a:cubicBezTo>
                    <a:pt x="1" y="4"/>
                    <a:pt x="1" y="10"/>
                    <a:pt x="1" y="17"/>
                  </a:cubicBezTo>
                  <a:cubicBezTo>
                    <a:pt x="1" y="31"/>
                    <a:pt x="1" y="55"/>
                    <a:pt x="0" y="80"/>
                  </a:cubicBezTo>
                  <a:cubicBezTo>
                    <a:pt x="2" y="79"/>
                    <a:pt x="4" y="79"/>
                    <a:pt x="6" y="78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75"/>
            <p:cNvSpPr/>
            <p:nvPr/>
          </p:nvSpPr>
          <p:spPr bwMode="auto">
            <a:xfrm>
              <a:off x="1635125" y="7472363"/>
              <a:ext cx="277812" cy="463550"/>
            </a:xfrm>
            <a:custGeom>
              <a:avLst/>
              <a:gdLst>
                <a:gd name="T0" fmla="*/ 68 w 93"/>
                <a:gd name="T1" fmla="*/ 4 h 155"/>
                <a:gd name="T2" fmla="*/ 52 w 93"/>
                <a:gd name="T3" fmla="*/ 2 h 155"/>
                <a:gd name="T4" fmla="*/ 23 w 93"/>
                <a:gd name="T5" fmla="*/ 0 h 155"/>
                <a:gd name="T6" fmla="*/ 5 w 93"/>
                <a:gd name="T7" fmla="*/ 83 h 155"/>
                <a:gd name="T8" fmla="*/ 82 w 93"/>
                <a:gd name="T9" fmla="*/ 98 h 155"/>
                <a:gd name="T10" fmla="*/ 68 w 93"/>
                <a:gd name="T11" fmla="*/ 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55">
                  <a:moveTo>
                    <a:pt x="68" y="4"/>
                  </a:moveTo>
                  <a:cubicBezTo>
                    <a:pt x="63" y="2"/>
                    <a:pt x="58" y="2"/>
                    <a:pt x="52" y="2"/>
                  </a:cubicBezTo>
                  <a:cubicBezTo>
                    <a:pt x="42" y="1"/>
                    <a:pt x="32" y="1"/>
                    <a:pt x="23" y="0"/>
                  </a:cubicBezTo>
                  <a:cubicBezTo>
                    <a:pt x="6" y="24"/>
                    <a:pt x="0" y="52"/>
                    <a:pt x="5" y="83"/>
                  </a:cubicBezTo>
                  <a:cubicBezTo>
                    <a:pt x="18" y="155"/>
                    <a:pt x="93" y="125"/>
                    <a:pt x="82" y="98"/>
                  </a:cubicBezTo>
                  <a:cubicBezTo>
                    <a:pt x="71" y="72"/>
                    <a:pt x="23" y="46"/>
                    <a:pt x="68" y="4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76"/>
            <p:cNvSpPr/>
            <p:nvPr/>
          </p:nvSpPr>
          <p:spPr bwMode="auto">
            <a:xfrm>
              <a:off x="2886075" y="7121525"/>
              <a:ext cx="427037" cy="274638"/>
            </a:xfrm>
            <a:custGeom>
              <a:avLst/>
              <a:gdLst>
                <a:gd name="T0" fmla="*/ 135 w 143"/>
                <a:gd name="T1" fmla="*/ 46 h 92"/>
                <a:gd name="T2" fmla="*/ 93 w 143"/>
                <a:gd name="T3" fmla="*/ 18 h 92"/>
                <a:gd name="T4" fmla="*/ 0 w 143"/>
                <a:gd name="T5" fmla="*/ 9 h 92"/>
                <a:gd name="T6" fmla="*/ 1 w 143"/>
                <a:gd name="T7" fmla="*/ 40 h 92"/>
                <a:gd name="T8" fmla="*/ 0 w 143"/>
                <a:gd name="T9" fmla="*/ 40 h 92"/>
                <a:gd name="T10" fmla="*/ 1 w 143"/>
                <a:gd name="T11" fmla="*/ 46 h 92"/>
                <a:gd name="T12" fmla="*/ 8 w 143"/>
                <a:gd name="T13" fmla="*/ 51 h 92"/>
                <a:gd name="T14" fmla="*/ 16 w 143"/>
                <a:gd name="T15" fmla="*/ 60 h 92"/>
                <a:gd name="T16" fmla="*/ 37 w 143"/>
                <a:gd name="T17" fmla="*/ 84 h 92"/>
                <a:gd name="T18" fmla="*/ 42 w 143"/>
                <a:gd name="T19" fmla="*/ 88 h 92"/>
                <a:gd name="T20" fmla="*/ 51 w 143"/>
                <a:gd name="T21" fmla="*/ 90 h 92"/>
                <a:gd name="T22" fmla="*/ 134 w 143"/>
                <a:gd name="T23" fmla="*/ 92 h 92"/>
                <a:gd name="T24" fmla="*/ 135 w 143"/>
                <a:gd name="T25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92">
                  <a:moveTo>
                    <a:pt x="135" y="46"/>
                  </a:moveTo>
                  <a:cubicBezTo>
                    <a:pt x="126" y="32"/>
                    <a:pt x="109" y="23"/>
                    <a:pt x="93" y="18"/>
                  </a:cubicBezTo>
                  <a:cubicBezTo>
                    <a:pt x="66" y="9"/>
                    <a:pt x="30" y="0"/>
                    <a:pt x="0" y="9"/>
                  </a:cubicBezTo>
                  <a:cubicBezTo>
                    <a:pt x="0" y="28"/>
                    <a:pt x="0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2"/>
                    <a:pt x="1" y="44"/>
                    <a:pt x="1" y="46"/>
                  </a:cubicBezTo>
                  <a:cubicBezTo>
                    <a:pt x="1" y="40"/>
                    <a:pt x="6" y="49"/>
                    <a:pt x="8" y="51"/>
                  </a:cubicBezTo>
                  <a:cubicBezTo>
                    <a:pt x="11" y="54"/>
                    <a:pt x="13" y="57"/>
                    <a:pt x="16" y="60"/>
                  </a:cubicBezTo>
                  <a:cubicBezTo>
                    <a:pt x="23" y="68"/>
                    <a:pt x="29" y="78"/>
                    <a:pt x="37" y="84"/>
                  </a:cubicBezTo>
                  <a:cubicBezTo>
                    <a:pt x="39" y="85"/>
                    <a:pt x="41" y="87"/>
                    <a:pt x="42" y="88"/>
                  </a:cubicBezTo>
                  <a:cubicBezTo>
                    <a:pt x="45" y="89"/>
                    <a:pt x="48" y="90"/>
                    <a:pt x="51" y="90"/>
                  </a:cubicBezTo>
                  <a:cubicBezTo>
                    <a:pt x="51" y="90"/>
                    <a:pt x="84" y="91"/>
                    <a:pt x="134" y="92"/>
                  </a:cubicBezTo>
                  <a:cubicBezTo>
                    <a:pt x="138" y="78"/>
                    <a:pt x="143" y="60"/>
                    <a:pt x="135" y="46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77"/>
            <p:cNvSpPr/>
            <p:nvPr/>
          </p:nvSpPr>
          <p:spPr bwMode="auto">
            <a:xfrm>
              <a:off x="3630613" y="6667500"/>
              <a:ext cx="587375" cy="638175"/>
            </a:xfrm>
            <a:custGeom>
              <a:avLst/>
              <a:gdLst>
                <a:gd name="T0" fmla="*/ 123 w 197"/>
                <a:gd name="T1" fmla="*/ 182 h 214"/>
                <a:gd name="T2" fmla="*/ 140 w 197"/>
                <a:gd name="T3" fmla="*/ 139 h 214"/>
                <a:gd name="T4" fmla="*/ 174 w 197"/>
                <a:gd name="T5" fmla="*/ 123 h 214"/>
                <a:gd name="T6" fmla="*/ 197 w 197"/>
                <a:gd name="T7" fmla="*/ 89 h 214"/>
                <a:gd name="T8" fmla="*/ 184 w 197"/>
                <a:gd name="T9" fmla="*/ 70 h 214"/>
                <a:gd name="T10" fmla="*/ 92 w 197"/>
                <a:gd name="T11" fmla="*/ 20 h 214"/>
                <a:gd name="T12" fmla="*/ 43 w 197"/>
                <a:gd name="T13" fmla="*/ 95 h 214"/>
                <a:gd name="T14" fmla="*/ 12 w 197"/>
                <a:gd name="T15" fmla="*/ 172 h 214"/>
                <a:gd name="T16" fmla="*/ 64 w 197"/>
                <a:gd name="T17" fmla="*/ 213 h 214"/>
                <a:gd name="T18" fmla="*/ 123 w 197"/>
                <a:gd name="T19" fmla="*/ 18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214">
                  <a:moveTo>
                    <a:pt x="123" y="182"/>
                  </a:moveTo>
                  <a:cubicBezTo>
                    <a:pt x="126" y="167"/>
                    <a:pt x="127" y="150"/>
                    <a:pt x="140" y="139"/>
                  </a:cubicBezTo>
                  <a:cubicBezTo>
                    <a:pt x="150" y="130"/>
                    <a:pt x="162" y="129"/>
                    <a:pt x="174" y="123"/>
                  </a:cubicBezTo>
                  <a:cubicBezTo>
                    <a:pt x="191" y="113"/>
                    <a:pt x="196" y="102"/>
                    <a:pt x="197" y="89"/>
                  </a:cubicBezTo>
                  <a:cubicBezTo>
                    <a:pt x="190" y="87"/>
                    <a:pt x="183" y="80"/>
                    <a:pt x="184" y="70"/>
                  </a:cubicBezTo>
                  <a:cubicBezTo>
                    <a:pt x="186" y="22"/>
                    <a:pt x="132" y="0"/>
                    <a:pt x="92" y="20"/>
                  </a:cubicBezTo>
                  <a:cubicBezTo>
                    <a:pt x="61" y="37"/>
                    <a:pt x="58" y="66"/>
                    <a:pt x="43" y="95"/>
                  </a:cubicBezTo>
                  <a:cubicBezTo>
                    <a:pt x="29" y="121"/>
                    <a:pt x="0" y="139"/>
                    <a:pt x="12" y="172"/>
                  </a:cubicBezTo>
                  <a:cubicBezTo>
                    <a:pt x="20" y="193"/>
                    <a:pt x="41" y="211"/>
                    <a:pt x="64" y="213"/>
                  </a:cubicBezTo>
                  <a:cubicBezTo>
                    <a:pt x="84" y="214"/>
                    <a:pt x="119" y="206"/>
                    <a:pt x="123" y="182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78"/>
            <p:cNvSpPr/>
            <p:nvPr/>
          </p:nvSpPr>
          <p:spPr bwMode="auto">
            <a:xfrm>
              <a:off x="3878263" y="6921500"/>
              <a:ext cx="303212" cy="455613"/>
            </a:xfrm>
            <a:custGeom>
              <a:avLst/>
              <a:gdLst>
                <a:gd name="T0" fmla="*/ 9 w 102"/>
                <a:gd name="T1" fmla="*/ 51 h 153"/>
                <a:gd name="T2" fmla="*/ 20 w 102"/>
                <a:gd name="T3" fmla="*/ 78 h 153"/>
                <a:gd name="T4" fmla="*/ 11 w 102"/>
                <a:gd name="T5" fmla="*/ 101 h 153"/>
                <a:gd name="T6" fmla="*/ 15 w 102"/>
                <a:gd name="T7" fmla="*/ 127 h 153"/>
                <a:gd name="T8" fmla="*/ 30 w 102"/>
                <a:gd name="T9" fmla="*/ 130 h 153"/>
                <a:gd name="T10" fmla="*/ 94 w 102"/>
                <a:gd name="T11" fmla="*/ 112 h 153"/>
                <a:gd name="T12" fmla="*/ 84 w 102"/>
                <a:gd name="T13" fmla="*/ 56 h 153"/>
                <a:gd name="T14" fmla="*/ 65 w 102"/>
                <a:gd name="T15" fmla="*/ 7 h 153"/>
                <a:gd name="T16" fmla="*/ 22 w 102"/>
                <a:gd name="T17" fmla="*/ 11 h 153"/>
                <a:gd name="T18" fmla="*/ 9 w 102"/>
                <a:gd name="T19" fmla="*/ 5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53">
                  <a:moveTo>
                    <a:pt x="9" y="51"/>
                  </a:moveTo>
                  <a:cubicBezTo>
                    <a:pt x="14" y="59"/>
                    <a:pt x="21" y="68"/>
                    <a:pt x="20" y="78"/>
                  </a:cubicBezTo>
                  <a:cubicBezTo>
                    <a:pt x="19" y="87"/>
                    <a:pt x="14" y="93"/>
                    <a:pt x="11" y="101"/>
                  </a:cubicBezTo>
                  <a:cubicBezTo>
                    <a:pt x="8" y="113"/>
                    <a:pt x="10" y="120"/>
                    <a:pt x="15" y="127"/>
                  </a:cubicBezTo>
                  <a:cubicBezTo>
                    <a:pt x="20" y="125"/>
                    <a:pt x="25" y="125"/>
                    <a:pt x="30" y="130"/>
                  </a:cubicBezTo>
                  <a:cubicBezTo>
                    <a:pt x="50" y="153"/>
                    <a:pt x="85" y="139"/>
                    <a:pt x="94" y="112"/>
                  </a:cubicBezTo>
                  <a:cubicBezTo>
                    <a:pt x="102" y="91"/>
                    <a:pt x="90" y="76"/>
                    <a:pt x="84" y="56"/>
                  </a:cubicBezTo>
                  <a:cubicBezTo>
                    <a:pt x="79" y="38"/>
                    <a:pt x="85" y="17"/>
                    <a:pt x="65" y="7"/>
                  </a:cubicBezTo>
                  <a:cubicBezTo>
                    <a:pt x="51" y="0"/>
                    <a:pt x="34" y="1"/>
                    <a:pt x="22" y="11"/>
                  </a:cubicBezTo>
                  <a:cubicBezTo>
                    <a:pt x="13" y="19"/>
                    <a:pt x="0" y="38"/>
                    <a:pt x="9" y="51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79"/>
            <p:cNvSpPr/>
            <p:nvPr/>
          </p:nvSpPr>
          <p:spPr bwMode="auto">
            <a:xfrm>
              <a:off x="4367213" y="6831013"/>
              <a:ext cx="176212" cy="514350"/>
            </a:xfrm>
            <a:custGeom>
              <a:avLst/>
              <a:gdLst>
                <a:gd name="T0" fmla="*/ 75 w 111"/>
                <a:gd name="T1" fmla="*/ 0 h 324"/>
                <a:gd name="T2" fmla="*/ 0 w 111"/>
                <a:gd name="T3" fmla="*/ 324 h 324"/>
                <a:gd name="T4" fmla="*/ 111 w 111"/>
                <a:gd name="T5" fmla="*/ 318 h 324"/>
                <a:gd name="T6" fmla="*/ 75 w 111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324">
                  <a:moveTo>
                    <a:pt x="75" y="0"/>
                  </a:moveTo>
                  <a:lnTo>
                    <a:pt x="0" y="324"/>
                  </a:lnTo>
                  <a:lnTo>
                    <a:pt x="111" y="31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80"/>
            <p:cNvSpPr/>
            <p:nvPr/>
          </p:nvSpPr>
          <p:spPr bwMode="auto">
            <a:xfrm>
              <a:off x="4197350" y="6550025"/>
              <a:ext cx="1233487" cy="1212850"/>
            </a:xfrm>
            <a:custGeom>
              <a:avLst/>
              <a:gdLst>
                <a:gd name="T0" fmla="*/ 413 w 413"/>
                <a:gd name="T1" fmla="*/ 241 h 406"/>
                <a:gd name="T2" fmla="*/ 196 w 413"/>
                <a:gd name="T3" fmla="*/ 23 h 406"/>
                <a:gd name="T4" fmla="*/ 43 w 413"/>
                <a:gd name="T5" fmla="*/ 284 h 406"/>
                <a:gd name="T6" fmla="*/ 109 w 413"/>
                <a:gd name="T7" fmla="*/ 406 h 406"/>
                <a:gd name="T8" fmla="*/ 133 w 413"/>
                <a:gd name="T9" fmla="*/ 343 h 406"/>
                <a:gd name="T10" fmla="*/ 349 w 413"/>
                <a:gd name="T11" fmla="*/ 210 h 406"/>
                <a:gd name="T12" fmla="*/ 413 w 413"/>
                <a:gd name="T13" fmla="*/ 24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406">
                  <a:moveTo>
                    <a:pt x="413" y="241"/>
                  </a:moveTo>
                  <a:cubicBezTo>
                    <a:pt x="413" y="241"/>
                    <a:pt x="338" y="0"/>
                    <a:pt x="196" y="23"/>
                  </a:cubicBezTo>
                  <a:cubicBezTo>
                    <a:pt x="17" y="52"/>
                    <a:pt x="0" y="184"/>
                    <a:pt x="43" y="284"/>
                  </a:cubicBezTo>
                  <a:cubicBezTo>
                    <a:pt x="86" y="383"/>
                    <a:pt x="109" y="406"/>
                    <a:pt x="109" y="406"/>
                  </a:cubicBezTo>
                  <a:cubicBezTo>
                    <a:pt x="133" y="343"/>
                    <a:pt x="133" y="343"/>
                    <a:pt x="133" y="343"/>
                  </a:cubicBezTo>
                  <a:cubicBezTo>
                    <a:pt x="349" y="210"/>
                    <a:pt x="349" y="210"/>
                    <a:pt x="349" y="210"/>
                  </a:cubicBezTo>
                  <a:lnTo>
                    <a:pt x="413" y="241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81"/>
            <p:cNvSpPr/>
            <p:nvPr/>
          </p:nvSpPr>
          <p:spPr bwMode="auto">
            <a:xfrm>
              <a:off x="4418013" y="7577138"/>
              <a:ext cx="169862" cy="185738"/>
            </a:xfrm>
            <a:custGeom>
              <a:avLst/>
              <a:gdLst>
                <a:gd name="T0" fmla="*/ 0 w 57"/>
                <a:gd name="T1" fmla="*/ 5 h 62"/>
                <a:gd name="T2" fmla="*/ 35 w 57"/>
                <a:gd name="T3" fmla="*/ 62 h 62"/>
                <a:gd name="T4" fmla="*/ 57 w 57"/>
                <a:gd name="T5" fmla="*/ 6 h 62"/>
                <a:gd name="T6" fmla="*/ 0 w 57"/>
                <a:gd name="T7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2">
                  <a:moveTo>
                    <a:pt x="0" y="5"/>
                  </a:moveTo>
                  <a:cubicBezTo>
                    <a:pt x="23" y="50"/>
                    <a:pt x="35" y="62"/>
                    <a:pt x="35" y="62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38" y="0"/>
                    <a:pt x="18" y="0"/>
                    <a:pt x="0" y="5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82"/>
            <p:cNvSpPr/>
            <p:nvPr/>
          </p:nvSpPr>
          <p:spPr bwMode="auto">
            <a:xfrm>
              <a:off x="4283075" y="6600825"/>
              <a:ext cx="782637" cy="800100"/>
            </a:xfrm>
            <a:custGeom>
              <a:avLst/>
              <a:gdLst>
                <a:gd name="T0" fmla="*/ 252 w 262"/>
                <a:gd name="T1" fmla="*/ 67 h 268"/>
                <a:gd name="T2" fmla="*/ 262 w 262"/>
                <a:gd name="T3" fmla="*/ 31 h 268"/>
                <a:gd name="T4" fmla="*/ 167 w 262"/>
                <a:gd name="T5" fmla="*/ 6 h 268"/>
                <a:gd name="T6" fmla="*/ 0 w 262"/>
                <a:gd name="T7" fmla="*/ 132 h 268"/>
                <a:gd name="T8" fmla="*/ 1 w 262"/>
                <a:gd name="T9" fmla="*/ 133 h 268"/>
                <a:gd name="T10" fmla="*/ 83 w 262"/>
                <a:gd name="T11" fmla="*/ 169 h 268"/>
                <a:gd name="T12" fmla="*/ 155 w 262"/>
                <a:gd name="T13" fmla="*/ 187 h 268"/>
                <a:gd name="T14" fmla="*/ 198 w 262"/>
                <a:gd name="T15" fmla="*/ 268 h 268"/>
                <a:gd name="T16" fmla="*/ 242 w 262"/>
                <a:gd name="T17" fmla="*/ 242 h 268"/>
                <a:gd name="T18" fmla="*/ 228 w 262"/>
                <a:gd name="T19" fmla="*/ 137 h 268"/>
                <a:gd name="T20" fmla="*/ 252 w 262"/>
                <a:gd name="T21" fmla="*/ 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268">
                  <a:moveTo>
                    <a:pt x="252" y="67"/>
                  </a:moveTo>
                  <a:cubicBezTo>
                    <a:pt x="256" y="56"/>
                    <a:pt x="260" y="44"/>
                    <a:pt x="262" y="31"/>
                  </a:cubicBezTo>
                  <a:cubicBezTo>
                    <a:pt x="235" y="12"/>
                    <a:pt x="203" y="0"/>
                    <a:pt x="167" y="6"/>
                  </a:cubicBezTo>
                  <a:cubicBezTo>
                    <a:pt x="64" y="22"/>
                    <a:pt x="15" y="73"/>
                    <a:pt x="0" y="132"/>
                  </a:cubicBezTo>
                  <a:cubicBezTo>
                    <a:pt x="0" y="132"/>
                    <a:pt x="1" y="132"/>
                    <a:pt x="1" y="133"/>
                  </a:cubicBezTo>
                  <a:cubicBezTo>
                    <a:pt x="28" y="149"/>
                    <a:pt x="50" y="168"/>
                    <a:pt x="83" y="169"/>
                  </a:cubicBezTo>
                  <a:cubicBezTo>
                    <a:pt x="109" y="171"/>
                    <a:pt x="133" y="172"/>
                    <a:pt x="155" y="187"/>
                  </a:cubicBezTo>
                  <a:cubicBezTo>
                    <a:pt x="182" y="206"/>
                    <a:pt x="190" y="238"/>
                    <a:pt x="198" y="268"/>
                  </a:cubicBezTo>
                  <a:cubicBezTo>
                    <a:pt x="242" y="242"/>
                    <a:pt x="242" y="242"/>
                    <a:pt x="242" y="242"/>
                  </a:cubicBezTo>
                  <a:cubicBezTo>
                    <a:pt x="216" y="214"/>
                    <a:pt x="217" y="174"/>
                    <a:pt x="228" y="137"/>
                  </a:cubicBezTo>
                  <a:cubicBezTo>
                    <a:pt x="235" y="113"/>
                    <a:pt x="245" y="91"/>
                    <a:pt x="252" y="67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83"/>
            <p:cNvSpPr/>
            <p:nvPr/>
          </p:nvSpPr>
          <p:spPr bwMode="auto">
            <a:xfrm>
              <a:off x="5245100" y="7058025"/>
              <a:ext cx="185737" cy="212725"/>
            </a:xfrm>
            <a:custGeom>
              <a:avLst/>
              <a:gdLst>
                <a:gd name="T0" fmla="*/ 0 w 62"/>
                <a:gd name="T1" fmla="*/ 41 h 71"/>
                <a:gd name="T2" fmla="*/ 62 w 62"/>
                <a:gd name="T3" fmla="*/ 71 h 71"/>
                <a:gd name="T4" fmla="*/ 33 w 62"/>
                <a:gd name="T5" fmla="*/ 0 h 71"/>
                <a:gd name="T6" fmla="*/ 0 w 62"/>
                <a:gd name="T7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71">
                  <a:moveTo>
                    <a:pt x="0" y="41"/>
                  </a:move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52" y="39"/>
                    <a:pt x="33" y="0"/>
                  </a:cubicBezTo>
                  <a:cubicBezTo>
                    <a:pt x="17" y="10"/>
                    <a:pt x="6" y="23"/>
                    <a:pt x="0" y="41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84"/>
            <p:cNvSpPr/>
            <p:nvPr/>
          </p:nvSpPr>
          <p:spPr bwMode="auto">
            <a:xfrm>
              <a:off x="4292600" y="7031038"/>
              <a:ext cx="349250" cy="349250"/>
            </a:xfrm>
            <a:custGeom>
              <a:avLst/>
              <a:gdLst>
                <a:gd name="T0" fmla="*/ 220 w 220"/>
                <a:gd name="T1" fmla="*/ 8 h 220"/>
                <a:gd name="T2" fmla="*/ 0 w 220"/>
                <a:gd name="T3" fmla="*/ 220 h 220"/>
                <a:gd name="T4" fmla="*/ 216 w 220"/>
                <a:gd name="T5" fmla="*/ 0 h 220"/>
                <a:gd name="T6" fmla="*/ 220 w 220"/>
                <a:gd name="T7" fmla="*/ 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220">
                  <a:moveTo>
                    <a:pt x="220" y="8"/>
                  </a:moveTo>
                  <a:lnTo>
                    <a:pt x="0" y="220"/>
                  </a:lnTo>
                  <a:lnTo>
                    <a:pt x="216" y="0"/>
                  </a:lnTo>
                  <a:lnTo>
                    <a:pt x="220" y="8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85"/>
            <p:cNvSpPr/>
            <p:nvPr/>
          </p:nvSpPr>
          <p:spPr bwMode="auto">
            <a:xfrm>
              <a:off x="4214813" y="6992938"/>
              <a:ext cx="396875" cy="223838"/>
            </a:xfrm>
            <a:custGeom>
              <a:avLst/>
              <a:gdLst>
                <a:gd name="T0" fmla="*/ 250 w 250"/>
                <a:gd name="T1" fmla="*/ 7 h 141"/>
                <a:gd name="T2" fmla="*/ 245 w 250"/>
                <a:gd name="T3" fmla="*/ 0 h 141"/>
                <a:gd name="T4" fmla="*/ 0 w 250"/>
                <a:gd name="T5" fmla="*/ 141 h 141"/>
                <a:gd name="T6" fmla="*/ 250 w 250"/>
                <a:gd name="T7" fmla="*/ 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0" h="141">
                  <a:moveTo>
                    <a:pt x="250" y="7"/>
                  </a:moveTo>
                  <a:lnTo>
                    <a:pt x="245" y="0"/>
                  </a:lnTo>
                  <a:lnTo>
                    <a:pt x="0" y="141"/>
                  </a:lnTo>
                  <a:lnTo>
                    <a:pt x="250" y="7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86"/>
            <p:cNvSpPr/>
            <p:nvPr/>
          </p:nvSpPr>
          <p:spPr bwMode="auto">
            <a:xfrm>
              <a:off x="4167188" y="6938963"/>
              <a:ext cx="406400" cy="92075"/>
            </a:xfrm>
            <a:custGeom>
              <a:avLst/>
              <a:gdLst>
                <a:gd name="T0" fmla="*/ 256 w 256"/>
                <a:gd name="T1" fmla="*/ 6 h 58"/>
                <a:gd name="T2" fmla="*/ 252 w 256"/>
                <a:gd name="T3" fmla="*/ 0 h 58"/>
                <a:gd name="T4" fmla="*/ 0 w 256"/>
                <a:gd name="T5" fmla="*/ 58 h 58"/>
                <a:gd name="T6" fmla="*/ 256 w 256"/>
                <a:gd name="T7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" h="58">
                  <a:moveTo>
                    <a:pt x="256" y="6"/>
                  </a:moveTo>
                  <a:lnTo>
                    <a:pt x="252" y="0"/>
                  </a:lnTo>
                  <a:lnTo>
                    <a:pt x="0" y="58"/>
                  </a:lnTo>
                  <a:lnTo>
                    <a:pt x="256" y="6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87"/>
            <p:cNvSpPr/>
            <p:nvPr/>
          </p:nvSpPr>
          <p:spPr bwMode="auto">
            <a:xfrm>
              <a:off x="4854575" y="6796088"/>
              <a:ext cx="474662" cy="125413"/>
            </a:xfrm>
            <a:custGeom>
              <a:avLst/>
              <a:gdLst>
                <a:gd name="T0" fmla="*/ 3 w 299"/>
                <a:gd name="T1" fmla="*/ 79 h 79"/>
                <a:gd name="T2" fmla="*/ 299 w 299"/>
                <a:gd name="T3" fmla="*/ 0 h 79"/>
                <a:gd name="T4" fmla="*/ 0 w 299"/>
                <a:gd name="T5" fmla="*/ 73 h 79"/>
                <a:gd name="T6" fmla="*/ 3 w 299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" h="79">
                  <a:moveTo>
                    <a:pt x="3" y="79"/>
                  </a:moveTo>
                  <a:lnTo>
                    <a:pt x="299" y="0"/>
                  </a:lnTo>
                  <a:lnTo>
                    <a:pt x="0" y="7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88"/>
            <p:cNvSpPr/>
            <p:nvPr/>
          </p:nvSpPr>
          <p:spPr bwMode="auto">
            <a:xfrm>
              <a:off x="4838700" y="6646863"/>
              <a:ext cx="392112" cy="228600"/>
            </a:xfrm>
            <a:custGeom>
              <a:avLst/>
              <a:gdLst>
                <a:gd name="T0" fmla="*/ 2 w 247"/>
                <a:gd name="T1" fmla="*/ 144 h 144"/>
                <a:gd name="T2" fmla="*/ 0 w 247"/>
                <a:gd name="T3" fmla="*/ 137 h 144"/>
                <a:gd name="T4" fmla="*/ 247 w 247"/>
                <a:gd name="T5" fmla="*/ 0 h 144"/>
                <a:gd name="T6" fmla="*/ 2 w 247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" h="144">
                  <a:moveTo>
                    <a:pt x="2" y="144"/>
                  </a:moveTo>
                  <a:lnTo>
                    <a:pt x="0" y="137"/>
                  </a:lnTo>
                  <a:lnTo>
                    <a:pt x="247" y="0"/>
                  </a:lnTo>
                  <a:lnTo>
                    <a:pt x="2" y="14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89"/>
            <p:cNvSpPr/>
            <p:nvPr/>
          </p:nvSpPr>
          <p:spPr bwMode="auto">
            <a:xfrm>
              <a:off x="4808538" y="6508750"/>
              <a:ext cx="287337" cy="307975"/>
            </a:xfrm>
            <a:custGeom>
              <a:avLst/>
              <a:gdLst>
                <a:gd name="T0" fmla="*/ 4 w 181"/>
                <a:gd name="T1" fmla="*/ 194 h 194"/>
                <a:gd name="T2" fmla="*/ 0 w 181"/>
                <a:gd name="T3" fmla="*/ 186 h 194"/>
                <a:gd name="T4" fmla="*/ 181 w 181"/>
                <a:gd name="T5" fmla="*/ 0 h 194"/>
                <a:gd name="T6" fmla="*/ 4 w 181"/>
                <a:gd name="T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94">
                  <a:moveTo>
                    <a:pt x="4" y="194"/>
                  </a:moveTo>
                  <a:lnTo>
                    <a:pt x="0" y="186"/>
                  </a:lnTo>
                  <a:lnTo>
                    <a:pt x="181" y="0"/>
                  </a:lnTo>
                  <a:lnTo>
                    <a:pt x="4" y="19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90"/>
            <p:cNvSpPr/>
            <p:nvPr/>
          </p:nvSpPr>
          <p:spPr bwMode="auto">
            <a:xfrm>
              <a:off x="4522788" y="6718300"/>
              <a:ext cx="265112" cy="220663"/>
            </a:xfrm>
            <a:custGeom>
              <a:avLst/>
              <a:gdLst>
                <a:gd name="T0" fmla="*/ 35 w 89"/>
                <a:gd name="T1" fmla="*/ 31 h 74"/>
                <a:gd name="T2" fmla="*/ 66 w 89"/>
                <a:gd name="T3" fmla="*/ 73 h 74"/>
                <a:gd name="T4" fmla="*/ 71 w 89"/>
                <a:gd name="T5" fmla="*/ 74 h 74"/>
                <a:gd name="T6" fmla="*/ 70 w 89"/>
                <a:gd name="T7" fmla="*/ 70 h 74"/>
                <a:gd name="T8" fmla="*/ 72 w 89"/>
                <a:gd name="T9" fmla="*/ 72 h 74"/>
                <a:gd name="T10" fmla="*/ 74 w 89"/>
                <a:gd name="T11" fmla="*/ 67 h 74"/>
                <a:gd name="T12" fmla="*/ 53 w 89"/>
                <a:gd name="T13" fmla="*/ 19 h 74"/>
                <a:gd name="T14" fmla="*/ 89 w 89"/>
                <a:gd name="T15" fmla="*/ 0 h 74"/>
                <a:gd name="T16" fmla="*/ 46 w 89"/>
                <a:gd name="T17" fmla="*/ 26 h 74"/>
                <a:gd name="T18" fmla="*/ 47 w 89"/>
                <a:gd name="T19" fmla="*/ 31 h 74"/>
                <a:gd name="T20" fmla="*/ 45 w 89"/>
                <a:gd name="T21" fmla="*/ 28 h 74"/>
                <a:gd name="T22" fmla="*/ 0 w 89"/>
                <a:gd name="T23" fmla="*/ 51 h 74"/>
                <a:gd name="T24" fmla="*/ 35 w 89"/>
                <a:gd name="T25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74">
                  <a:moveTo>
                    <a:pt x="35" y="31"/>
                  </a:moveTo>
                  <a:cubicBezTo>
                    <a:pt x="50" y="32"/>
                    <a:pt x="66" y="73"/>
                    <a:pt x="66" y="73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1" y="74"/>
                    <a:pt x="70" y="72"/>
                    <a:pt x="70" y="70"/>
                  </a:cubicBezTo>
                  <a:cubicBezTo>
                    <a:pt x="71" y="71"/>
                    <a:pt x="72" y="72"/>
                    <a:pt x="72" y="72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7"/>
                    <a:pt x="47" y="33"/>
                    <a:pt x="53" y="19"/>
                  </a:cubicBezTo>
                  <a:cubicBezTo>
                    <a:pt x="59" y="6"/>
                    <a:pt x="89" y="0"/>
                    <a:pt x="89" y="0"/>
                  </a:cubicBezTo>
                  <a:cubicBezTo>
                    <a:pt x="89" y="0"/>
                    <a:pt x="44" y="1"/>
                    <a:pt x="46" y="26"/>
                  </a:cubicBezTo>
                  <a:cubicBezTo>
                    <a:pt x="47" y="28"/>
                    <a:pt x="47" y="29"/>
                    <a:pt x="47" y="31"/>
                  </a:cubicBezTo>
                  <a:cubicBezTo>
                    <a:pt x="46" y="30"/>
                    <a:pt x="46" y="29"/>
                    <a:pt x="45" y="28"/>
                  </a:cubicBezTo>
                  <a:cubicBezTo>
                    <a:pt x="24" y="13"/>
                    <a:pt x="0" y="51"/>
                    <a:pt x="0" y="51"/>
                  </a:cubicBezTo>
                  <a:cubicBezTo>
                    <a:pt x="0" y="51"/>
                    <a:pt x="20" y="29"/>
                    <a:pt x="35" y="31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91"/>
            <p:cNvSpPr/>
            <p:nvPr/>
          </p:nvSpPr>
          <p:spPr bwMode="auto">
            <a:xfrm>
              <a:off x="4665663" y="6884988"/>
              <a:ext cx="146050" cy="115888"/>
            </a:xfrm>
            <a:custGeom>
              <a:avLst/>
              <a:gdLst>
                <a:gd name="T0" fmla="*/ 4 w 49"/>
                <a:gd name="T1" fmla="*/ 31 h 39"/>
                <a:gd name="T2" fmla="*/ 17 w 49"/>
                <a:gd name="T3" fmla="*/ 7 h 39"/>
                <a:gd name="T4" fmla="*/ 45 w 49"/>
                <a:gd name="T5" fmla="*/ 8 h 39"/>
                <a:gd name="T6" fmla="*/ 32 w 49"/>
                <a:gd name="T7" fmla="*/ 32 h 39"/>
                <a:gd name="T8" fmla="*/ 4 w 49"/>
                <a:gd name="T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9">
                  <a:moveTo>
                    <a:pt x="4" y="31"/>
                  </a:moveTo>
                  <a:cubicBezTo>
                    <a:pt x="0" y="24"/>
                    <a:pt x="6" y="13"/>
                    <a:pt x="17" y="7"/>
                  </a:cubicBezTo>
                  <a:cubicBezTo>
                    <a:pt x="28" y="0"/>
                    <a:pt x="41" y="1"/>
                    <a:pt x="45" y="8"/>
                  </a:cubicBezTo>
                  <a:cubicBezTo>
                    <a:pt x="49" y="15"/>
                    <a:pt x="43" y="26"/>
                    <a:pt x="32" y="32"/>
                  </a:cubicBezTo>
                  <a:cubicBezTo>
                    <a:pt x="20" y="39"/>
                    <a:pt x="8" y="38"/>
                    <a:pt x="4" y="31"/>
                  </a:cubicBezTo>
                  <a:close/>
                </a:path>
              </a:pathLst>
            </a:custGeom>
            <a:solidFill>
              <a:srgbClr val="754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92"/>
            <p:cNvSpPr/>
            <p:nvPr/>
          </p:nvSpPr>
          <p:spPr bwMode="auto">
            <a:xfrm>
              <a:off x="4976813" y="6911975"/>
              <a:ext cx="128587" cy="128588"/>
            </a:xfrm>
            <a:custGeom>
              <a:avLst/>
              <a:gdLst>
                <a:gd name="T0" fmla="*/ 5 w 43"/>
                <a:gd name="T1" fmla="*/ 31 h 43"/>
                <a:gd name="T2" fmla="*/ 12 w 43"/>
                <a:gd name="T3" fmla="*/ 5 h 43"/>
                <a:gd name="T4" fmla="*/ 38 w 43"/>
                <a:gd name="T5" fmla="*/ 12 h 43"/>
                <a:gd name="T6" fmla="*/ 31 w 43"/>
                <a:gd name="T7" fmla="*/ 38 h 43"/>
                <a:gd name="T8" fmla="*/ 5 w 43"/>
                <a:gd name="T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5" y="31"/>
                  </a:moveTo>
                  <a:cubicBezTo>
                    <a:pt x="0" y="22"/>
                    <a:pt x="3" y="10"/>
                    <a:pt x="12" y="5"/>
                  </a:cubicBezTo>
                  <a:cubicBezTo>
                    <a:pt x="21" y="0"/>
                    <a:pt x="33" y="3"/>
                    <a:pt x="38" y="12"/>
                  </a:cubicBezTo>
                  <a:cubicBezTo>
                    <a:pt x="43" y="21"/>
                    <a:pt x="40" y="33"/>
                    <a:pt x="31" y="38"/>
                  </a:cubicBezTo>
                  <a:cubicBezTo>
                    <a:pt x="22" y="43"/>
                    <a:pt x="10" y="40"/>
                    <a:pt x="5" y="31"/>
                  </a:cubicBezTo>
                  <a:close/>
                </a:path>
              </a:pathLst>
            </a:cu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93"/>
            <p:cNvSpPr/>
            <p:nvPr/>
          </p:nvSpPr>
          <p:spPr bwMode="auto">
            <a:xfrm>
              <a:off x="5045075" y="6945313"/>
              <a:ext cx="41275" cy="44450"/>
            </a:xfrm>
            <a:custGeom>
              <a:avLst/>
              <a:gdLst>
                <a:gd name="T0" fmla="*/ 1 w 14"/>
                <a:gd name="T1" fmla="*/ 11 h 15"/>
                <a:gd name="T2" fmla="*/ 4 w 14"/>
                <a:gd name="T3" fmla="*/ 2 h 15"/>
                <a:gd name="T4" fmla="*/ 13 w 14"/>
                <a:gd name="T5" fmla="*/ 4 h 15"/>
                <a:gd name="T6" fmla="*/ 10 w 14"/>
                <a:gd name="T7" fmla="*/ 13 h 15"/>
                <a:gd name="T8" fmla="*/ 1 w 14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" y="11"/>
                  </a:move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4" y="8"/>
                    <a:pt x="13" y="12"/>
                    <a:pt x="10" y="13"/>
                  </a:cubicBezTo>
                  <a:cubicBezTo>
                    <a:pt x="7" y="15"/>
                    <a:pt x="3" y="14"/>
                    <a:pt x="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94"/>
            <p:cNvSpPr/>
            <p:nvPr/>
          </p:nvSpPr>
          <p:spPr bwMode="auto">
            <a:xfrm>
              <a:off x="4556125" y="7156450"/>
              <a:ext cx="127000" cy="125413"/>
            </a:xfrm>
            <a:custGeom>
              <a:avLst/>
              <a:gdLst>
                <a:gd name="T0" fmla="*/ 5 w 43"/>
                <a:gd name="T1" fmla="*/ 30 h 42"/>
                <a:gd name="T2" fmla="*/ 12 w 43"/>
                <a:gd name="T3" fmla="*/ 5 h 42"/>
                <a:gd name="T4" fmla="*/ 38 w 43"/>
                <a:gd name="T5" fmla="*/ 12 h 42"/>
                <a:gd name="T6" fmla="*/ 31 w 43"/>
                <a:gd name="T7" fmla="*/ 37 h 42"/>
                <a:gd name="T8" fmla="*/ 5 w 43"/>
                <a:gd name="T9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5" y="30"/>
                  </a:moveTo>
                  <a:cubicBezTo>
                    <a:pt x="0" y="21"/>
                    <a:pt x="4" y="10"/>
                    <a:pt x="12" y="5"/>
                  </a:cubicBezTo>
                  <a:cubicBezTo>
                    <a:pt x="21" y="0"/>
                    <a:pt x="33" y="3"/>
                    <a:pt x="38" y="12"/>
                  </a:cubicBezTo>
                  <a:cubicBezTo>
                    <a:pt x="43" y="21"/>
                    <a:pt x="40" y="32"/>
                    <a:pt x="31" y="37"/>
                  </a:cubicBezTo>
                  <a:cubicBezTo>
                    <a:pt x="22" y="42"/>
                    <a:pt x="11" y="39"/>
                    <a:pt x="5" y="30"/>
                  </a:cubicBezTo>
                  <a:close/>
                </a:path>
              </a:pathLst>
            </a:cu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95"/>
            <p:cNvSpPr/>
            <p:nvPr/>
          </p:nvSpPr>
          <p:spPr bwMode="auto">
            <a:xfrm>
              <a:off x="4624388" y="7189788"/>
              <a:ext cx="44450" cy="44450"/>
            </a:xfrm>
            <a:custGeom>
              <a:avLst/>
              <a:gdLst>
                <a:gd name="T0" fmla="*/ 2 w 15"/>
                <a:gd name="T1" fmla="*/ 11 h 15"/>
                <a:gd name="T2" fmla="*/ 4 w 15"/>
                <a:gd name="T3" fmla="*/ 2 h 15"/>
                <a:gd name="T4" fmla="*/ 13 w 15"/>
                <a:gd name="T5" fmla="*/ 4 h 15"/>
                <a:gd name="T6" fmla="*/ 10 w 15"/>
                <a:gd name="T7" fmla="*/ 13 h 15"/>
                <a:gd name="T8" fmla="*/ 2 w 15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2" y="11"/>
                  </a:moveTo>
                  <a:cubicBezTo>
                    <a:pt x="0" y="7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5" y="7"/>
                    <a:pt x="14" y="11"/>
                    <a:pt x="10" y="13"/>
                  </a:cubicBezTo>
                  <a:cubicBezTo>
                    <a:pt x="7" y="15"/>
                    <a:pt x="3" y="14"/>
                    <a:pt x="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840" y="680773"/>
            <a:ext cx="2975106" cy="106689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Freeform 5"/>
          <p:cNvSpPr/>
          <p:nvPr/>
        </p:nvSpPr>
        <p:spPr bwMode="auto">
          <a:xfrm rot="18190277" flipH="1">
            <a:off x="588158" y="2385579"/>
            <a:ext cx="3060700" cy="3005138"/>
          </a:xfrm>
          <a:custGeom>
            <a:avLst/>
            <a:gdLst>
              <a:gd name="T0" fmla="*/ 180 w 324"/>
              <a:gd name="T1" fmla="*/ 31 h 343"/>
              <a:gd name="T2" fmla="*/ 52 w 324"/>
              <a:gd name="T3" fmla="*/ 19 h 343"/>
              <a:gd name="T4" fmla="*/ 52 w 324"/>
              <a:gd name="T5" fmla="*/ 19 h 343"/>
              <a:gd name="T6" fmla="*/ 16 w 324"/>
              <a:gd name="T7" fmla="*/ 40 h 343"/>
              <a:gd name="T8" fmla="*/ 24 w 324"/>
              <a:gd name="T9" fmla="*/ 46 h 343"/>
              <a:gd name="T10" fmla="*/ 0 w 324"/>
              <a:gd name="T11" fmla="*/ 135 h 343"/>
              <a:gd name="T12" fmla="*/ 72 w 324"/>
              <a:gd name="T13" fmla="*/ 343 h 343"/>
              <a:gd name="T14" fmla="*/ 324 w 324"/>
              <a:gd name="T15" fmla="*/ 197 h 343"/>
              <a:gd name="T16" fmla="*/ 180 w 324"/>
              <a:gd name="T17" fmla="*/ 3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4" h="343">
                <a:moveTo>
                  <a:pt x="180" y="31"/>
                </a:moveTo>
                <a:cubicBezTo>
                  <a:pt x="130" y="2"/>
                  <a:pt x="85" y="0"/>
                  <a:pt x="52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16" y="40"/>
                  <a:pt x="16" y="40"/>
                  <a:pt x="16" y="40"/>
                </a:cubicBezTo>
                <a:cubicBezTo>
                  <a:pt x="24" y="46"/>
                  <a:pt x="24" y="46"/>
                  <a:pt x="24" y="46"/>
                </a:cubicBezTo>
                <a:cubicBezTo>
                  <a:pt x="9" y="67"/>
                  <a:pt x="0" y="98"/>
                  <a:pt x="0" y="135"/>
                </a:cubicBezTo>
                <a:cubicBezTo>
                  <a:pt x="0" y="203"/>
                  <a:pt x="28" y="280"/>
                  <a:pt x="72" y="343"/>
                </a:cubicBezTo>
                <a:cubicBezTo>
                  <a:pt x="324" y="197"/>
                  <a:pt x="324" y="197"/>
                  <a:pt x="324" y="197"/>
                </a:cubicBezTo>
                <a:cubicBezTo>
                  <a:pt x="291" y="128"/>
                  <a:pt x="239" y="65"/>
                  <a:pt x="180" y="31"/>
                </a:cubicBezTo>
                <a:close/>
              </a:path>
            </a:pathLst>
          </a:custGeom>
          <a:solidFill>
            <a:srgbClr val="FF84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 rot="18190277" flipH="1">
            <a:off x="1707677" y="3841572"/>
            <a:ext cx="2720975" cy="2489200"/>
          </a:xfrm>
          <a:custGeom>
            <a:avLst/>
            <a:gdLst>
              <a:gd name="T0" fmla="*/ 288 w 288"/>
              <a:gd name="T1" fmla="*/ 146 h 284"/>
              <a:gd name="T2" fmla="*/ 252 w 288"/>
              <a:gd name="T3" fmla="*/ 0 h 284"/>
              <a:gd name="T4" fmla="*/ 0 w 288"/>
              <a:gd name="T5" fmla="*/ 146 h 284"/>
              <a:gd name="T6" fmla="*/ 108 w 288"/>
              <a:gd name="T7" fmla="*/ 250 h 284"/>
              <a:gd name="T8" fmla="*/ 191 w 288"/>
              <a:gd name="T9" fmla="*/ 274 h 284"/>
              <a:gd name="T10" fmla="*/ 198 w 288"/>
              <a:gd name="T11" fmla="*/ 284 h 284"/>
              <a:gd name="T12" fmla="*/ 234 w 288"/>
              <a:gd name="T13" fmla="*/ 263 h 284"/>
              <a:gd name="T14" fmla="*/ 234 w 288"/>
              <a:gd name="T15" fmla="*/ 263 h 284"/>
              <a:gd name="T16" fmla="*/ 288 w 288"/>
              <a:gd name="T17" fmla="*/ 146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" h="284">
                <a:moveTo>
                  <a:pt x="288" y="146"/>
                </a:moveTo>
                <a:cubicBezTo>
                  <a:pt x="288" y="99"/>
                  <a:pt x="275" y="48"/>
                  <a:pt x="252" y="0"/>
                </a:cubicBezTo>
                <a:cubicBezTo>
                  <a:pt x="0" y="146"/>
                  <a:pt x="0" y="146"/>
                  <a:pt x="0" y="146"/>
                </a:cubicBezTo>
                <a:cubicBezTo>
                  <a:pt x="30" y="189"/>
                  <a:pt x="67" y="226"/>
                  <a:pt x="108" y="250"/>
                </a:cubicBezTo>
                <a:cubicBezTo>
                  <a:pt x="138" y="267"/>
                  <a:pt x="166" y="275"/>
                  <a:pt x="191" y="274"/>
                </a:cubicBezTo>
                <a:cubicBezTo>
                  <a:pt x="198" y="284"/>
                  <a:pt x="198" y="284"/>
                  <a:pt x="198" y="284"/>
                </a:cubicBezTo>
                <a:cubicBezTo>
                  <a:pt x="234" y="263"/>
                  <a:pt x="234" y="263"/>
                  <a:pt x="234" y="263"/>
                </a:cubicBezTo>
                <a:cubicBezTo>
                  <a:pt x="234" y="263"/>
                  <a:pt x="234" y="263"/>
                  <a:pt x="234" y="263"/>
                </a:cubicBezTo>
                <a:cubicBezTo>
                  <a:pt x="267" y="245"/>
                  <a:pt x="288" y="204"/>
                  <a:pt x="288" y="146"/>
                </a:cubicBezTo>
                <a:close/>
              </a:path>
            </a:pathLst>
          </a:custGeom>
          <a:solidFill>
            <a:srgbClr val="CE3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 rot="18190277" flipH="1">
            <a:off x="1157031" y="1851144"/>
            <a:ext cx="3400425" cy="4633913"/>
          </a:xfrm>
          <a:custGeom>
            <a:avLst/>
            <a:gdLst>
              <a:gd name="T0" fmla="*/ 360 w 360"/>
              <a:gd name="T1" fmla="*/ 369 h 529"/>
              <a:gd name="T2" fmla="*/ 183 w 360"/>
              <a:gd name="T3" fmla="*/ 59 h 529"/>
              <a:gd name="T4" fmla="*/ 183 w 360"/>
              <a:gd name="T5" fmla="*/ 59 h 529"/>
              <a:gd name="T6" fmla="*/ 180 w 360"/>
              <a:gd name="T7" fmla="*/ 57 h 529"/>
              <a:gd name="T8" fmla="*/ 0 w 360"/>
              <a:gd name="T9" fmla="*/ 161 h 529"/>
              <a:gd name="T10" fmla="*/ 180 w 360"/>
              <a:gd name="T11" fmla="*/ 473 h 529"/>
              <a:gd name="T12" fmla="*/ 183 w 360"/>
              <a:gd name="T13" fmla="*/ 474 h 529"/>
              <a:gd name="T14" fmla="*/ 183 w 360"/>
              <a:gd name="T15" fmla="*/ 474 h 529"/>
              <a:gd name="T16" fmla="*/ 360 w 360"/>
              <a:gd name="T17" fmla="*/ 369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0" h="529">
                <a:moveTo>
                  <a:pt x="360" y="369"/>
                </a:moveTo>
                <a:cubicBezTo>
                  <a:pt x="360" y="255"/>
                  <a:pt x="281" y="117"/>
                  <a:pt x="183" y="59"/>
                </a:cubicBezTo>
                <a:cubicBezTo>
                  <a:pt x="183" y="59"/>
                  <a:pt x="183" y="59"/>
                  <a:pt x="183" y="59"/>
                </a:cubicBezTo>
                <a:cubicBezTo>
                  <a:pt x="182" y="58"/>
                  <a:pt x="181" y="58"/>
                  <a:pt x="180" y="57"/>
                </a:cubicBezTo>
                <a:cubicBezTo>
                  <a:pt x="81" y="0"/>
                  <a:pt x="0" y="46"/>
                  <a:pt x="0" y="161"/>
                </a:cubicBezTo>
                <a:cubicBezTo>
                  <a:pt x="0" y="276"/>
                  <a:pt x="81" y="415"/>
                  <a:pt x="180" y="473"/>
                </a:cubicBezTo>
                <a:cubicBezTo>
                  <a:pt x="181" y="473"/>
                  <a:pt x="182" y="474"/>
                  <a:pt x="183" y="474"/>
                </a:cubicBezTo>
                <a:cubicBezTo>
                  <a:pt x="183" y="474"/>
                  <a:pt x="183" y="474"/>
                  <a:pt x="183" y="474"/>
                </a:cubicBezTo>
                <a:cubicBezTo>
                  <a:pt x="281" y="529"/>
                  <a:pt x="360" y="483"/>
                  <a:pt x="360" y="369"/>
                </a:cubicBezTo>
                <a:close/>
              </a:path>
            </a:pathLst>
          </a:custGeom>
          <a:solidFill>
            <a:srgbClr val="F0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 rot="18190277" flipH="1">
            <a:off x="1604493" y="2451933"/>
            <a:ext cx="2513013" cy="3435350"/>
          </a:xfrm>
          <a:custGeom>
            <a:avLst/>
            <a:gdLst>
              <a:gd name="T0" fmla="*/ 133 w 266"/>
              <a:gd name="T1" fmla="*/ 75 h 392"/>
              <a:gd name="T2" fmla="*/ 238 w 266"/>
              <a:gd name="T3" fmla="*/ 256 h 392"/>
              <a:gd name="T4" fmla="*/ 133 w 266"/>
              <a:gd name="T5" fmla="*/ 316 h 392"/>
              <a:gd name="T6" fmla="*/ 29 w 266"/>
              <a:gd name="T7" fmla="*/ 136 h 392"/>
              <a:gd name="T8" fmla="*/ 133 w 266"/>
              <a:gd name="T9" fmla="*/ 75 h 392"/>
              <a:gd name="T10" fmla="*/ 133 w 266"/>
              <a:gd name="T11" fmla="*/ 42 h 392"/>
              <a:gd name="T12" fmla="*/ 0 w 266"/>
              <a:gd name="T13" fmla="*/ 119 h 392"/>
              <a:gd name="T14" fmla="*/ 133 w 266"/>
              <a:gd name="T15" fmla="*/ 350 h 392"/>
              <a:gd name="T16" fmla="*/ 266 w 266"/>
              <a:gd name="T17" fmla="*/ 273 h 392"/>
              <a:gd name="T18" fmla="*/ 133 w 266"/>
              <a:gd name="T19" fmla="*/ 42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6" h="392">
                <a:moveTo>
                  <a:pt x="133" y="75"/>
                </a:moveTo>
                <a:cubicBezTo>
                  <a:pt x="191" y="109"/>
                  <a:pt x="238" y="190"/>
                  <a:pt x="238" y="256"/>
                </a:cubicBezTo>
                <a:cubicBezTo>
                  <a:pt x="238" y="323"/>
                  <a:pt x="191" y="350"/>
                  <a:pt x="133" y="316"/>
                </a:cubicBezTo>
                <a:cubicBezTo>
                  <a:pt x="76" y="283"/>
                  <a:pt x="29" y="202"/>
                  <a:pt x="29" y="136"/>
                </a:cubicBezTo>
                <a:cubicBezTo>
                  <a:pt x="29" y="69"/>
                  <a:pt x="76" y="42"/>
                  <a:pt x="133" y="75"/>
                </a:cubicBezTo>
                <a:close/>
                <a:moveTo>
                  <a:pt x="133" y="42"/>
                </a:moveTo>
                <a:cubicBezTo>
                  <a:pt x="60" y="0"/>
                  <a:pt x="0" y="34"/>
                  <a:pt x="0" y="119"/>
                </a:cubicBezTo>
                <a:cubicBezTo>
                  <a:pt x="0" y="204"/>
                  <a:pt x="60" y="307"/>
                  <a:pt x="133" y="350"/>
                </a:cubicBezTo>
                <a:cubicBezTo>
                  <a:pt x="207" y="392"/>
                  <a:pt x="266" y="358"/>
                  <a:pt x="266" y="273"/>
                </a:cubicBezTo>
                <a:cubicBezTo>
                  <a:pt x="266" y="188"/>
                  <a:pt x="207" y="85"/>
                  <a:pt x="133" y="42"/>
                </a:cubicBezTo>
                <a:close/>
              </a:path>
            </a:pathLst>
          </a:custGeom>
          <a:solidFill>
            <a:srgbClr val="FAF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 rot="18190277" flipH="1">
            <a:off x="2315035" y="3429721"/>
            <a:ext cx="1085850" cy="1489075"/>
          </a:xfrm>
          <a:custGeom>
            <a:avLst/>
            <a:gdLst>
              <a:gd name="T0" fmla="*/ 57 w 115"/>
              <a:gd name="T1" fmla="*/ 52 h 170"/>
              <a:gd name="T2" fmla="*/ 86 w 115"/>
              <a:gd name="T3" fmla="*/ 102 h 170"/>
              <a:gd name="T4" fmla="*/ 57 w 115"/>
              <a:gd name="T5" fmla="*/ 118 h 170"/>
              <a:gd name="T6" fmla="*/ 28 w 115"/>
              <a:gd name="T7" fmla="*/ 68 h 170"/>
              <a:gd name="T8" fmla="*/ 57 w 115"/>
              <a:gd name="T9" fmla="*/ 52 h 170"/>
              <a:gd name="T10" fmla="*/ 57 w 115"/>
              <a:gd name="T11" fmla="*/ 18 h 170"/>
              <a:gd name="T12" fmla="*/ 0 w 115"/>
              <a:gd name="T13" fmla="*/ 52 h 170"/>
              <a:gd name="T14" fmla="*/ 57 w 115"/>
              <a:gd name="T15" fmla="*/ 151 h 170"/>
              <a:gd name="T16" fmla="*/ 115 w 115"/>
              <a:gd name="T17" fmla="*/ 118 h 170"/>
              <a:gd name="T18" fmla="*/ 57 w 115"/>
              <a:gd name="T19" fmla="*/ 1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5" h="170">
                <a:moveTo>
                  <a:pt x="57" y="52"/>
                </a:moveTo>
                <a:cubicBezTo>
                  <a:pt x="73" y="61"/>
                  <a:pt x="86" y="83"/>
                  <a:pt x="86" y="102"/>
                </a:cubicBezTo>
                <a:cubicBezTo>
                  <a:pt x="86" y="120"/>
                  <a:pt x="73" y="127"/>
                  <a:pt x="57" y="118"/>
                </a:cubicBezTo>
                <a:cubicBezTo>
                  <a:pt x="41" y="109"/>
                  <a:pt x="28" y="87"/>
                  <a:pt x="28" y="68"/>
                </a:cubicBezTo>
                <a:cubicBezTo>
                  <a:pt x="28" y="50"/>
                  <a:pt x="41" y="43"/>
                  <a:pt x="57" y="52"/>
                </a:cubicBezTo>
                <a:close/>
                <a:moveTo>
                  <a:pt x="57" y="18"/>
                </a:moveTo>
                <a:cubicBezTo>
                  <a:pt x="25" y="0"/>
                  <a:pt x="0" y="15"/>
                  <a:pt x="0" y="52"/>
                </a:cubicBezTo>
                <a:cubicBezTo>
                  <a:pt x="0" y="88"/>
                  <a:pt x="25" y="133"/>
                  <a:pt x="57" y="151"/>
                </a:cubicBezTo>
                <a:cubicBezTo>
                  <a:pt x="89" y="170"/>
                  <a:pt x="115" y="155"/>
                  <a:pt x="115" y="118"/>
                </a:cubicBezTo>
                <a:cubicBezTo>
                  <a:pt x="115" y="81"/>
                  <a:pt x="89" y="37"/>
                  <a:pt x="57" y="18"/>
                </a:cubicBezTo>
                <a:close/>
              </a:path>
            </a:pathLst>
          </a:custGeom>
          <a:solidFill>
            <a:srgbClr val="FAF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 rot="18190277" flipH="1">
            <a:off x="4084889" y="2731951"/>
            <a:ext cx="1020763" cy="552450"/>
          </a:xfrm>
          <a:custGeom>
            <a:avLst/>
            <a:gdLst>
              <a:gd name="T0" fmla="*/ 429 w 643"/>
              <a:gd name="T1" fmla="*/ 0 h 348"/>
              <a:gd name="T2" fmla="*/ 0 w 643"/>
              <a:gd name="T3" fmla="*/ 232 h 348"/>
              <a:gd name="T4" fmla="*/ 214 w 643"/>
              <a:gd name="T5" fmla="*/ 348 h 348"/>
              <a:gd name="T6" fmla="*/ 643 w 643"/>
              <a:gd name="T7" fmla="*/ 116 h 348"/>
              <a:gd name="T8" fmla="*/ 429 w 643"/>
              <a:gd name="T9" fmla="*/ 0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3" h="348">
                <a:moveTo>
                  <a:pt x="429" y="0"/>
                </a:moveTo>
                <a:lnTo>
                  <a:pt x="0" y="232"/>
                </a:lnTo>
                <a:lnTo>
                  <a:pt x="214" y="348"/>
                </a:lnTo>
                <a:lnTo>
                  <a:pt x="643" y="116"/>
                </a:lnTo>
                <a:lnTo>
                  <a:pt x="429" y="0"/>
                </a:lnTo>
                <a:close/>
              </a:path>
            </a:pathLst>
          </a:custGeom>
          <a:solidFill>
            <a:srgbClr val="97B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 rot="18190277" flipH="1">
            <a:off x="2764289" y="2926697"/>
            <a:ext cx="2257425" cy="1287463"/>
          </a:xfrm>
          <a:custGeom>
            <a:avLst/>
            <a:gdLst>
              <a:gd name="T0" fmla="*/ 11 w 239"/>
              <a:gd name="T1" fmla="*/ 147 h 147"/>
              <a:gd name="T2" fmla="*/ 3 w 239"/>
              <a:gd name="T3" fmla="*/ 142 h 147"/>
              <a:gd name="T4" fmla="*/ 6 w 239"/>
              <a:gd name="T5" fmla="*/ 128 h 147"/>
              <a:gd name="T6" fmla="*/ 223 w 239"/>
              <a:gd name="T7" fmla="*/ 3 h 147"/>
              <a:gd name="T8" fmla="*/ 236 w 239"/>
              <a:gd name="T9" fmla="*/ 7 h 147"/>
              <a:gd name="T10" fmla="*/ 233 w 239"/>
              <a:gd name="T11" fmla="*/ 21 h 147"/>
              <a:gd name="T12" fmla="*/ 16 w 239"/>
              <a:gd name="T13" fmla="*/ 146 h 147"/>
              <a:gd name="T14" fmla="*/ 11 w 239"/>
              <a:gd name="T15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9" h="147">
                <a:moveTo>
                  <a:pt x="11" y="147"/>
                </a:moveTo>
                <a:cubicBezTo>
                  <a:pt x="8" y="147"/>
                  <a:pt x="4" y="145"/>
                  <a:pt x="3" y="142"/>
                </a:cubicBezTo>
                <a:cubicBezTo>
                  <a:pt x="0" y="137"/>
                  <a:pt x="1" y="131"/>
                  <a:pt x="6" y="128"/>
                </a:cubicBezTo>
                <a:cubicBezTo>
                  <a:pt x="223" y="3"/>
                  <a:pt x="223" y="3"/>
                  <a:pt x="223" y="3"/>
                </a:cubicBezTo>
                <a:cubicBezTo>
                  <a:pt x="227" y="0"/>
                  <a:pt x="233" y="2"/>
                  <a:pt x="236" y="7"/>
                </a:cubicBezTo>
                <a:cubicBezTo>
                  <a:pt x="239" y="12"/>
                  <a:pt x="237" y="18"/>
                  <a:pt x="233" y="21"/>
                </a:cubicBezTo>
                <a:cubicBezTo>
                  <a:pt x="16" y="146"/>
                  <a:pt x="16" y="146"/>
                  <a:pt x="16" y="146"/>
                </a:cubicBezTo>
                <a:cubicBezTo>
                  <a:pt x="15" y="146"/>
                  <a:pt x="13" y="147"/>
                  <a:pt x="11" y="147"/>
                </a:cubicBezTo>
                <a:close/>
              </a:path>
            </a:pathLst>
          </a:custGeom>
          <a:solidFill>
            <a:srgbClr val="A093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 rot="18190277" flipH="1">
            <a:off x="4400332" y="2938764"/>
            <a:ext cx="681038" cy="735013"/>
          </a:xfrm>
          <a:custGeom>
            <a:avLst/>
            <a:gdLst>
              <a:gd name="T0" fmla="*/ 0 w 429"/>
              <a:gd name="T1" fmla="*/ 463 h 463"/>
              <a:gd name="T2" fmla="*/ 0 w 429"/>
              <a:gd name="T3" fmla="*/ 231 h 463"/>
              <a:gd name="T4" fmla="*/ 429 w 429"/>
              <a:gd name="T5" fmla="*/ 0 h 463"/>
              <a:gd name="T6" fmla="*/ 429 w 429"/>
              <a:gd name="T7" fmla="*/ 231 h 463"/>
              <a:gd name="T8" fmla="*/ 0 w 429"/>
              <a:gd name="T9" fmla="*/ 46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9" h="463">
                <a:moveTo>
                  <a:pt x="0" y="463"/>
                </a:moveTo>
                <a:lnTo>
                  <a:pt x="0" y="231"/>
                </a:lnTo>
                <a:lnTo>
                  <a:pt x="429" y="0"/>
                </a:lnTo>
                <a:lnTo>
                  <a:pt x="429" y="231"/>
                </a:lnTo>
                <a:lnTo>
                  <a:pt x="0" y="463"/>
                </a:lnTo>
                <a:close/>
              </a:path>
            </a:pathLst>
          </a:custGeom>
          <a:solidFill>
            <a:srgbClr val="7295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Oval 38"/>
          <p:cNvSpPr/>
          <p:nvPr/>
        </p:nvSpPr>
        <p:spPr>
          <a:xfrm>
            <a:off x="6107123" y="3435482"/>
            <a:ext cx="585787" cy="585787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Freeform 97"/>
          <p:cNvSpPr>
            <a:spLocks noChangeArrowheads="1"/>
          </p:cNvSpPr>
          <p:nvPr/>
        </p:nvSpPr>
        <p:spPr bwMode="auto">
          <a:xfrm>
            <a:off x="6261186" y="3594206"/>
            <a:ext cx="298016" cy="255819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44"/>
          <p:cNvSpPr/>
          <p:nvPr/>
        </p:nvSpPr>
        <p:spPr>
          <a:xfrm>
            <a:off x="9038819" y="3435482"/>
            <a:ext cx="585787" cy="585787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23"/>
          <p:cNvSpPr>
            <a:spLocks noChangeArrowheads="1"/>
          </p:cNvSpPr>
          <p:nvPr/>
        </p:nvSpPr>
        <p:spPr bwMode="auto">
          <a:xfrm>
            <a:off x="9195891" y="3603022"/>
            <a:ext cx="271641" cy="276915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41"/>
          <p:cNvSpPr/>
          <p:nvPr/>
        </p:nvSpPr>
        <p:spPr>
          <a:xfrm>
            <a:off x="6107123" y="4418965"/>
            <a:ext cx="585787" cy="585787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106"/>
          <p:cNvSpPr>
            <a:spLocks noChangeArrowheads="1"/>
          </p:cNvSpPr>
          <p:nvPr/>
        </p:nvSpPr>
        <p:spPr bwMode="auto">
          <a:xfrm>
            <a:off x="6313741" y="4589090"/>
            <a:ext cx="213621" cy="303291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47"/>
          <p:cNvSpPr/>
          <p:nvPr/>
        </p:nvSpPr>
        <p:spPr>
          <a:xfrm>
            <a:off x="9038819" y="4418965"/>
            <a:ext cx="585787" cy="585787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111"/>
          <p:cNvSpPr>
            <a:spLocks noChangeArrowheads="1"/>
          </p:cNvSpPr>
          <p:nvPr/>
        </p:nvSpPr>
        <p:spPr bwMode="auto">
          <a:xfrm>
            <a:off x="9224899" y="4596333"/>
            <a:ext cx="213623" cy="261093"/>
          </a:xfrm>
          <a:custGeom>
            <a:avLst/>
            <a:gdLst>
              <a:gd name="T0" fmla="*/ 346 w 355"/>
              <a:gd name="T1" fmla="*/ 283 h 435"/>
              <a:gd name="T2" fmla="*/ 346 w 355"/>
              <a:gd name="T3" fmla="*/ 283 h 435"/>
              <a:gd name="T4" fmla="*/ 178 w 355"/>
              <a:gd name="T5" fmla="*/ 345 h 435"/>
              <a:gd name="T6" fmla="*/ 9 w 355"/>
              <a:gd name="T7" fmla="*/ 283 h 435"/>
              <a:gd name="T8" fmla="*/ 0 w 355"/>
              <a:gd name="T9" fmla="*/ 283 h 435"/>
              <a:gd name="T10" fmla="*/ 0 w 355"/>
              <a:gd name="T11" fmla="*/ 336 h 435"/>
              <a:gd name="T12" fmla="*/ 178 w 355"/>
              <a:gd name="T13" fmla="*/ 434 h 435"/>
              <a:gd name="T14" fmla="*/ 354 w 355"/>
              <a:gd name="T15" fmla="*/ 336 h 435"/>
              <a:gd name="T16" fmla="*/ 354 w 355"/>
              <a:gd name="T17" fmla="*/ 283 h 435"/>
              <a:gd name="T18" fmla="*/ 346 w 355"/>
              <a:gd name="T19" fmla="*/ 283 h 435"/>
              <a:gd name="T20" fmla="*/ 346 w 355"/>
              <a:gd name="T21" fmla="*/ 160 h 435"/>
              <a:gd name="T22" fmla="*/ 346 w 355"/>
              <a:gd name="T23" fmla="*/ 160 h 435"/>
              <a:gd name="T24" fmla="*/ 178 w 355"/>
              <a:gd name="T25" fmla="*/ 213 h 435"/>
              <a:gd name="T26" fmla="*/ 9 w 355"/>
              <a:gd name="T27" fmla="*/ 160 h 435"/>
              <a:gd name="T28" fmla="*/ 0 w 355"/>
              <a:gd name="T29" fmla="*/ 160 h 435"/>
              <a:gd name="T30" fmla="*/ 0 w 355"/>
              <a:gd name="T31" fmla="*/ 222 h 435"/>
              <a:gd name="T32" fmla="*/ 178 w 355"/>
              <a:gd name="T33" fmla="*/ 292 h 435"/>
              <a:gd name="T34" fmla="*/ 354 w 355"/>
              <a:gd name="T35" fmla="*/ 222 h 435"/>
              <a:gd name="T36" fmla="*/ 354 w 355"/>
              <a:gd name="T37" fmla="*/ 160 h 435"/>
              <a:gd name="T38" fmla="*/ 346 w 355"/>
              <a:gd name="T39" fmla="*/ 160 h 435"/>
              <a:gd name="T40" fmla="*/ 178 w 355"/>
              <a:gd name="T41" fmla="*/ 0 h 435"/>
              <a:gd name="T42" fmla="*/ 178 w 355"/>
              <a:gd name="T43" fmla="*/ 0 h 435"/>
              <a:gd name="T44" fmla="*/ 0 w 355"/>
              <a:gd name="T45" fmla="*/ 62 h 435"/>
              <a:gd name="T46" fmla="*/ 0 w 355"/>
              <a:gd name="T47" fmla="*/ 97 h 435"/>
              <a:gd name="T48" fmla="*/ 178 w 355"/>
              <a:gd name="T49" fmla="*/ 160 h 435"/>
              <a:gd name="T50" fmla="*/ 354 w 355"/>
              <a:gd name="T51" fmla="*/ 97 h 435"/>
              <a:gd name="T52" fmla="*/ 354 w 355"/>
              <a:gd name="T53" fmla="*/ 62 h 435"/>
              <a:gd name="T54" fmla="*/ 178 w 355"/>
              <a:gd name="T55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35">
                <a:moveTo>
                  <a:pt x="346" y="283"/>
                </a:moveTo>
                <a:lnTo>
                  <a:pt x="346" y="283"/>
                </a:lnTo>
                <a:cubicBezTo>
                  <a:pt x="328" y="319"/>
                  <a:pt x="257" y="345"/>
                  <a:pt x="178" y="345"/>
                </a:cubicBezTo>
                <a:cubicBezTo>
                  <a:pt x="97" y="345"/>
                  <a:pt x="36" y="319"/>
                  <a:pt x="9" y="283"/>
                </a:cubicBezTo>
                <a:cubicBezTo>
                  <a:pt x="9" y="275"/>
                  <a:pt x="0" y="283"/>
                  <a:pt x="0" y="283"/>
                </a:cubicBezTo>
                <a:cubicBezTo>
                  <a:pt x="0" y="292"/>
                  <a:pt x="0" y="336"/>
                  <a:pt x="0" y="336"/>
                </a:cubicBezTo>
                <a:cubicBezTo>
                  <a:pt x="0" y="381"/>
                  <a:pt x="80" y="434"/>
                  <a:pt x="178" y="434"/>
                </a:cubicBezTo>
                <a:cubicBezTo>
                  <a:pt x="275" y="434"/>
                  <a:pt x="354" y="381"/>
                  <a:pt x="354" y="336"/>
                </a:cubicBezTo>
                <a:cubicBezTo>
                  <a:pt x="354" y="336"/>
                  <a:pt x="354" y="292"/>
                  <a:pt x="354" y="283"/>
                </a:cubicBezTo>
                <a:cubicBezTo>
                  <a:pt x="354" y="283"/>
                  <a:pt x="346" y="275"/>
                  <a:pt x="346" y="283"/>
                </a:cubicBezTo>
                <a:close/>
                <a:moveTo>
                  <a:pt x="346" y="160"/>
                </a:moveTo>
                <a:lnTo>
                  <a:pt x="346" y="160"/>
                </a:lnTo>
                <a:cubicBezTo>
                  <a:pt x="328" y="186"/>
                  <a:pt x="257" y="213"/>
                  <a:pt x="178" y="213"/>
                </a:cubicBezTo>
                <a:cubicBezTo>
                  <a:pt x="97" y="213"/>
                  <a:pt x="36" y="186"/>
                  <a:pt x="9" y="160"/>
                </a:cubicBezTo>
                <a:cubicBezTo>
                  <a:pt x="9" y="151"/>
                  <a:pt x="0" y="160"/>
                  <a:pt x="0" y="160"/>
                </a:cubicBezTo>
                <a:lnTo>
                  <a:pt x="0" y="222"/>
                </a:lnTo>
                <a:cubicBezTo>
                  <a:pt x="0" y="257"/>
                  <a:pt x="80" y="292"/>
                  <a:pt x="178" y="292"/>
                </a:cubicBezTo>
                <a:cubicBezTo>
                  <a:pt x="275" y="292"/>
                  <a:pt x="354" y="257"/>
                  <a:pt x="354" y="222"/>
                </a:cubicBezTo>
                <a:lnTo>
                  <a:pt x="354" y="160"/>
                </a:lnTo>
                <a:cubicBezTo>
                  <a:pt x="354" y="160"/>
                  <a:pt x="346" y="151"/>
                  <a:pt x="346" y="160"/>
                </a:cubicBezTo>
                <a:close/>
                <a:moveTo>
                  <a:pt x="178" y="0"/>
                </a:moveTo>
                <a:lnTo>
                  <a:pt x="178" y="0"/>
                </a:lnTo>
                <a:cubicBezTo>
                  <a:pt x="80" y="0"/>
                  <a:pt x="0" y="26"/>
                  <a:pt x="0" y="62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33"/>
                  <a:pt x="80" y="160"/>
                  <a:pt x="178" y="160"/>
                </a:cubicBezTo>
                <a:cubicBezTo>
                  <a:pt x="275" y="160"/>
                  <a:pt x="354" y="133"/>
                  <a:pt x="354" y="97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4" y="26"/>
                  <a:pt x="275" y="0"/>
                  <a:pt x="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298902" y="2180450"/>
            <a:ext cx="5020739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6298902" y="1828041"/>
            <a:ext cx="275287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59488" y="5644103"/>
            <a:ext cx="5086733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6846973" y="3483795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6851054" y="3769700"/>
            <a:ext cx="1726798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9794920" y="3483795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9799001" y="3769700"/>
            <a:ext cx="1726798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6846973" y="4489520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6851054" y="4775425"/>
            <a:ext cx="1726798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9794920" y="4489520"/>
            <a:ext cx="85439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9799001" y="4775425"/>
            <a:ext cx="1726798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组合 122"/>
          <p:cNvGrpSpPr/>
          <p:nvPr/>
        </p:nvGrpSpPr>
        <p:grpSpPr>
          <a:xfrm>
            <a:off x="7588488" y="5219376"/>
            <a:ext cx="3601606" cy="1363584"/>
            <a:chOff x="6635528" y="4766019"/>
            <a:chExt cx="5570335" cy="2108954"/>
          </a:xfrm>
        </p:grpSpPr>
        <p:grpSp>
          <p:nvGrpSpPr>
            <p:cNvPr id="124" name="组合 123"/>
            <p:cNvGrpSpPr/>
            <p:nvPr/>
          </p:nvGrpSpPr>
          <p:grpSpPr>
            <a:xfrm>
              <a:off x="6635528" y="4788289"/>
              <a:ext cx="2331415" cy="2086684"/>
              <a:chOff x="6635528" y="4788289"/>
              <a:chExt cx="2331415" cy="2086684"/>
            </a:xfrm>
          </p:grpSpPr>
          <p:sp>
            <p:nvSpPr>
              <p:cNvPr id="139" name="任意多边形 138"/>
              <p:cNvSpPr/>
              <p:nvPr/>
            </p:nvSpPr>
            <p:spPr bwMode="auto">
              <a:xfrm>
                <a:off x="6635528" y="4788290"/>
                <a:ext cx="2331415" cy="2086081"/>
              </a:xfrm>
              <a:custGeom>
                <a:avLst/>
                <a:gdLst>
                  <a:gd name="connsiteX0" fmla="*/ 800818 w 2331415"/>
                  <a:gd name="connsiteY0" fmla="*/ 0 h 2086081"/>
                  <a:gd name="connsiteX1" fmla="*/ 2331415 w 2331415"/>
                  <a:gd name="connsiteY1" fmla="*/ 2086081 h 2086081"/>
                  <a:gd name="connsiteX2" fmla="*/ 0 w 2331415"/>
                  <a:gd name="connsiteY2" fmla="*/ 2086081 h 208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1415" h="2086081">
                    <a:moveTo>
                      <a:pt x="800818" y="0"/>
                    </a:moveTo>
                    <a:lnTo>
                      <a:pt x="2331415" y="2086081"/>
                    </a:lnTo>
                    <a:lnTo>
                      <a:pt x="0" y="2086081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任意多边形 139"/>
              <p:cNvSpPr/>
              <p:nvPr/>
            </p:nvSpPr>
            <p:spPr bwMode="auto">
              <a:xfrm>
                <a:off x="7436346" y="4788289"/>
                <a:ext cx="1482603" cy="2086684"/>
              </a:xfrm>
              <a:custGeom>
                <a:avLst/>
                <a:gdLst>
                  <a:gd name="connsiteX0" fmla="*/ 0 w 1482603"/>
                  <a:gd name="connsiteY0" fmla="*/ 0 h 2086684"/>
                  <a:gd name="connsiteX1" fmla="*/ 1482603 w 1482603"/>
                  <a:gd name="connsiteY1" fmla="*/ 1919271 h 2086684"/>
                  <a:gd name="connsiteX2" fmla="*/ 1443562 w 1482603"/>
                  <a:gd name="connsiteY2" fmla="*/ 2071812 h 2086684"/>
                  <a:gd name="connsiteX3" fmla="*/ 1439711 w 1482603"/>
                  <a:gd name="connsiteY3" fmla="*/ 2086684 h 2086684"/>
                  <a:gd name="connsiteX4" fmla="*/ 903587 w 1482603"/>
                  <a:gd name="connsiteY4" fmla="*/ 2086684 h 2086684"/>
                  <a:gd name="connsiteX5" fmla="*/ 830128 w 1482603"/>
                  <a:gd name="connsiteY5" fmla="*/ 1915611 h 2086684"/>
                  <a:gd name="connsiteX6" fmla="*/ 0 w 1482603"/>
                  <a:gd name="connsiteY6" fmla="*/ 0 h 2086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2603" h="2086684">
                    <a:moveTo>
                      <a:pt x="0" y="0"/>
                    </a:moveTo>
                    <a:lnTo>
                      <a:pt x="1482603" y="1919271"/>
                    </a:lnTo>
                    <a:cubicBezTo>
                      <a:pt x="1482603" y="1919271"/>
                      <a:pt x="1467081" y="1980665"/>
                      <a:pt x="1443562" y="2071812"/>
                    </a:cubicBezTo>
                    <a:lnTo>
                      <a:pt x="1439711" y="2086684"/>
                    </a:lnTo>
                    <a:lnTo>
                      <a:pt x="903587" y="2086684"/>
                    </a:lnTo>
                    <a:lnTo>
                      <a:pt x="830128" y="1915611"/>
                    </a:lnTo>
                    <a:cubicBezTo>
                      <a:pt x="473309" y="108620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67"/>
              <p:cNvSpPr/>
              <p:nvPr/>
            </p:nvSpPr>
            <p:spPr bwMode="auto">
              <a:xfrm>
                <a:off x="7111828" y="5090537"/>
                <a:ext cx="865382" cy="642673"/>
              </a:xfrm>
              <a:custGeom>
                <a:avLst/>
                <a:gdLst>
                  <a:gd name="T0" fmla="*/ 0 w 272"/>
                  <a:gd name="T1" fmla="*/ 168 h 202"/>
                  <a:gd name="T2" fmla="*/ 78 w 272"/>
                  <a:gd name="T3" fmla="*/ 119 h 202"/>
                  <a:gd name="T4" fmla="*/ 135 w 272"/>
                  <a:gd name="T5" fmla="*/ 202 h 202"/>
                  <a:gd name="T6" fmla="*/ 154 w 272"/>
                  <a:gd name="T7" fmla="*/ 111 h 202"/>
                  <a:gd name="T8" fmla="*/ 227 w 272"/>
                  <a:gd name="T9" fmla="*/ 195 h 202"/>
                  <a:gd name="T10" fmla="*/ 208 w 272"/>
                  <a:gd name="T11" fmla="*/ 66 h 202"/>
                  <a:gd name="T12" fmla="*/ 272 w 272"/>
                  <a:gd name="T13" fmla="*/ 119 h 202"/>
                  <a:gd name="T14" fmla="*/ 177 w 272"/>
                  <a:gd name="T15" fmla="*/ 0 h 202"/>
                  <a:gd name="T16" fmla="*/ 189 w 272"/>
                  <a:gd name="T17" fmla="*/ 85 h 202"/>
                  <a:gd name="T18" fmla="*/ 132 w 272"/>
                  <a:gd name="T19" fmla="*/ 54 h 202"/>
                  <a:gd name="T20" fmla="*/ 118 w 272"/>
                  <a:gd name="T21" fmla="*/ 116 h 202"/>
                  <a:gd name="T22" fmla="*/ 80 w 272"/>
                  <a:gd name="T23" fmla="*/ 45 h 202"/>
                  <a:gd name="T24" fmla="*/ 42 w 272"/>
                  <a:gd name="T25" fmla="*/ 104 h 202"/>
                  <a:gd name="T26" fmla="*/ 52 w 272"/>
                  <a:gd name="T27" fmla="*/ 28 h 202"/>
                  <a:gd name="T28" fmla="*/ 0 w 272"/>
                  <a:gd name="T29" fmla="*/ 16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2" h="202">
                    <a:moveTo>
                      <a:pt x="0" y="168"/>
                    </a:moveTo>
                    <a:lnTo>
                      <a:pt x="78" y="119"/>
                    </a:lnTo>
                    <a:lnTo>
                      <a:pt x="135" y="202"/>
                    </a:lnTo>
                    <a:lnTo>
                      <a:pt x="154" y="111"/>
                    </a:lnTo>
                    <a:lnTo>
                      <a:pt x="227" y="195"/>
                    </a:lnTo>
                    <a:lnTo>
                      <a:pt x="208" y="66"/>
                    </a:lnTo>
                    <a:lnTo>
                      <a:pt x="272" y="119"/>
                    </a:lnTo>
                    <a:lnTo>
                      <a:pt x="177" y="0"/>
                    </a:lnTo>
                    <a:lnTo>
                      <a:pt x="189" y="85"/>
                    </a:lnTo>
                    <a:lnTo>
                      <a:pt x="132" y="54"/>
                    </a:lnTo>
                    <a:lnTo>
                      <a:pt x="118" y="116"/>
                    </a:lnTo>
                    <a:lnTo>
                      <a:pt x="80" y="45"/>
                    </a:lnTo>
                    <a:lnTo>
                      <a:pt x="42" y="104"/>
                    </a:lnTo>
                    <a:lnTo>
                      <a:pt x="52" y="2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5" name="组合 124"/>
            <p:cNvGrpSpPr/>
            <p:nvPr/>
          </p:nvGrpSpPr>
          <p:grpSpPr>
            <a:xfrm>
              <a:off x="8758331" y="5370514"/>
              <a:ext cx="1872971" cy="1503858"/>
              <a:chOff x="8758331" y="5370514"/>
              <a:chExt cx="1872971" cy="1503858"/>
            </a:xfrm>
          </p:grpSpPr>
          <p:sp>
            <p:nvSpPr>
              <p:cNvPr id="136" name="任意多边形 135"/>
              <p:cNvSpPr/>
              <p:nvPr/>
            </p:nvSpPr>
            <p:spPr bwMode="auto">
              <a:xfrm>
                <a:off x="8758331" y="5370515"/>
                <a:ext cx="1872971" cy="1503857"/>
              </a:xfrm>
              <a:custGeom>
                <a:avLst/>
                <a:gdLst>
                  <a:gd name="connsiteX0" fmla="*/ 930554 w 1872971"/>
                  <a:gd name="connsiteY0" fmla="*/ 0 h 1503857"/>
                  <a:gd name="connsiteX1" fmla="*/ 1872971 w 1872971"/>
                  <a:gd name="connsiteY1" fmla="*/ 1503857 h 1503857"/>
                  <a:gd name="connsiteX2" fmla="*/ 0 w 1872971"/>
                  <a:gd name="connsiteY2" fmla="*/ 1503857 h 150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2971" h="1503857">
                    <a:moveTo>
                      <a:pt x="930554" y="0"/>
                    </a:moveTo>
                    <a:lnTo>
                      <a:pt x="1872971" y="1503857"/>
                    </a:lnTo>
                    <a:lnTo>
                      <a:pt x="0" y="1503857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任意多边形 136"/>
              <p:cNvSpPr/>
              <p:nvPr/>
            </p:nvSpPr>
            <p:spPr bwMode="auto">
              <a:xfrm>
                <a:off x="9688885" y="5370514"/>
                <a:ext cx="820840" cy="1503857"/>
              </a:xfrm>
              <a:custGeom>
                <a:avLst/>
                <a:gdLst>
                  <a:gd name="connsiteX0" fmla="*/ 0 w 820840"/>
                  <a:gd name="connsiteY0" fmla="*/ 0 h 1503857"/>
                  <a:gd name="connsiteX1" fmla="*/ 820840 w 820840"/>
                  <a:gd name="connsiteY1" fmla="*/ 1291710 h 1503857"/>
                  <a:gd name="connsiteX2" fmla="*/ 697163 w 820840"/>
                  <a:gd name="connsiteY2" fmla="*/ 1503857 h 1503857"/>
                  <a:gd name="connsiteX3" fmla="*/ 283880 w 820840"/>
                  <a:gd name="connsiteY3" fmla="*/ 1503857 h 150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0840" h="1503857">
                    <a:moveTo>
                      <a:pt x="0" y="0"/>
                    </a:moveTo>
                    <a:lnTo>
                      <a:pt x="820840" y="1291710"/>
                    </a:lnTo>
                    <a:lnTo>
                      <a:pt x="697163" y="1503857"/>
                    </a:lnTo>
                    <a:lnTo>
                      <a:pt x="283880" y="1503857"/>
                    </a:ln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68"/>
              <p:cNvSpPr/>
              <p:nvPr/>
            </p:nvSpPr>
            <p:spPr bwMode="auto">
              <a:xfrm>
                <a:off x="9342094" y="5542318"/>
                <a:ext cx="722213" cy="680852"/>
              </a:xfrm>
              <a:custGeom>
                <a:avLst/>
                <a:gdLst>
                  <a:gd name="T0" fmla="*/ 0 w 227"/>
                  <a:gd name="T1" fmla="*/ 114 h 214"/>
                  <a:gd name="T2" fmla="*/ 47 w 227"/>
                  <a:gd name="T3" fmla="*/ 93 h 214"/>
                  <a:gd name="T4" fmla="*/ 47 w 227"/>
                  <a:gd name="T5" fmla="*/ 157 h 214"/>
                  <a:gd name="T6" fmla="*/ 109 w 227"/>
                  <a:gd name="T7" fmla="*/ 91 h 214"/>
                  <a:gd name="T8" fmla="*/ 114 w 227"/>
                  <a:gd name="T9" fmla="*/ 214 h 214"/>
                  <a:gd name="T10" fmla="*/ 140 w 227"/>
                  <a:gd name="T11" fmla="*/ 110 h 214"/>
                  <a:gd name="T12" fmla="*/ 197 w 227"/>
                  <a:gd name="T13" fmla="*/ 171 h 214"/>
                  <a:gd name="T14" fmla="*/ 175 w 227"/>
                  <a:gd name="T15" fmla="*/ 95 h 214"/>
                  <a:gd name="T16" fmla="*/ 227 w 227"/>
                  <a:gd name="T17" fmla="*/ 129 h 214"/>
                  <a:gd name="T18" fmla="*/ 159 w 227"/>
                  <a:gd name="T19" fmla="*/ 17 h 214"/>
                  <a:gd name="T20" fmla="*/ 190 w 227"/>
                  <a:gd name="T21" fmla="*/ 81 h 214"/>
                  <a:gd name="T22" fmla="*/ 147 w 227"/>
                  <a:gd name="T23" fmla="*/ 55 h 214"/>
                  <a:gd name="T24" fmla="*/ 147 w 227"/>
                  <a:gd name="T25" fmla="*/ 84 h 214"/>
                  <a:gd name="T26" fmla="*/ 121 w 227"/>
                  <a:gd name="T27" fmla="*/ 41 h 214"/>
                  <a:gd name="T28" fmla="*/ 83 w 227"/>
                  <a:gd name="T29" fmla="*/ 74 h 214"/>
                  <a:gd name="T30" fmla="*/ 73 w 227"/>
                  <a:gd name="T31" fmla="*/ 0 h 214"/>
                  <a:gd name="T32" fmla="*/ 0 w 227"/>
                  <a:gd name="T33" fmla="*/ 1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7" h="214">
                    <a:moveTo>
                      <a:pt x="0" y="114"/>
                    </a:moveTo>
                    <a:lnTo>
                      <a:pt x="47" y="93"/>
                    </a:lnTo>
                    <a:lnTo>
                      <a:pt x="47" y="157"/>
                    </a:lnTo>
                    <a:lnTo>
                      <a:pt x="109" y="91"/>
                    </a:lnTo>
                    <a:lnTo>
                      <a:pt x="114" y="214"/>
                    </a:lnTo>
                    <a:lnTo>
                      <a:pt x="140" y="110"/>
                    </a:lnTo>
                    <a:lnTo>
                      <a:pt x="197" y="171"/>
                    </a:lnTo>
                    <a:lnTo>
                      <a:pt x="175" y="95"/>
                    </a:lnTo>
                    <a:lnTo>
                      <a:pt x="227" y="129"/>
                    </a:lnTo>
                    <a:lnTo>
                      <a:pt x="159" y="17"/>
                    </a:lnTo>
                    <a:lnTo>
                      <a:pt x="190" y="81"/>
                    </a:lnTo>
                    <a:lnTo>
                      <a:pt x="147" y="55"/>
                    </a:lnTo>
                    <a:lnTo>
                      <a:pt x="147" y="84"/>
                    </a:lnTo>
                    <a:lnTo>
                      <a:pt x="121" y="41"/>
                    </a:lnTo>
                    <a:lnTo>
                      <a:pt x="83" y="74"/>
                    </a:lnTo>
                    <a:lnTo>
                      <a:pt x="73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7" name="组合 126"/>
            <p:cNvGrpSpPr/>
            <p:nvPr/>
          </p:nvGrpSpPr>
          <p:grpSpPr>
            <a:xfrm>
              <a:off x="10399210" y="4766019"/>
              <a:ext cx="1806653" cy="2108352"/>
              <a:chOff x="10399210" y="4766019"/>
              <a:chExt cx="1806653" cy="2108352"/>
            </a:xfrm>
          </p:grpSpPr>
          <p:sp>
            <p:nvSpPr>
              <p:cNvPr id="129" name="任意多边形 128"/>
              <p:cNvSpPr/>
              <p:nvPr/>
            </p:nvSpPr>
            <p:spPr bwMode="auto">
              <a:xfrm>
                <a:off x="10399210" y="4766019"/>
                <a:ext cx="1806653" cy="2108352"/>
              </a:xfrm>
              <a:custGeom>
                <a:avLst/>
                <a:gdLst>
                  <a:gd name="connsiteX0" fmla="*/ 1271781 w 1806653"/>
                  <a:gd name="connsiteY0" fmla="*/ 0 h 2108352"/>
                  <a:gd name="connsiteX1" fmla="*/ 1806653 w 1806653"/>
                  <a:gd name="connsiteY1" fmla="*/ 947793 h 2108352"/>
                  <a:gd name="connsiteX2" fmla="*/ 1806653 w 1806653"/>
                  <a:gd name="connsiteY2" fmla="*/ 2108352 h 2108352"/>
                  <a:gd name="connsiteX3" fmla="*/ 0 w 1806653"/>
                  <a:gd name="connsiteY3" fmla="*/ 2108352 h 210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6653" h="2108352">
                    <a:moveTo>
                      <a:pt x="1271781" y="0"/>
                    </a:moveTo>
                    <a:lnTo>
                      <a:pt x="1806653" y="947793"/>
                    </a:lnTo>
                    <a:lnTo>
                      <a:pt x="1806653" y="2108352"/>
                    </a:lnTo>
                    <a:lnTo>
                      <a:pt x="0" y="2108352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任意多边形 133"/>
              <p:cNvSpPr/>
              <p:nvPr/>
            </p:nvSpPr>
            <p:spPr bwMode="auto">
              <a:xfrm>
                <a:off x="11670990" y="4766019"/>
                <a:ext cx="521010" cy="2010740"/>
              </a:xfrm>
              <a:custGeom>
                <a:avLst/>
                <a:gdLst>
                  <a:gd name="connsiteX0" fmla="*/ 0 w 521010"/>
                  <a:gd name="connsiteY0" fmla="*/ 0 h 2010740"/>
                  <a:gd name="connsiteX1" fmla="*/ 521010 w 521010"/>
                  <a:gd name="connsiteY1" fmla="*/ 922444 h 2010740"/>
                  <a:gd name="connsiteX2" fmla="*/ 521010 w 521010"/>
                  <a:gd name="connsiteY2" fmla="*/ 1807123 h 2010740"/>
                  <a:gd name="connsiteX3" fmla="*/ 400876 w 521010"/>
                  <a:gd name="connsiteY3" fmla="*/ 2010740 h 201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010" h="2010740">
                    <a:moveTo>
                      <a:pt x="0" y="0"/>
                    </a:moveTo>
                    <a:lnTo>
                      <a:pt x="521010" y="922444"/>
                    </a:lnTo>
                    <a:lnTo>
                      <a:pt x="521010" y="1807123"/>
                    </a:lnTo>
                    <a:lnTo>
                      <a:pt x="400876" y="2010740"/>
                    </a:ln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69"/>
              <p:cNvSpPr/>
              <p:nvPr/>
            </p:nvSpPr>
            <p:spPr bwMode="auto">
              <a:xfrm>
                <a:off x="11241482" y="4969638"/>
                <a:ext cx="919469" cy="763572"/>
              </a:xfrm>
              <a:custGeom>
                <a:avLst/>
                <a:gdLst>
                  <a:gd name="T0" fmla="*/ 230 w 289"/>
                  <a:gd name="T1" fmla="*/ 109 h 240"/>
                  <a:gd name="T2" fmla="*/ 289 w 289"/>
                  <a:gd name="T3" fmla="*/ 209 h 240"/>
                  <a:gd name="T4" fmla="*/ 173 w 289"/>
                  <a:gd name="T5" fmla="*/ 133 h 240"/>
                  <a:gd name="T6" fmla="*/ 142 w 289"/>
                  <a:gd name="T7" fmla="*/ 240 h 240"/>
                  <a:gd name="T8" fmla="*/ 118 w 289"/>
                  <a:gd name="T9" fmla="*/ 133 h 240"/>
                  <a:gd name="T10" fmla="*/ 55 w 289"/>
                  <a:gd name="T11" fmla="*/ 214 h 240"/>
                  <a:gd name="T12" fmla="*/ 90 w 289"/>
                  <a:gd name="T13" fmla="*/ 54 h 240"/>
                  <a:gd name="T14" fmla="*/ 0 w 289"/>
                  <a:gd name="T15" fmla="*/ 152 h 240"/>
                  <a:gd name="T16" fmla="*/ 92 w 289"/>
                  <a:gd name="T17" fmla="*/ 0 h 240"/>
                  <a:gd name="T18" fmla="*/ 111 w 289"/>
                  <a:gd name="T19" fmla="*/ 62 h 240"/>
                  <a:gd name="T20" fmla="*/ 142 w 289"/>
                  <a:gd name="T21" fmla="*/ 52 h 240"/>
                  <a:gd name="T22" fmla="*/ 152 w 289"/>
                  <a:gd name="T23" fmla="*/ 149 h 240"/>
                  <a:gd name="T24" fmla="*/ 156 w 289"/>
                  <a:gd name="T25" fmla="*/ 52 h 240"/>
                  <a:gd name="T26" fmla="*/ 237 w 289"/>
                  <a:gd name="T27" fmla="*/ 138 h 240"/>
                  <a:gd name="T28" fmla="*/ 230 w 289"/>
                  <a:gd name="T29" fmla="*/ 10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9" h="240">
                    <a:moveTo>
                      <a:pt x="230" y="109"/>
                    </a:moveTo>
                    <a:lnTo>
                      <a:pt x="289" y="209"/>
                    </a:lnTo>
                    <a:lnTo>
                      <a:pt x="173" y="133"/>
                    </a:lnTo>
                    <a:lnTo>
                      <a:pt x="142" y="240"/>
                    </a:lnTo>
                    <a:lnTo>
                      <a:pt x="118" y="133"/>
                    </a:lnTo>
                    <a:lnTo>
                      <a:pt x="55" y="214"/>
                    </a:lnTo>
                    <a:lnTo>
                      <a:pt x="90" y="54"/>
                    </a:lnTo>
                    <a:lnTo>
                      <a:pt x="0" y="152"/>
                    </a:lnTo>
                    <a:lnTo>
                      <a:pt x="92" y="0"/>
                    </a:lnTo>
                    <a:lnTo>
                      <a:pt x="111" y="62"/>
                    </a:lnTo>
                    <a:lnTo>
                      <a:pt x="142" y="52"/>
                    </a:lnTo>
                    <a:lnTo>
                      <a:pt x="152" y="149"/>
                    </a:lnTo>
                    <a:lnTo>
                      <a:pt x="156" y="52"/>
                    </a:lnTo>
                    <a:lnTo>
                      <a:pt x="237" y="138"/>
                    </a:lnTo>
                    <a:lnTo>
                      <a:pt x="230" y="109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2" name="组合 141"/>
          <p:cNvGrpSpPr/>
          <p:nvPr/>
        </p:nvGrpSpPr>
        <p:grpSpPr>
          <a:xfrm>
            <a:off x="3451955" y="2461715"/>
            <a:ext cx="5183118" cy="1819031"/>
            <a:chOff x="3731807" y="3324889"/>
            <a:chExt cx="5183118" cy="1819031"/>
          </a:xfrm>
        </p:grpSpPr>
        <p:grpSp>
          <p:nvGrpSpPr>
            <p:cNvPr id="143" name="组合 142"/>
            <p:cNvGrpSpPr/>
            <p:nvPr/>
          </p:nvGrpSpPr>
          <p:grpSpPr>
            <a:xfrm>
              <a:off x="4233802" y="3324889"/>
              <a:ext cx="4226071" cy="871151"/>
              <a:chOff x="2388673" y="3782430"/>
              <a:chExt cx="4226071" cy="871151"/>
            </a:xfrm>
          </p:grpSpPr>
          <p:sp>
            <p:nvSpPr>
              <p:cNvPr id="146" name="矩形 19"/>
              <p:cNvSpPr/>
              <p:nvPr/>
            </p:nvSpPr>
            <p:spPr>
              <a:xfrm rot="10800000">
                <a:off x="5600699" y="4169771"/>
                <a:ext cx="1014045" cy="483810"/>
              </a:xfrm>
              <a:custGeom>
                <a:avLst/>
                <a:gdLst>
                  <a:gd name="connsiteX0" fmla="*/ 0 w 1629556"/>
                  <a:gd name="connsiteY0" fmla="*/ 0 h 545886"/>
                  <a:gd name="connsiteX1" fmla="*/ 1629556 w 1629556"/>
                  <a:gd name="connsiteY1" fmla="*/ 0 h 545886"/>
                  <a:gd name="connsiteX2" fmla="*/ 1629556 w 1629556"/>
                  <a:gd name="connsiteY2" fmla="*/ 545886 h 545886"/>
                  <a:gd name="connsiteX3" fmla="*/ 0 w 1629556"/>
                  <a:gd name="connsiteY3" fmla="*/ 545886 h 545886"/>
                  <a:gd name="connsiteX4" fmla="*/ 0 w 1629556"/>
                  <a:gd name="connsiteY4" fmla="*/ 0 h 545886"/>
                  <a:gd name="connsiteX0-1" fmla="*/ 23447 w 1653003"/>
                  <a:gd name="connsiteY0-2" fmla="*/ 0 h 545886"/>
                  <a:gd name="connsiteX1-3" fmla="*/ 1653003 w 1653003"/>
                  <a:gd name="connsiteY1-4" fmla="*/ 0 h 545886"/>
                  <a:gd name="connsiteX2-5" fmla="*/ 1653003 w 1653003"/>
                  <a:gd name="connsiteY2-6" fmla="*/ 545886 h 545886"/>
                  <a:gd name="connsiteX3-7" fmla="*/ 23447 w 1653003"/>
                  <a:gd name="connsiteY3-8" fmla="*/ 545886 h 545886"/>
                  <a:gd name="connsiteX4-9" fmla="*/ 0 w 1653003"/>
                  <a:gd name="connsiteY4-10" fmla="*/ 272795 h 545886"/>
                  <a:gd name="connsiteX5" fmla="*/ 23447 w 1653003"/>
                  <a:gd name="connsiteY5" fmla="*/ 0 h 545886"/>
                  <a:gd name="connsiteX0-11" fmla="*/ 0 w 1629556"/>
                  <a:gd name="connsiteY0-12" fmla="*/ 0 h 545886"/>
                  <a:gd name="connsiteX1-13" fmla="*/ 1629556 w 1629556"/>
                  <a:gd name="connsiteY1-14" fmla="*/ 0 h 545886"/>
                  <a:gd name="connsiteX2-15" fmla="*/ 1629556 w 1629556"/>
                  <a:gd name="connsiteY2-16" fmla="*/ 545886 h 545886"/>
                  <a:gd name="connsiteX3-17" fmla="*/ 0 w 1629556"/>
                  <a:gd name="connsiteY3-18" fmla="*/ 545886 h 545886"/>
                  <a:gd name="connsiteX4-19" fmla="*/ 304800 w 1629556"/>
                  <a:gd name="connsiteY4-20" fmla="*/ 272795 h 545886"/>
                  <a:gd name="connsiteX5-21" fmla="*/ 0 w 1629556"/>
                  <a:gd name="connsiteY5-22" fmla="*/ 0 h 5458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629556" h="545886">
                    <a:moveTo>
                      <a:pt x="0" y="0"/>
                    </a:moveTo>
                    <a:lnTo>
                      <a:pt x="1629556" y="0"/>
                    </a:lnTo>
                    <a:lnTo>
                      <a:pt x="1629556" y="545886"/>
                    </a:lnTo>
                    <a:lnTo>
                      <a:pt x="0" y="545886"/>
                    </a:lnTo>
                    <a:lnTo>
                      <a:pt x="304800" y="272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C3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矩形 19"/>
              <p:cNvSpPr/>
              <p:nvPr/>
            </p:nvSpPr>
            <p:spPr>
              <a:xfrm>
                <a:off x="2388673" y="4169771"/>
                <a:ext cx="1014045" cy="483810"/>
              </a:xfrm>
              <a:custGeom>
                <a:avLst/>
                <a:gdLst>
                  <a:gd name="connsiteX0" fmla="*/ 0 w 1629556"/>
                  <a:gd name="connsiteY0" fmla="*/ 0 h 545886"/>
                  <a:gd name="connsiteX1" fmla="*/ 1629556 w 1629556"/>
                  <a:gd name="connsiteY1" fmla="*/ 0 h 545886"/>
                  <a:gd name="connsiteX2" fmla="*/ 1629556 w 1629556"/>
                  <a:gd name="connsiteY2" fmla="*/ 545886 h 545886"/>
                  <a:gd name="connsiteX3" fmla="*/ 0 w 1629556"/>
                  <a:gd name="connsiteY3" fmla="*/ 545886 h 545886"/>
                  <a:gd name="connsiteX4" fmla="*/ 0 w 1629556"/>
                  <a:gd name="connsiteY4" fmla="*/ 0 h 545886"/>
                  <a:gd name="connsiteX0-1" fmla="*/ 23447 w 1653003"/>
                  <a:gd name="connsiteY0-2" fmla="*/ 0 h 545886"/>
                  <a:gd name="connsiteX1-3" fmla="*/ 1653003 w 1653003"/>
                  <a:gd name="connsiteY1-4" fmla="*/ 0 h 545886"/>
                  <a:gd name="connsiteX2-5" fmla="*/ 1653003 w 1653003"/>
                  <a:gd name="connsiteY2-6" fmla="*/ 545886 h 545886"/>
                  <a:gd name="connsiteX3-7" fmla="*/ 23447 w 1653003"/>
                  <a:gd name="connsiteY3-8" fmla="*/ 545886 h 545886"/>
                  <a:gd name="connsiteX4-9" fmla="*/ 0 w 1653003"/>
                  <a:gd name="connsiteY4-10" fmla="*/ 272795 h 545886"/>
                  <a:gd name="connsiteX5" fmla="*/ 23447 w 1653003"/>
                  <a:gd name="connsiteY5" fmla="*/ 0 h 545886"/>
                  <a:gd name="connsiteX0-11" fmla="*/ 0 w 1629556"/>
                  <a:gd name="connsiteY0-12" fmla="*/ 0 h 545886"/>
                  <a:gd name="connsiteX1-13" fmla="*/ 1629556 w 1629556"/>
                  <a:gd name="connsiteY1-14" fmla="*/ 0 h 545886"/>
                  <a:gd name="connsiteX2-15" fmla="*/ 1629556 w 1629556"/>
                  <a:gd name="connsiteY2-16" fmla="*/ 545886 h 545886"/>
                  <a:gd name="connsiteX3-17" fmla="*/ 0 w 1629556"/>
                  <a:gd name="connsiteY3-18" fmla="*/ 545886 h 545886"/>
                  <a:gd name="connsiteX4-19" fmla="*/ 304800 w 1629556"/>
                  <a:gd name="connsiteY4-20" fmla="*/ 272795 h 545886"/>
                  <a:gd name="connsiteX5-21" fmla="*/ 0 w 1629556"/>
                  <a:gd name="connsiteY5-22" fmla="*/ 0 h 5458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629556" h="545886">
                    <a:moveTo>
                      <a:pt x="0" y="0"/>
                    </a:moveTo>
                    <a:lnTo>
                      <a:pt x="1629556" y="0"/>
                    </a:lnTo>
                    <a:lnTo>
                      <a:pt x="1629556" y="545886"/>
                    </a:lnTo>
                    <a:lnTo>
                      <a:pt x="0" y="545886"/>
                    </a:lnTo>
                    <a:lnTo>
                      <a:pt x="304800" y="272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C3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圆角矩形 147"/>
              <p:cNvSpPr/>
              <p:nvPr/>
            </p:nvSpPr>
            <p:spPr>
              <a:xfrm>
                <a:off x="2825310" y="3782430"/>
                <a:ext cx="3376197" cy="660284"/>
              </a:xfrm>
              <a:prstGeom prst="roundRect">
                <a:avLst/>
              </a:prstGeom>
              <a:solidFill>
                <a:srgbClr val="3DC3C9"/>
              </a:solidFill>
              <a:ln w="889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文本框 148"/>
              <p:cNvSpPr txBox="1"/>
              <p:nvPr/>
            </p:nvSpPr>
            <p:spPr>
              <a:xfrm>
                <a:off x="3200450" y="3906392"/>
                <a:ext cx="30010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</a:t>
                </a:r>
                <a:r>
                  <a:rPr lang="zh-CN" altLang="en-US" sz="2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输入您的喵标题</a:t>
                </a:r>
                <a:endParaRPr lang="zh-CN" altLang="en-US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5" name="矩形 144"/>
            <p:cNvSpPr/>
            <p:nvPr/>
          </p:nvSpPr>
          <p:spPr>
            <a:xfrm>
              <a:off x="3731807" y="4479123"/>
              <a:ext cx="5183118" cy="6647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单击此处编辑您要的内容，建议您在展示时采用微软雅黑字体，本模版所有图形线条及其相应素材均可自由编辑、改色、替换。更多使用说明和作品请详阅模版最末的使用手册。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0" name="矩形 149"/>
          <p:cNvSpPr/>
          <p:nvPr/>
        </p:nvSpPr>
        <p:spPr>
          <a:xfrm>
            <a:off x="0" y="6327104"/>
            <a:ext cx="12192000" cy="530896"/>
          </a:xfrm>
          <a:prstGeom prst="rect">
            <a:avLst/>
          </a:prstGeom>
          <a:solidFill>
            <a:srgbClr val="ABD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466819" y="5721931"/>
            <a:ext cx="3132068" cy="928799"/>
            <a:chOff x="384175" y="5132388"/>
            <a:chExt cx="4962526" cy="1471613"/>
          </a:xfrm>
        </p:grpSpPr>
        <p:sp>
          <p:nvSpPr>
            <p:cNvPr id="152" name="Freeform 47"/>
            <p:cNvSpPr/>
            <p:nvPr/>
          </p:nvSpPr>
          <p:spPr bwMode="auto">
            <a:xfrm>
              <a:off x="774700" y="6148388"/>
              <a:ext cx="96838" cy="442913"/>
            </a:xfrm>
            <a:custGeom>
              <a:avLst/>
              <a:gdLst>
                <a:gd name="T0" fmla="*/ 41 w 41"/>
                <a:gd name="T1" fmla="*/ 178 h 187"/>
                <a:gd name="T2" fmla="*/ 21 w 41"/>
                <a:gd name="T3" fmla="*/ 187 h 187"/>
                <a:gd name="T4" fmla="*/ 21 w 41"/>
                <a:gd name="T5" fmla="*/ 187 h 187"/>
                <a:gd name="T6" fmla="*/ 0 w 41"/>
                <a:gd name="T7" fmla="*/ 178 h 187"/>
                <a:gd name="T8" fmla="*/ 0 w 41"/>
                <a:gd name="T9" fmla="*/ 8 h 187"/>
                <a:gd name="T10" fmla="*/ 21 w 41"/>
                <a:gd name="T11" fmla="*/ 0 h 187"/>
                <a:gd name="T12" fmla="*/ 21 w 41"/>
                <a:gd name="T13" fmla="*/ 0 h 187"/>
                <a:gd name="T14" fmla="*/ 41 w 41"/>
                <a:gd name="T15" fmla="*/ 8 h 187"/>
                <a:gd name="T16" fmla="*/ 41 w 41"/>
                <a:gd name="T17" fmla="*/ 17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7">
                  <a:moveTo>
                    <a:pt x="41" y="178"/>
                  </a:moveTo>
                  <a:cubicBezTo>
                    <a:pt x="41" y="183"/>
                    <a:pt x="32" y="187"/>
                    <a:pt x="21" y="187"/>
                  </a:cubicBezTo>
                  <a:cubicBezTo>
                    <a:pt x="21" y="187"/>
                    <a:pt x="21" y="187"/>
                    <a:pt x="21" y="187"/>
                  </a:cubicBezTo>
                  <a:cubicBezTo>
                    <a:pt x="9" y="187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4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48"/>
            <p:cNvSpPr/>
            <p:nvPr/>
          </p:nvSpPr>
          <p:spPr bwMode="auto">
            <a:xfrm>
              <a:off x="384175" y="5356225"/>
              <a:ext cx="876300" cy="1014413"/>
            </a:xfrm>
            <a:custGeom>
              <a:avLst/>
              <a:gdLst>
                <a:gd name="T0" fmla="*/ 261 w 371"/>
                <a:gd name="T1" fmla="*/ 304 h 429"/>
                <a:gd name="T2" fmla="*/ 353 w 371"/>
                <a:gd name="T3" fmla="*/ 288 h 429"/>
                <a:gd name="T4" fmla="*/ 246 w 371"/>
                <a:gd name="T5" fmla="*/ 207 h 429"/>
                <a:gd name="T6" fmla="*/ 327 w 371"/>
                <a:gd name="T7" fmla="*/ 184 h 429"/>
                <a:gd name="T8" fmla="*/ 233 w 371"/>
                <a:gd name="T9" fmla="*/ 120 h 429"/>
                <a:gd name="T10" fmla="*/ 272 w 371"/>
                <a:gd name="T11" fmla="*/ 104 h 429"/>
                <a:gd name="T12" fmla="*/ 187 w 371"/>
                <a:gd name="T13" fmla="*/ 0 h 429"/>
                <a:gd name="T14" fmla="*/ 89 w 371"/>
                <a:gd name="T15" fmla="*/ 103 h 429"/>
                <a:gd name="T16" fmla="*/ 137 w 371"/>
                <a:gd name="T17" fmla="*/ 121 h 429"/>
                <a:gd name="T18" fmla="*/ 44 w 371"/>
                <a:gd name="T19" fmla="*/ 184 h 429"/>
                <a:gd name="T20" fmla="*/ 125 w 371"/>
                <a:gd name="T21" fmla="*/ 207 h 429"/>
                <a:gd name="T22" fmla="*/ 18 w 371"/>
                <a:gd name="T23" fmla="*/ 288 h 429"/>
                <a:gd name="T24" fmla="*/ 110 w 371"/>
                <a:gd name="T25" fmla="*/ 304 h 429"/>
                <a:gd name="T26" fmla="*/ 0 w 371"/>
                <a:gd name="T27" fmla="*/ 397 h 429"/>
                <a:gd name="T28" fmla="*/ 186 w 371"/>
                <a:gd name="T29" fmla="*/ 429 h 429"/>
                <a:gd name="T30" fmla="*/ 371 w 371"/>
                <a:gd name="T31" fmla="*/ 397 h 429"/>
                <a:gd name="T32" fmla="*/ 261 w 371"/>
                <a:gd name="T33" fmla="*/ 30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429">
                  <a:moveTo>
                    <a:pt x="261" y="304"/>
                  </a:moveTo>
                  <a:cubicBezTo>
                    <a:pt x="289" y="305"/>
                    <a:pt x="332" y="302"/>
                    <a:pt x="353" y="288"/>
                  </a:cubicBezTo>
                  <a:cubicBezTo>
                    <a:pt x="312" y="272"/>
                    <a:pt x="268" y="235"/>
                    <a:pt x="246" y="207"/>
                  </a:cubicBezTo>
                  <a:cubicBezTo>
                    <a:pt x="281" y="203"/>
                    <a:pt x="299" y="203"/>
                    <a:pt x="327" y="184"/>
                  </a:cubicBezTo>
                  <a:cubicBezTo>
                    <a:pt x="289" y="176"/>
                    <a:pt x="248" y="141"/>
                    <a:pt x="233" y="120"/>
                  </a:cubicBezTo>
                  <a:cubicBezTo>
                    <a:pt x="253" y="114"/>
                    <a:pt x="254" y="113"/>
                    <a:pt x="272" y="104"/>
                  </a:cubicBezTo>
                  <a:cubicBezTo>
                    <a:pt x="226" y="78"/>
                    <a:pt x="195" y="34"/>
                    <a:pt x="187" y="0"/>
                  </a:cubicBezTo>
                  <a:cubicBezTo>
                    <a:pt x="168" y="54"/>
                    <a:pt x="140" y="84"/>
                    <a:pt x="89" y="103"/>
                  </a:cubicBezTo>
                  <a:cubicBezTo>
                    <a:pt x="105" y="113"/>
                    <a:pt x="119" y="118"/>
                    <a:pt x="137" y="121"/>
                  </a:cubicBezTo>
                  <a:cubicBezTo>
                    <a:pt x="122" y="142"/>
                    <a:pt x="82" y="176"/>
                    <a:pt x="44" y="184"/>
                  </a:cubicBezTo>
                  <a:cubicBezTo>
                    <a:pt x="72" y="203"/>
                    <a:pt x="90" y="203"/>
                    <a:pt x="125" y="207"/>
                  </a:cubicBezTo>
                  <a:cubicBezTo>
                    <a:pt x="103" y="235"/>
                    <a:pt x="59" y="272"/>
                    <a:pt x="18" y="288"/>
                  </a:cubicBezTo>
                  <a:cubicBezTo>
                    <a:pt x="39" y="302"/>
                    <a:pt x="82" y="305"/>
                    <a:pt x="110" y="304"/>
                  </a:cubicBezTo>
                  <a:cubicBezTo>
                    <a:pt x="95" y="333"/>
                    <a:pt x="31" y="383"/>
                    <a:pt x="0" y="397"/>
                  </a:cubicBezTo>
                  <a:cubicBezTo>
                    <a:pt x="66" y="426"/>
                    <a:pt x="133" y="429"/>
                    <a:pt x="186" y="429"/>
                  </a:cubicBezTo>
                  <a:cubicBezTo>
                    <a:pt x="239" y="429"/>
                    <a:pt x="305" y="426"/>
                    <a:pt x="371" y="397"/>
                  </a:cubicBezTo>
                  <a:cubicBezTo>
                    <a:pt x="340" y="383"/>
                    <a:pt x="276" y="333"/>
                    <a:pt x="261" y="30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49"/>
            <p:cNvSpPr/>
            <p:nvPr/>
          </p:nvSpPr>
          <p:spPr bwMode="auto">
            <a:xfrm>
              <a:off x="1235075" y="6075363"/>
              <a:ext cx="111125" cy="509588"/>
            </a:xfrm>
            <a:custGeom>
              <a:avLst/>
              <a:gdLst>
                <a:gd name="T0" fmla="*/ 47 w 47"/>
                <a:gd name="T1" fmla="*/ 205 h 215"/>
                <a:gd name="T2" fmla="*/ 23 w 47"/>
                <a:gd name="T3" fmla="*/ 215 h 215"/>
                <a:gd name="T4" fmla="*/ 23 w 47"/>
                <a:gd name="T5" fmla="*/ 215 h 215"/>
                <a:gd name="T6" fmla="*/ 0 w 47"/>
                <a:gd name="T7" fmla="*/ 205 h 215"/>
                <a:gd name="T8" fmla="*/ 0 w 47"/>
                <a:gd name="T9" fmla="*/ 9 h 215"/>
                <a:gd name="T10" fmla="*/ 23 w 47"/>
                <a:gd name="T11" fmla="*/ 0 h 215"/>
                <a:gd name="T12" fmla="*/ 23 w 47"/>
                <a:gd name="T13" fmla="*/ 0 h 215"/>
                <a:gd name="T14" fmla="*/ 47 w 47"/>
                <a:gd name="T15" fmla="*/ 9 h 215"/>
                <a:gd name="T16" fmla="*/ 47 w 47"/>
                <a:gd name="T17" fmla="*/ 20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5">
                  <a:moveTo>
                    <a:pt x="47" y="205"/>
                  </a:moveTo>
                  <a:cubicBezTo>
                    <a:pt x="47" y="211"/>
                    <a:pt x="36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1" y="215"/>
                    <a:pt x="0" y="211"/>
                    <a:pt x="0" y="20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5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50"/>
            <p:cNvSpPr/>
            <p:nvPr/>
          </p:nvSpPr>
          <p:spPr bwMode="auto">
            <a:xfrm>
              <a:off x="785813" y="5159375"/>
              <a:ext cx="1008063" cy="1171575"/>
            </a:xfrm>
            <a:custGeom>
              <a:avLst/>
              <a:gdLst>
                <a:gd name="T0" fmla="*/ 300 w 427"/>
                <a:gd name="T1" fmla="*/ 351 h 495"/>
                <a:gd name="T2" fmla="*/ 407 w 427"/>
                <a:gd name="T3" fmla="*/ 332 h 495"/>
                <a:gd name="T4" fmla="*/ 284 w 427"/>
                <a:gd name="T5" fmla="*/ 239 h 495"/>
                <a:gd name="T6" fmla="*/ 377 w 427"/>
                <a:gd name="T7" fmla="*/ 212 h 495"/>
                <a:gd name="T8" fmla="*/ 269 w 427"/>
                <a:gd name="T9" fmla="*/ 139 h 495"/>
                <a:gd name="T10" fmla="*/ 313 w 427"/>
                <a:gd name="T11" fmla="*/ 120 h 495"/>
                <a:gd name="T12" fmla="*/ 215 w 427"/>
                <a:gd name="T13" fmla="*/ 0 h 495"/>
                <a:gd name="T14" fmla="*/ 102 w 427"/>
                <a:gd name="T15" fmla="*/ 119 h 495"/>
                <a:gd name="T16" fmla="*/ 157 w 427"/>
                <a:gd name="T17" fmla="*/ 140 h 495"/>
                <a:gd name="T18" fmla="*/ 50 w 427"/>
                <a:gd name="T19" fmla="*/ 212 h 495"/>
                <a:gd name="T20" fmla="*/ 143 w 427"/>
                <a:gd name="T21" fmla="*/ 239 h 495"/>
                <a:gd name="T22" fmla="*/ 20 w 427"/>
                <a:gd name="T23" fmla="*/ 332 h 495"/>
                <a:gd name="T24" fmla="*/ 127 w 427"/>
                <a:gd name="T25" fmla="*/ 351 h 495"/>
                <a:gd name="T26" fmla="*/ 0 w 427"/>
                <a:gd name="T27" fmla="*/ 458 h 495"/>
                <a:gd name="T28" fmla="*/ 214 w 427"/>
                <a:gd name="T29" fmla="*/ 495 h 495"/>
                <a:gd name="T30" fmla="*/ 427 w 427"/>
                <a:gd name="T31" fmla="*/ 458 h 495"/>
                <a:gd name="T32" fmla="*/ 300 w 427"/>
                <a:gd name="T33" fmla="*/ 351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7" h="495">
                  <a:moveTo>
                    <a:pt x="300" y="351"/>
                  </a:moveTo>
                  <a:cubicBezTo>
                    <a:pt x="333" y="352"/>
                    <a:pt x="382" y="348"/>
                    <a:pt x="407" y="332"/>
                  </a:cubicBezTo>
                  <a:cubicBezTo>
                    <a:pt x="360" y="314"/>
                    <a:pt x="309" y="271"/>
                    <a:pt x="284" y="239"/>
                  </a:cubicBezTo>
                  <a:cubicBezTo>
                    <a:pt x="324" y="234"/>
                    <a:pt x="344" y="234"/>
                    <a:pt x="377" y="212"/>
                  </a:cubicBezTo>
                  <a:cubicBezTo>
                    <a:pt x="333" y="203"/>
                    <a:pt x="286" y="162"/>
                    <a:pt x="269" y="139"/>
                  </a:cubicBezTo>
                  <a:cubicBezTo>
                    <a:pt x="292" y="132"/>
                    <a:pt x="293" y="131"/>
                    <a:pt x="313" y="120"/>
                  </a:cubicBezTo>
                  <a:cubicBezTo>
                    <a:pt x="261" y="90"/>
                    <a:pt x="225" y="39"/>
                    <a:pt x="215" y="0"/>
                  </a:cubicBezTo>
                  <a:cubicBezTo>
                    <a:pt x="194" y="62"/>
                    <a:pt x="161" y="97"/>
                    <a:pt x="102" y="119"/>
                  </a:cubicBezTo>
                  <a:cubicBezTo>
                    <a:pt x="121" y="131"/>
                    <a:pt x="137" y="136"/>
                    <a:pt x="157" y="140"/>
                  </a:cubicBezTo>
                  <a:cubicBezTo>
                    <a:pt x="140" y="164"/>
                    <a:pt x="94" y="203"/>
                    <a:pt x="50" y="212"/>
                  </a:cubicBezTo>
                  <a:cubicBezTo>
                    <a:pt x="82" y="234"/>
                    <a:pt x="103" y="234"/>
                    <a:pt x="143" y="239"/>
                  </a:cubicBezTo>
                  <a:cubicBezTo>
                    <a:pt x="118" y="271"/>
                    <a:pt x="67" y="314"/>
                    <a:pt x="20" y="332"/>
                  </a:cubicBezTo>
                  <a:cubicBezTo>
                    <a:pt x="45" y="348"/>
                    <a:pt x="94" y="352"/>
                    <a:pt x="127" y="351"/>
                  </a:cubicBezTo>
                  <a:cubicBezTo>
                    <a:pt x="110" y="385"/>
                    <a:pt x="35" y="442"/>
                    <a:pt x="0" y="458"/>
                  </a:cubicBezTo>
                  <a:cubicBezTo>
                    <a:pt x="76" y="491"/>
                    <a:pt x="153" y="495"/>
                    <a:pt x="214" y="495"/>
                  </a:cubicBezTo>
                  <a:cubicBezTo>
                    <a:pt x="276" y="495"/>
                    <a:pt x="351" y="491"/>
                    <a:pt x="427" y="458"/>
                  </a:cubicBezTo>
                  <a:cubicBezTo>
                    <a:pt x="392" y="442"/>
                    <a:pt x="317" y="385"/>
                    <a:pt x="300" y="35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51"/>
            <p:cNvSpPr/>
            <p:nvPr/>
          </p:nvSpPr>
          <p:spPr bwMode="auto">
            <a:xfrm>
              <a:off x="2041525" y="6091238"/>
              <a:ext cx="85725" cy="395288"/>
            </a:xfrm>
            <a:custGeom>
              <a:avLst/>
              <a:gdLst>
                <a:gd name="T0" fmla="*/ 36 w 36"/>
                <a:gd name="T1" fmla="*/ 160 h 167"/>
                <a:gd name="T2" fmla="*/ 18 w 36"/>
                <a:gd name="T3" fmla="*/ 167 h 167"/>
                <a:gd name="T4" fmla="*/ 18 w 36"/>
                <a:gd name="T5" fmla="*/ 167 h 167"/>
                <a:gd name="T6" fmla="*/ 0 w 36"/>
                <a:gd name="T7" fmla="*/ 160 h 167"/>
                <a:gd name="T8" fmla="*/ 0 w 36"/>
                <a:gd name="T9" fmla="*/ 8 h 167"/>
                <a:gd name="T10" fmla="*/ 18 w 36"/>
                <a:gd name="T11" fmla="*/ 0 h 167"/>
                <a:gd name="T12" fmla="*/ 18 w 36"/>
                <a:gd name="T13" fmla="*/ 0 h 167"/>
                <a:gd name="T14" fmla="*/ 36 w 36"/>
                <a:gd name="T15" fmla="*/ 8 h 167"/>
                <a:gd name="T16" fmla="*/ 36 w 36"/>
                <a:gd name="T17" fmla="*/ 16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67">
                  <a:moveTo>
                    <a:pt x="36" y="160"/>
                  </a:moveTo>
                  <a:cubicBezTo>
                    <a:pt x="36" y="164"/>
                    <a:pt x="28" y="167"/>
                    <a:pt x="18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8" y="167"/>
                    <a:pt x="0" y="164"/>
                    <a:pt x="0" y="1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3"/>
                    <a:pt x="36" y="8"/>
                  </a:cubicBezTo>
                  <a:lnTo>
                    <a:pt x="36" y="160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52"/>
            <p:cNvSpPr/>
            <p:nvPr/>
          </p:nvSpPr>
          <p:spPr bwMode="auto">
            <a:xfrm>
              <a:off x="1692275" y="5383213"/>
              <a:ext cx="784225" cy="908050"/>
            </a:xfrm>
            <a:custGeom>
              <a:avLst/>
              <a:gdLst>
                <a:gd name="T0" fmla="*/ 233 w 332"/>
                <a:gd name="T1" fmla="*/ 272 h 383"/>
                <a:gd name="T2" fmla="*/ 316 w 332"/>
                <a:gd name="T3" fmla="*/ 257 h 383"/>
                <a:gd name="T4" fmla="*/ 220 w 332"/>
                <a:gd name="T5" fmla="*/ 185 h 383"/>
                <a:gd name="T6" fmla="*/ 292 w 332"/>
                <a:gd name="T7" fmla="*/ 164 h 383"/>
                <a:gd name="T8" fmla="*/ 209 w 332"/>
                <a:gd name="T9" fmla="*/ 107 h 383"/>
                <a:gd name="T10" fmla="*/ 243 w 332"/>
                <a:gd name="T11" fmla="*/ 93 h 383"/>
                <a:gd name="T12" fmla="*/ 167 w 332"/>
                <a:gd name="T13" fmla="*/ 0 h 383"/>
                <a:gd name="T14" fmla="*/ 80 w 332"/>
                <a:gd name="T15" fmla="*/ 92 h 383"/>
                <a:gd name="T16" fmla="*/ 122 w 332"/>
                <a:gd name="T17" fmla="*/ 108 h 383"/>
                <a:gd name="T18" fmla="*/ 40 w 332"/>
                <a:gd name="T19" fmla="*/ 164 h 383"/>
                <a:gd name="T20" fmla="*/ 112 w 332"/>
                <a:gd name="T21" fmla="*/ 185 h 383"/>
                <a:gd name="T22" fmla="*/ 16 w 332"/>
                <a:gd name="T23" fmla="*/ 257 h 383"/>
                <a:gd name="T24" fmla="*/ 99 w 332"/>
                <a:gd name="T25" fmla="*/ 272 h 383"/>
                <a:gd name="T26" fmla="*/ 0 w 332"/>
                <a:gd name="T27" fmla="*/ 354 h 383"/>
                <a:gd name="T28" fmla="*/ 167 w 332"/>
                <a:gd name="T29" fmla="*/ 383 h 383"/>
                <a:gd name="T30" fmla="*/ 332 w 332"/>
                <a:gd name="T31" fmla="*/ 354 h 383"/>
                <a:gd name="T32" fmla="*/ 233 w 332"/>
                <a:gd name="T33" fmla="*/ 27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83">
                  <a:moveTo>
                    <a:pt x="233" y="272"/>
                  </a:moveTo>
                  <a:cubicBezTo>
                    <a:pt x="258" y="272"/>
                    <a:pt x="297" y="270"/>
                    <a:pt x="316" y="257"/>
                  </a:cubicBezTo>
                  <a:cubicBezTo>
                    <a:pt x="279" y="243"/>
                    <a:pt x="240" y="210"/>
                    <a:pt x="220" y="185"/>
                  </a:cubicBezTo>
                  <a:cubicBezTo>
                    <a:pt x="252" y="181"/>
                    <a:pt x="267" y="181"/>
                    <a:pt x="292" y="164"/>
                  </a:cubicBezTo>
                  <a:cubicBezTo>
                    <a:pt x="258" y="158"/>
                    <a:pt x="222" y="126"/>
                    <a:pt x="209" y="107"/>
                  </a:cubicBezTo>
                  <a:cubicBezTo>
                    <a:pt x="226" y="102"/>
                    <a:pt x="227" y="101"/>
                    <a:pt x="243" y="93"/>
                  </a:cubicBezTo>
                  <a:cubicBezTo>
                    <a:pt x="202" y="70"/>
                    <a:pt x="175" y="30"/>
                    <a:pt x="167" y="0"/>
                  </a:cubicBezTo>
                  <a:cubicBezTo>
                    <a:pt x="151" y="48"/>
                    <a:pt x="126" y="75"/>
                    <a:pt x="80" y="92"/>
                  </a:cubicBezTo>
                  <a:cubicBezTo>
                    <a:pt x="94" y="101"/>
                    <a:pt x="107" y="105"/>
                    <a:pt x="122" y="108"/>
                  </a:cubicBezTo>
                  <a:cubicBezTo>
                    <a:pt x="109" y="127"/>
                    <a:pt x="74" y="158"/>
                    <a:pt x="40" y="164"/>
                  </a:cubicBezTo>
                  <a:cubicBezTo>
                    <a:pt x="65" y="181"/>
                    <a:pt x="80" y="181"/>
                    <a:pt x="112" y="185"/>
                  </a:cubicBezTo>
                  <a:cubicBezTo>
                    <a:pt x="92" y="210"/>
                    <a:pt x="53" y="243"/>
                    <a:pt x="16" y="257"/>
                  </a:cubicBezTo>
                  <a:cubicBezTo>
                    <a:pt x="35" y="270"/>
                    <a:pt x="73" y="272"/>
                    <a:pt x="99" y="272"/>
                  </a:cubicBezTo>
                  <a:cubicBezTo>
                    <a:pt x="86" y="298"/>
                    <a:pt x="28" y="342"/>
                    <a:pt x="0" y="354"/>
                  </a:cubicBezTo>
                  <a:cubicBezTo>
                    <a:pt x="59" y="380"/>
                    <a:pt x="119" y="383"/>
                    <a:pt x="167" y="383"/>
                  </a:cubicBezTo>
                  <a:cubicBezTo>
                    <a:pt x="214" y="383"/>
                    <a:pt x="273" y="380"/>
                    <a:pt x="332" y="354"/>
                  </a:cubicBezTo>
                  <a:cubicBezTo>
                    <a:pt x="304" y="342"/>
                    <a:pt x="246" y="298"/>
                    <a:pt x="233" y="272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53"/>
            <p:cNvSpPr/>
            <p:nvPr/>
          </p:nvSpPr>
          <p:spPr bwMode="auto">
            <a:xfrm>
              <a:off x="2427288" y="6056313"/>
              <a:ext cx="111125" cy="514350"/>
            </a:xfrm>
            <a:custGeom>
              <a:avLst/>
              <a:gdLst>
                <a:gd name="T0" fmla="*/ 47 w 47"/>
                <a:gd name="T1" fmla="*/ 208 h 217"/>
                <a:gd name="T2" fmla="*/ 24 w 47"/>
                <a:gd name="T3" fmla="*/ 217 h 217"/>
                <a:gd name="T4" fmla="*/ 24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4 w 47"/>
                <a:gd name="T11" fmla="*/ 0 h 217"/>
                <a:gd name="T12" fmla="*/ 24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7" y="217"/>
                    <a:pt x="24" y="217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11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54"/>
            <p:cNvSpPr/>
            <p:nvPr/>
          </p:nvSpPr>
          <p:spPr bwMode="auto">
            <a:xfrm>
              <a:off x="1973263" y="5132388"/>
              <a:ext cx="1020763" cy="1184275"/>
            </a:xfrm>
            <a:custGeom>
              <a:avLst/>
              <a:gdLst>
                <a:gd name="T0" fmla="*/ 304 w 432"/>
                <a:gd name="T1" fmla="*/ 354 h 500"/>
                <a:gd name="T2" fmla="*/ 411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6 w 432"/>
                <a:gd name="T11" fmla="*/ 120 h 500"/>
                <a:gd name="T12" fmla="*/ 217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0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6" y="351"/>
                    <a:pt x="411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6" y="120"/>
                  </a:cubicBezTo>
                  <a:cubicBezTo>
                    <a:pt x="264" y="91"/>
                    <a:pt x="227" y="39"/>
                    <a:pt x="217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5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55"/>
            <p:cNvSpPr/>
            <p:nvPr/>
          </p:nvSpPr>
          <p:spPr bwMode="auto">
            <a:xfrm>
              <a:off x="3373438" y="6137275"/>
              <a:ext cx="96838" cy="439738"/>
            </a:xfrm>
            <a:custGeom>
              <a:avLst/>
              <a:gdLst>
                <a:gd name="T0" fmla="*/ 41 w 41"/>
                <a:gd name="T1" fmla="*/ 178 h 186"/>
                <a:gd name="T2" fmla="*/ 21 w 41"/>
                <a:gd name="T3" fmla="*/ 186 h 186"/>
                <a:gd name="T4" fmla="*/ 21 w 41"/>
                <a:gd name="T5" fmla="*/ 186 h 186"/>
                <a:gd name="T6" fmla="*/ 0 w 41"/>
                <a:gd name="T7" fmla="*/ 178 h 186"/>
                <a:gd name="T8" fmla="*/ 0 w 41"/>
                <a:gd name="T9" fmla="*/ 8 h 186"/>
                <a:gd name="T10" fmla="*/ 21 w 41"/>
                <a:gd name="T11" fmla="*/ 0 h 186"/>
                <a:gd name="T12" fmla="*/ 21 w 41"/>
                <a:gd name="T13" fmla="*/ 0 h 186"/>
                <a:gd name="T14" fmla="*/ 41 w 41"/>
                <a:gd name="T15" fmla="*/ 8 h 186"/>
                <a:gd name="T16" fmla="*/ 41 w 41"/>
                <a:gd name="T1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6">
                  <a:moveTo>
                    <a:pt x="41" y="178"/>
                  </a:moveTo>
                  <a:cubicBezTo>
                    <a:pt x="41" y="183"/>
                    <a:pt x="32" y="186"/>
                    <a:pt x="21" y="186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3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56"/>
            <p:cNvSpPr/>
            <p:nvPr/>
          </p:nvSpPr>
          <p:spPr bwMode="auto">
            <a:xfrm>
              <a:off x="2984500" y="5346700"/>
              <a:ext cx="876300" cy="1012825"/>
            </a:xfrm>
            <a:custGeom>
              <a:avLst/>
              <a:gdLst>
                <a:gd name="T0" fmla="*/ 261 w 371"/>
                <a:gd name="T1" fmla="*/ 303 h 428"/>
                <a:gd name="T2" fmla="*/ 353 w 371"/>
                <a:gd name="T3" fmla="*/ 287 h 428"/>
                <a:gd name="T4" fmla="*/ 246 w 371"/>
                <a:gd name="T5" fmla="*/ 206 h 428"/>
                <a:gd name="T6" fmla="*/ 327 w 371"/>
                <a:gd name="T7" fmla="*/ 183 h 428"/>
                <a:gd name="T8" fmla="*/ 233 w 371"/>
                <a:gd name="T9" fmla="*/ 119 h 428"/>
                <a:gd name="T10" fmla="*/ 272 w 371"/>
                <a:gd name="T11" fmla="*/ 103 h 428"/>
                <a:gd name="T12" fmla="*/ 187 w 371"/>
                <a:gd name="T13" fmla="*/ 0 h 428"/>
                <a:gd name="T14" fmla="*/ 89 w 371"/>
                <a:gd name="T15" fmla="*/ 102 h 428"/>
                <a:gd name="T16" fmla="*/ 137 w 371"/>
                <a:gd name="T17" fmla="*/ 120 h 428"/>
                <a:gd name="T18" fmla="*/ 44 w 371"/>
                <a:gd name="T19" fmla="*/ 183 h 428"/>
                <a:gd name="T20" fmla="*/ 125 w 371"/>
                <a:gd name="T21" fmla="*/ 206 h 428"/>
                <a:gd name="T22" fmla="*/ 18 w 371"/>
                <a:gd name="T23" fmla="*/ 287 h 428"/>
                <a:gd name="T24" fmla="*/ 110 w 371"/>
                <a:gd name="T25" fmla="*/ 303 h 428"/>
                <a:gd name="T26" fmla="*/ 0 w 371"/>
                <a:gd name="T27" fmla="*/ 395 h 428"/>
                <a:gd name="T28" fmla="*/ 186 w 371"/>
                <a:gd name="T29" fmla="*/ 428 h 428"/>
                <a:gd name="T30" fmla="*/ 371 w 371"/>
                <a:gd name="T31" fmla="*/ 395 h 428"/>
                <a:gd name="T32" fmla="*/ 261 w 371"/>
                <a:gd name="T33" fmla="*/ 30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428">
                  <a:moveTo>
                    <a:pt x="261" y="303"/>
                  </a:moveTo>
                  <a:cubicBezTo>
                    <a:pt x="289" y="304"/>
                    <a:pt x="332" y="301"/>
                    <a:pt x="353" y="287"/>
                  </a:cubicBezTo>
                  <a:cubicBezTo>
                    <a:pt x="312" y="271"/>
                    <a:pt x="268" y="234"/>
                    <a:pt x="246" y="206"/>
                  </a:cubicBezTo>
                  <a:cubicBezTo>
                    <a:pt x="281" y="202"/>
                    <a:pt x="299" y="202"/>
                    <a:pt x="327" y="183"/>
                  </a:cubicBezTo>
                  <a:cubicBezTo>
                    <a:pt x="289" y="175"/>
                    <a:pt x="248" y="140"/>
                    <a:pt x="233" y="119"/>
                  </a:cubicBezTo>
                  <a:cubicBezTo>
                    <a:pt x="253" y="113"/>
                    <a:pt x="254" y="112"/>
                    <a:pt x="272" y="103"/>
                  </a:cubicBezTo>
                  <a:cubicBezTo>
                    <a:pt x="226" y="77"/>
                    <a:pt x="195" y="33"/>
                    <a:pt x="187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6" y="112"/>
                    <a:pt x="119" y="117"/>
                    <a:pt x="137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2" y="202"/>
                    <a:pt x="90" y="202"/>
                    <a:pt x="125" y="206"/>
                  </a:cubicBezTo>
                  <a:cubicBezTo>
                    <a:pt x="103" y="234"/>
                    <a:pt x="59" y="271"/>
                    <a:pt x="18" y="287"/>
                  </a:cubicBezTo>
                  <a:cubicBezTo>
                    <a:pt x="39" y="301"/>
                    <a:pt x="82" y="304"/>
                    <a:pt x="110" y="303"/>
                  </a:cubicBezTo>
                  <a:cubicBezTo>
                    <a:pt x="96" y="332"/>
                    <a:pt x="31" y="382"/>
                    <a:pt x="0" y="395"/>
                  </a:cubicBezTo>
                  <a:cubicBezTo>
                    <a:pt x="66" y="425"/>
                    <a:pt x="133" y="428"/>
                    <a:pt x="186" y="428"/>
                  </a:cubicBezTo>
                  <a:cubicBezTo>
                    <a:pt x="239" y="428"/>
                    <a:pt x="305" y="425"/>
                    <a:pt x="371" y="395"/>
                  </a:cubicBezTo>
                  <a:cubicBezTo>
                    <a:pt x="340" y="382"/>
                    <a:pt x="275" y="332"/>
                    <a:pt x="261" y="303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57"/>
            <p:cNvSpPr/>
            <p:nvPr/>
          </p:nvSpPr>
          <p:spPr bwMode="auto">
            <a:xfrm>
              <a:off x="2936875" y="6122988"/>
              <a:ext cx="101600" cy="471488"/>
            </a:xfrm>
            <a:custGeom>
              <a:avLst/>
              <a:gdLst>
                <a:gd name="T0" fmla="*/ 43 w 43"/>
                <a:gd name="T1" fmla="*/ 190 h 199"/>
                <a:gd name="T2" fmla="*/ 22 w 43"/>
                <a:gd name="T3" fmla="*/ 199 h 199"/>
                <a:gd name="T4" fmla="*/ 22 w 43"/>
                <a:gd name="T5" fmla="*/ 199 h 199"/>
                <a:gd name="T6" fmla="*/ 0 w 43"/>
                <a:gd name="T7" fmla="*/ 190 h 199"/>
                <a:gd name="T8" fmla="*/ 0 w 43"/>
                <a:gd name="T9" fmla="*/ 9 h 199"/>
                <a:gd name="T10" fmla="*/ 22 w 43"/>
                <a:gd name="T11" fmla="*/ 0 h 199"/>
                <a:gd name="T12" fmla="*/ 22 w 43"/>
                <a:gd name="T13" fmla="*/ 0 h 199"/>
                <a:gd name="T14" fmla="*/ 43 w 43"/>
                <a:gd name="T15" fmla="*/ 9 h 199"/>
                <a:gd name="T16" fmla="*/ 43 w 43"/>
                <a:gd name="T17" fmla="*/ 1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99">
                  <a:moveTo>
                    <a:pt x="43" y="190"/>
                  </a:moveTo>
                  <a:cubicBezTo>
                    <a:pt x="43" y="195"/>
                    <a:pt x="34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10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3" y="4"/>
                    <a:pt x="43" y="9"/>
                  </a:cubicBezTo>
                  <a:lnTo>
                    <a:pt x="43" y="19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58"/>
            <p:cNvSpPr/>
            <p:nvPr/>
          </p:nvSpPr>
          <p:spPr bwMode="auto">
            <a:xfrm>
              <a:off x="2520950" y="5276850"/>
              <a:ext cx="933450" cy="1084263"/>
            </a:xfrm>
            <a:custGeom>
              <a:avLst/>
              <a:gdLst>
                <a:gd name="T0" fmla="*/ 278 w 395"/>
                <a:gd name="T1" fmla="*/ 324 h 458"/>
                <a:gd name="T2" fmla="*/ 377 w 395"/>
                <a:gd name="T3" fmla="*/ 307 h 458"/>
                <a:gd name="T4" fmla="*/ 262 w 395"/>
                <a:gd name="T5" fmla="*/ 221 h 458"/>
                <a:gd name="T6" fmla="*/ 348 w 395"/>
                <a:gd name="T7" fmla="*/ 196 h 458"/>
                <a:gd name="T8" fmla="*/ 249 w 395"/>
                <a:gd name="T9" fmla="*/ 128 h 458"/>
                <a:gd name="T10" fmla="*/ 290 w 395"/>
                <a:gd name="T11" fmla="*/ 111 h 458"/>
                <a:gd name="T12" fmla="*/ 199 w 395"/>
                <a:gd name="T13" fmla="*/ 0 h 458"/>
                <a:gd name="T14" fmla="*/ 95 w 395"/>
                <a:gd name="T15" fmla="*/ 109 h 458"/>
                <a:gd name="T16" fmla="*/ 146 w 395"/>
                <a:gd name="T17" fmla="*/ 129 h 458"/>
                <a:gd name="T18" fmla="*/ 47 w 395"/>
                <a:gd name="T19" fmla="*/ 196 h 458"/>
                <a:gd name="T20" fmla="*/ 133 w 395"/>
                <a:gd name="T21" fmla="*/ 221 h 458"/>
                <a:gd name="T22" fmla="*/ 19 w 395"/>
                <a:gd name="T23" fmla="*/ 307 h 458"/>
                <a:gd name="T24" fmla="*/ 117 w 395"/>
                <a:gd name="T25" fmla="*/ 324 h 458"/>
                <a:gd name="T26" fmla="*/ 0 w 395"/>
                <a:gd name="T27" fmla="*/ 423 h 458"/>
                <a:gd name="T28" fmla="*/ 198 w 395"/>
                <a:gd name="T29" fmla="*/ 458 h 458"/>
                <a:gd name="T30" fmla="*/ 395 w 395"/>
                <a:gd name="T31" fmla="*/ 423 h 458"/>
                <a:gd name="T32" fmla="*/ 278 w 395"/>
                <a:gd name="T33" fmla="*/ 32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5" h="458">
                  <a:moveTo>
                    <a:pt x="278" y="324"/>
                  </a:moveTo>
                  <a:cubicBezTo>
                    <a:pt x="308" y="325"/>
                    <a:pt x="354" y="322"/>
                    <a:pt x="377" y="307"/>
                  </a:cubicBezTo>
                  <a:cubicBezTo>
                    <a:pt x="333" y="290"/>
                    <a:pt x="285" y="251"/>
                    <a:pt x="262" y="221"/>
                  </a:cubicBezTo>
                  <a:cubicBezTo>
                    <a:pt x="300" y="216"/>
                    <a:pt x="319" y="216"/>
                    <a:pt x="348" y="196"/>
                  </a:cubicBezTo>
                  <a:cubicBezTo>
                    <a:pt x="308" y="188"/>
                    <a:pt x="264" y="150"/>
                    <a:pt x="249" y="128"/>
                  </a:cubicBezTo>
                  <a:cubicBezTo>
                    <a:pt x="270" y="122"/>
                    <a:pt x="271" y="121"/>
                    <a:pt x="290" y="111"/>
                  </a:cubicBezTo>
                  <a:cubicBezTo>
                    <a:pt x="241" y="83"/>
                    <a:pt x="208" y="36"/>
                    <a:pt x="199" y="0"/>
                  </a:cubicBezTo>
                  <a:cubicBezTo>
                    <a:pt x="179" y="57"/>
                    <a:pt x="149" y="90"/>
                    <a:pt x="95" y="109"/>
                  </a:cubicBezTo>
                  <a:cubicBezTo>
                    <a:pt x="112" y="121"/>
                    <a:pt x="127" y="126"/>
                    <a:pt x="146" y="129"/>
                  </a:cubicBezTo>
                  <a:cubicBezTo>
                    <a:pt x="130" y="151"/>
                    <a:pt x="88" y="188"/>
                    <a:pt x="47" y="196"/>
                  </a:cubicBezTo>
                  <a:cubicBezTo>
                    <a:pt x="77" y="216"/>
                    <a:pt x="95" y="216"/>
                    <a:pt x="133" y="221"/>
                  </a:cubicBezTo>
                  <a:cubicBezTo>
                    <a:pt x="110" y="251"/>
                    <a:pt x="62" y="290"/>
                    <a:pt x="19" y="307"/>
                  </a:cubicBezTo>
                  <a:cubicBezTo>
                    <a:pt x="42" y="322"/>
                    <a:pt x="87" y="325"/>
                    <a:pt x="117" y="324"/>
                  </a:cubicBezTo>
                  <a:cubicBezTo>
                    <a:pt x="102" y="355"/>
                    <a:pt x="33" y="409"/>
                    <a:pt x="0" y="423"/>
                  </a:cubicBezTo>
                  <a:cubicBezTo>
                    <a:pt x="70" y="454"/>
                    <a:pt x="142" y="458"/>
                    <a:pt x="198" y="458"/>
                  </a:cubicBezTo>
                  <a:cubicBezTo>
                    <a:pt x="255" y="458"/>
                    <a:pt x="325" y="454"/>
                    <a:pt x="395" y="423"/>
                  </a:cubicBezTo>
                  <a:cubicBezTo>
                    <a:pt x="362" y="409"/>
                    <a:pt x="294" y="355"/>
                    <a:pt x="278" y="32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59"/>
            <p:cNvSpPr/>
            <p:nvPr/>
          </p:nvSpPr>
          <p:spPr bwMode="auto">
            <a:xfrm>
              <a:off x="3814763" y="6056313"/>
              <a:ext cx="111125" cy="514350"/>
            </a:xfrm>
            <a:custGeom>
              <a:avLst/>
              <a:gdLst>
                <a:gd name="T0" fmla="*/ 47 w 47"/>
                <a:gd name="T1" fmla="*/ 208 h 217"/>
                <a:gd name="T2" fmla="*/ 24 w 47"/>
                <a:gd name="T3" fmla="*/ 217 h 217"/>
                <a:gd name="T4" fmla="*/ 24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4 w 47"/>
                <a:gd name="T11" fmla="*/ 0 h 217"/>
                <a:gd name="T12" fmla="*/ 24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7" y="217"/>
                    <a:pt x="24" y="217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11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60"/>
            <p:cNvSpPr/>
            <p:nvPr/>
          </p:nvSpPr>
          <p:spPr bwMode="auto">
            <a:xfrm>
              <a:off x="3362325" y="5132388"/>
              <a:ext cx="1019175" cy="1184275"/>
            </a:xfrm>
            <a:custGeom>
              <a:avLst/>
              <a:gdLst>
                <a:gd name="T0" fmla="*/ 304 w 432"/>
                <a:gd name="T1" fmla="*/ 354 h 500"/>
                <a:gd name="T2" fmla="*/ 412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6 w 432"/>
                <a:gd name="T11" fmla="*/ 120 h 500"/>
                <a:gd name="T12" fmla="*/ 217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0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6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6" y="120"/>
                  </a:cubicBezTo>
                  <a:cubicBezTo>
                    <a:pt x="264" y="91"/>
                    <a:pt x="227" y="39"/>
                    <a:pt x="217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5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61"/>
            <p:cNvSpPr/>
            <p:nvPr/>
          </p:nvSpPr>
          <p:spPr bwMode="auto">
            <a:xfrm>
              <a:off x="4360863" y="6137275"/>
              <a:ext cx="93663" cy="439738"/>
            </a:xfrm>
            <a:custGeom>
              <a:avLst/>
              <a:gdLst>
                <a:gd name="T0" fmla="*/ 40 w 40"/>
                <a:gd name="T1" fmla="*/ 178 h 186"/>
                <a:gd name="T2" fmla="*/ 20 w 40"/>
                <a:gd name="T3" fmla="*/ 186 h 186"/>
                <a:gd name="T4" fmla="*/ 20 w 40"/>
                <a:gd name="T5" fmla="*/ 186 h 186"/>
                <a:gd name="T6" fmla="*/ 0 w 40"/>
                <a:gd name="T7" fmla="*/ 178 h 186"/>
                <a:gd name="T8" fmla="*/ 0 w 40"/>
                <a:gd name="T9" fmla="*/ 8 h 186"/>
                <a:gd name="T10" fmla="*/ 20 w 40"/>
                <a:gd name="T11" fmla="*/ 0 h 186"/>
                <a:gd name="T12" fmla="*/ 20 w 40"/>
                <a:gd name="T13" fmla="*/ 0 h 186"/>
                <a:gd name="T14" fmla="*/ 40 w 40"/>
                <a:gd name="T15" fmla="*/ 8 h 186"/>
                <a:gd name="T16" fmla="*/ 40 w 40"/>
                <a:gd name="T1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6">
                  <a:moveTo>
                    <a:pt x="40" y="178"/>
                  </a:moveTo>
                  <a:cubicBezTo>
                    <a:pt x="40" y="183"/>
                    <a:pt x="31" y="186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3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62"/>
            <p:cNvSpPr/>
            <p:nvPr/>
          </p:nvSpPr>
          <p:spPr bwMode="auto">
            <a:xfrm>
              <a:off x="3970338" y="5346700"/>
              <a:ext cx="876300" cy="1012825"/>
            </a:xfrm>
            <a:custGeom>
              <a:avLst/>
              <a:gdLst>
                <a:gd name="T0" fmla="*/ 261 w 371"/>
                <a:gd name="T1" fmla="*/ 303 h 428"/>
                <a:gd name="T2" fmla="*/ 353 w 371"/>
                <a:gd name="T3" fmla="*/ 287 h 428"/>
                <a:gd name="T4" fmla="*/ 246 w 371"/>
                <a:gd name="T5" fmla="*/ 206 h 428"/>
                <a:gd name="T6" fmla="*/ 327 w 371"/>
                <a:gd name="T7" fmla="*/ 183 h 428"/>
                <a:gd name="T8" fmla="*/ 233 w 371"/>
                <a:gd name="T9" fmla="*/ 119 h 428"/>
                <a:gd name="T10" fmla="*/ 271 w 371"/>
                <a:gd name="T11" fmla="*/ 103 h 428"/>
                <a:gd name="T12" fmla="*/ 187 w 371"/>
                <a:gd name="T13" fmla="*/ 0 h 428"/>
                <a:gd name="T14" fmla="*/ 89 w 371"/>
                <a:gd name="T15" fmla="*/ 102 h 428"/>
                <a:gd name="T16" fmla="*/ 137 w 371"/>
                <a:gd name="T17" fmla="*/ 120 h 428"/>
                <a:gd name="T18" fmla="*/ 44 w 371"/>
                <a:gd name="T19" fmla="*/ 183 h 428"/>
                <a:gd name="T20" fmla="*/ 125 w 371"/>
                <a:gd name="T21" fmla="*/ 206 h 428"/>
                <a:gd name="T22" fmla="*/ 18 w 371"/>
                <a:gd name="T23" fmla="*/ 287 h 428"/>
                <a:gd name="T24" fmla="*/ 110 w 371"/>
                <a:gd name="T25" fmla="*/ 303 h 428"/>
                <a:gd name="T26" fmla="*/ 0 w 371"/>
                <a:gd name="T27" fmla="*/ 395 h 428"/>
                <a:gd name="T28" fmla="*/ 186 w 371"/>
                <a:gd name="T29" fmla="*/ 428 h 428"/>
                <a:gd name="T30" fmla="*/ 371 w 371"/>
                <a:gd name="T31" fmla="*/ 395 h 428"/>
                <a:gd name="T32" fmla="*/ 261 w 371"/>
                <a:gd name="T33" fmla="*/ 30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428">
                  <a:moveTo>
                    <a:pt x="261" y="303"/>
                  </a:moveTo>
                  <a:cubicBezTo>
                    <a:pt x="289" y="304"/>
                    <a:pt x="331" y="301"/>
                    <a:pt x="353" y="287"/>
                  </a:cubicBezTo>
                  <a:cubicBezTo>
                    <a:pt x="312" y="271"/>
                    <a:pt x="268" y="234"/>
                    <a:pt x="246" y="206"/>
                  </a:cubicBezTo>
                  <a:cubicBezTo>
                    <a:pt x="281" y="202"/>
                    <a:pt x="299" y="202"/>
                    <a:pt x="327" y="183"/>
                  </a:cubicBezTo>
                  <a:cubicBezTo>
                    <a:pt x="288" y="175"/>
                    <a:pt x="248" y="140"/>
                    <a:pt x="233" y="119"/>
                  </a:cubicBezTo>
                  <a:cubicBezTo>
                    <a:pt x="253" y="113"/>
                    <a:pt x="254" y="112"/>
                    <a:pt x="271" y="103"/>
                  </a:cubicBezTo>
                  <a:cubicBezTo>
                    <a:pt x="226" y="77"/>
                    <a:pt x="195" y="33"/>
                    <a:pt x="187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5" y="112"/>
                    <a:pt x="119" y="117"/>
                    <a:pt x="137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2" y="202"/>
                    <a:pt x="90" y="202"/>
                    <a:pt x="125" y="206"/>
                  </a:cubicBezTo>
                  <a:cubicBezTo>
                    <a:pt x="103" y="234"/>
                    <a:pt x="59" y="271"/>
                    <a:pt x="18" y="287"/>
                  </a:cubicBezTo>
                  <a:cubicBezTo>
                    <a:pt x="39" y="301"/>
                    <a:pt x="82" y="304"/>
                    <a:pt x="110" y="303"/>
                  </a:cubicBezTo>
                  <a:cubicBezTo>
                    <a:pt x="95" y="332"/>
                    <a:pt x="31" y="382"/>
                    <a:pt x="0" y="395"/>
                  </a:cubicBezTo>
                  <a:cubicBezTo>
                    <a:pt x="66" y="425"/>
                    <a:pt x="133" y="428"/>
                    <a:pt x="186" y="428"/>
                  </a:cubicBezTo>
                  <a:cubicBezTo>
                    <a:pt x="239" y="428"/>
                    <a:pt x="305" y="425"/>
                    <a:pt x="371" y="395"/>
                  </a:cubicBezTo>
                  <a:cubicBezTo>
                    <a:pt x="340" y="382"/>
                    <a:pt x="275" y="332"/>
                    <a:pt x="261" y="303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63"/>
            <p:cNvSpPr/>
            <p:nvPr/>
          </p:nvSpPr>
          <p:spPr bwMode="auto">
            <a:xfrm>
              <a:off x="3895725" y="6230938"/>
              <a:ext cx="79375" cy="373063"/>
            </a:xfrm>
            <a:custGeom>
              <a:avLst/>
              <a:gdLst>
                <a:gd name="T0" fmla="*/ 34 w 34"/>
                <a:gd name="T1" fmla="*/ 150 h 157"/>
                <a:gd name="T2" fmla="*/ 17 w 34"/>
                <a:gd name="T3" fmla="*/ 157 h 157"/>
                <a:gd name="T4" fmla="*/ 17 w 34"/>
                <a:gd name="T5" fmla="*/ 157 h 157"/>
                <a:gd name="T6" fmla="*/ 0 w 34"/>
                <a:gd name="T7" fmla="*/ 150 h 157"/>
                <a:gd name="T8" fmla="*/ 0 w 34"/>
                <a:gd name="T9" fmla="*/ 7 h 157"/>
                <a:gd name="T10" fmla="*/ 17 w 34"/>
                <a:gd name="T11" fmla="*/ 0 h 157"/>
                <a:gd name="T12" fmla="*/ 17 w 34"/>
                <a:gd name="T13" fmla="*/ 0 h 157"/>
                <a:gd name="T14" fmla="*/ 34 w 34"/>
                <a:gd name="T15" fmla="*/ 7 h 157"/>
                <a:gd name="T16" fmla="*/ 34 w 34"/>
                <a:gd name="T17" fmla="*/ 15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57">
                  <a:moveTo>
                    <a:pt x="34" y="150"/>
                  </a:moveTo>
                  <a:cubicBezTo>
                    <a:pt x="34" y="154"/>
                    <a:pt x="26" y="157"/>
                    <a:pt x="17" y="157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7" y="157"/>
                    <a:pt x="0" y="154"/>
                    <a:pt x="0" y="1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4" y="3"/>
                    <a:pt x="34" y="7"/>
                  </a:cubicBezTo>
                  <a:lnTo>
                    <a:pt x="34" y="15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64"/>
            <p:cNvSpPr/>
            <p:nvPr/>
          </p:nvSpPr>
          <p:spPr bwMode="auto">
            <a:xfrm>
              <a:off x="3565525" y="5561013"/>
              <a:ext cx="738188" cy="857250"/>
            </a:xfrm>
            <a:custGeom>
              <a:avLst/>
              <a:gdLst>
                <a:gd name="T0" fmla="*/ 221 w 313"/>
                <a:gd name="T1" fmla="*/ 257 h 362"/>
                <a:gd name="T2" fmla="*/ 298 w 313"/>
                <a:gd name="T3" fmla="*/ 243 h 362"/>
                <a:gd name="T4" fmla="*/ 208 w 313"/>
                <a:gd name="T5" fmla="*/ 175 h 362"/>
                <a:gd name="T6" fmla="*/ 276 w 313"/>
                <a:gd name="T7" fmla="*/ 155 h 362"/>
                <a:gd name="T8" fmla="*/ 197 w 313"/>
                <a:gd name="T9" fmla="*/ 101 h 362"/>
                <a:gd name="T10" fmla="*/ 230 w 313"/>
                <a:gd name="T11" fmla="*/ 88 h 362"/>
                <a:gd name="T12" fmla="*/ 158 w 313"/>
                <a:gd name="T13" fmla="*/ 0 h 362"/>
                <a:gd name="T14" fmla="*/ 76 w 313"/>
                <a:gd name="T15" fmla="*/ 87 h 362"/>
                <a:gd name="T16" fmla="*/ 116 w 313"/>
                <a:gd name="T17" fmla="*/ 102 h 362"/>
                <a:gd name="T18" fmla="*/ 38 w 313"/>
                <a:gd name="T19" fmla="*/ 155 h 362"/>
                <a:gd name="T20" fmla="*/ 106 w 313"/>
                <a:gd name="T21" fmla="*/ 175 h 362"/>
                <a:gd name="T22" fmla="*/ 15 w 313"/>
                <a:gd name="T23" fmla="*/ 243 h 362"/>
                <a:gd name="T24" fmla="*/ 93 w 313"/>
                <a:gd name="T25" fmla="*/ 257 h 362"/>
                <a:gd name="T26" fmla="*/ 0 w 313"/>
                <a:gd name="T27" fmla="*/ 335 h 362"/>
                <a:gd name="T28" fmla="*/ 157 w 313"/>
                <a:gd name="T29" fmla="*/ 362 h 362"/>
                <a:gd name="T30" fmla="*/ 313 w 313"/>
                <a:gd name="T31" fmla="*/ 335 h 362"/>
                <a:gd name="T32" fmla="*/ 221 w 313"/>
                <a:gd name="T33" fmla="*/ 25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3" h="362">
                  <a:moveTo>
                    <a:pt x="221" y="257"/>
                  </a:moveTo>
                  <a:cubicBezTo>
                    <a:pt x="244" y="257"/>
                    <a:pt x="280" y="255"/>
                    <a:pt x="298" y="243"/>
                  </a:cubicBezTo>
                  <a:cubicBezTo>
                    <a:pt x="264" y="229"/>
                    <a:pt x="226" y="199"/>
                    <a:pt x="208" y="175"/>
                  </a:cubicBezTo>
                  <a:cubicBezTo>
                    <a:pt x="238" y="171"/>
                    <a:pt x="253" y="171"/>
                    <a:pt x="276" y="155"/>
                  </a:cubicBezTo>
                  <a:cubicBezTo>
                    <a:pt x="244" y="149"/>
                    <a:pt x="210" y="119"/>
                    <a:pt x="197" y="101"/>
                  </a:cubicBezTo>
                  <a:cubicBezTo>
                    <a:pt x="214" y="97"/>
                    <a:pt x="215" y="96"/>
                    <a:pt x="230" y="88"/>
                  </a:cubicBezTo>
                  <a:cubicBezTo>
                    <a:pt x="191" y="66"/>
                    <a:pt x="165" y="29"/>
                    <a:pt x="158" y="0"/>
                  </a:cubicBezTo>
                  <a:cubicBezTo>
                    <a:pt x="142" y="45"/>
                    <a:pt x="119" y="71"/>
                    <a:pt x="76" y="87"/>
                  </a:cubicBezTo>
                  <a:cubicBezTo>
                    <a:pt x="89" y="96"/>
                    <a:pt x="101" y="99"/>
                    <a:pt x="116" y="102"/>
                  </a:cubicBezTo>
                  <a:cubicBezTo>
                    <a:pt x="103" y="120"/>
                    <a:pt x="70" y="149"/>
                    <a:pt x="38" y="155"/>
                  </a:cubicBezTo>
                  <a:cubicBezTo>
                    <a:pt x="61" y="171"/>
                    <a:pt x="76" y="171"/>
                    <a:pt x="106" y="175"/>
                  </a:cubicBezTo>
                  <a:cubicBezTo>
                    <a:pt x="87" y="199"/>
                    <a:pt x="50" y="229"/>
                    <a:pt x="15" y="243"/>
                  </a:cubicBezTo>
                  <a:cubicBezTo>
                    <a:pt x="33" y="255"/>
                    <a:pt x="69" y="257"/>
                    <a:pt x="93" y="257"/>
                  </a:cubicBezTo>
                  <a:cubicBezTo>
                    <a:pt x="81" y="281"/>
                    <a:pt x="27" y="324"/>
                    <a:pt x="0" y="335"/>
                  </a:cubicBezTo>
                  <a:cubicBezTo>
                    <a:pt x="56" y="359"/>
                    <a:pt x="113" y="362"/>
                    <a:pt x="157" y="362"/>
                  </a:cubicBezTo>
                  <a:cubicBezTo>
                    <a:pt x="202" y="362"/>
                    <a:pt x="258" y="359"/>
                    <a:pt x="313" y="335"/>
                  </a:cubicBezTo>
                  <a:cubicBezTo>
                    <a:pt x="287" y="324"/>
                    <a:pt x="233" y="281"/>
                    <a:pt x="221" y="257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65"/>
            <p:cNvSpPr/>
            <p:nvPr/>
          </p:nvSpPr>
          <p:spPr bwMode="auto">
            <a:xfrm>
              <a:off x="4808538" y="6103938"/>
              <a:ext cx="106363" cy="487363"/>
            </a:xfrm>
            <a:custGeom>
              <a:avLst/>
              <a:gdLst>
                <a:gd name="T0" fmla="*/ 45 w 45"/>
                <a:gd name="T1" fmla="*/ 197 h 206"/>
                <a:gd name="T2" fmla="*/ 22 w 45"/>
                <a:gd name="T3" fmla="*/ 206 h 206"/>
                <a:gd name="T4" fmla="*/ 22 w 45"/>
                <a:gd name="T5" fmla="*/ 206 h 206"/>
                <a:gd name="T6" fmla="*/ 0 w 45"/>
                <a:gd name="T7" fmla="*/ 197 h 206"/>
                <a:gd name="T8" fmla="*/ 0 w 45"/>
                <a:gd name="T9" fmla="*/ 9 h 206"/>
                <a:gd name="T10" fmla="*/ 22 w 45"/>
                <a:gd name="T11" fmla="*/ 0 h 206"/>
                <a:gd name="T12" fmla="*/ 22 w 45"/>
                <a:gd name="T13" fmla="*/ 0 h 206"/>
                <a:gd name="T14" fmla="*/ 45 w 45"/>
                <a:gd name="T15" fmla="*/ 9 h 206"/>
                <a:gd name="T16" fmla="*/ 45 w 45"/>
                <a:gd name="T17" fmla="*/ 19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06">
                  <a:moveTo>
                    <a:pt x="45" y="197"/>
                  </a:moveTo>
                  <a:cubicBezTo>
                    <a:pt x="45" y="202"/>
                    <a:pt x="35" y="206"/>
                    <a:pt x="22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10" y="206"/>
                    <a:pt x="0" y="202"/>
                    <a:pt x="0" y="19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4"/>
                    <a:pt x="45" y="9"/>
                  </a:cubicBezTo>
                  <a:lnTo>
                    <a:pt x="45" y="197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6"/>
            <p:cNvSpPr/>
            <p:nvPr/>
          </p:nvSpPr>
          <p:spPr bwMode="auto">
            <a:xfrm>
              <a:off x="4376738" y="5226050"/>
              <a:ext cx="969963" cy="1123950"/>
            </a:xfrm>
            <a:custGeom>
              <a:avLst/>
              <a:gdLst>
                <a:gd name="T0" fmla="*/ 289 w 411"/>
                <a:gd name="T1" fmla="*/ 336 h 475"/>
                <a:gd name="T2" fmla="*/ 391 w 411"/>
                <a:gd name="T3" fmla="*/ 319 h 475"/>
                <a:gd name="T4" fmla="*/ 273 w 411"/>
                <a:gd name="T5" fmla="*/ 229 h 475"/>
                <a:gd name="T6" fmla="*/ 362 w 411"/>
                <a:gd name="T7" fmla="*/ 203 h 475"/>
                <a:gd name="T8" fmla="*/ 258 w 411"/>
                <a:gd name="T9" fmla="*/ 133 h 475"/>
                <a:gd name="T10" fmla="*/ 301 w 411"/>
                <a:gd name="T11" fmla="*/ 115 h 475"/>
                <a:gd name="T12" fmla="*/ 207 w 411"/>
                <a:gd name="T13" fmla="*/ 0 h 475"/>
                <a:gd name="T14" fmla="*/ 99 w 411"/>
                <a:gd name="T15" fmla="*/ 113 h 475"/>
                <a:gd name="T16" fmla="*/ 151 w 411"/>
                <a:gd name="T17" fmla="*/ 134 h 475"/>
                <a:gd name="T18" fmla="*/ 49 w 411"/>
                <a:gd name="T19" fmla="*/ 203 h 475"/>
                <a:gd name="T20" fmla="*/ 138 w 411"/>
                <a:gd name="T21" fmla="*/ 229 h 475"/>
                <a:gd name="T22" fmla="*/ 19 w 411"/>
                <a:gd name="T23" fmla="*/ 319 h 475"/>
                <a:gd name="T24" fmla="*/ 122 w 411"/>
                <a:gd name="T25" fmla="*/ 336 h 475"/>
                <a:gd name="T26" fmla="*/ 0 w 411"/>
                <a:gd name="T27" fmla="*/ 439 h 475"/>
                <a:gd name="T28" fmla="*/ 206 w 411"/>
                <a:gd name="T29" fmla="*/ 475 h 475"/>
                <a:gd name="T30" fmla="*/ 411 w 411"/>
                <a:gd name="T31" fmla="*/ 439 h 475"/>
                <a:gd name="T32" fmla="*/ 289 w 411"/>
                <a:gd name="T33" fmla="*/ 33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1" h="475">
                  <a:moveTo>
                    <a:pt x="289" y="336"/>
                  </a:moveTo>
                  <a:cubicBezTo>
                    <a:pt x="320" y="337"/>
                    <a:pt x="367" y="334"/>
                    <a:pt x="391" y="319"/>
                  </a:cubicBezTo>
                  <a:cubicBezTo>
                    <a:pt x="346" y="301"/>
                    <a:pt x="297" y="260"/>
                    <a:pt x="273" y="229"/>
                  </a:cubicBezTo>
                  <a:cubicBezTo>
                    <a:pt x="312" y="224"/>
                    <a:pt x="331" y="224"/>
                    <a:pt x="362" y="203"/>
                  </a:cubicBezTo>
                  <a:cubicBezTo>
                    <a:pt x="320" y="195"/>
                    <a:pt x="275" y="155"/>
                    <a:pt x="258" y="133"/>
                  </a:cubicBezTo>
                  <a:cubicBezTo>
                    <a:pt x="280" y="126"/>
                    <a:pt x="282" y="125"/>
                    <a:pt x="301" y="115"/>
                  </a:cubicBezTo>
                  <a:cubicBezTo>
                    <a:pt x="251" y="86"/>
                    <a:pt x="216" y="37"/>
                    <a:pt x="207" y="0"/>
                  </a:cubicBezTo>
                  <a:cubicBezTo>
                    <a:pt x="186" y="59"/>
                    <a:pt x="155" y="93"/>
                    <a:pt x="99" y="113"/>
                  </a:cubicBezTo>
                  <a:cubicBezTo>
                    <a:pt x="117" y="125"/>
                    <a:pt x="132" y="130"/>
                    <a:pt x="151" y="134"/>
                  </a:cubicBezTo>
                  <a:cubicBezTo>
                    <a:pt x="135" y="157"/>
                    <a:pt x="91" y="195"/>
                    <a:pt x="49" y="203"/>
                  </a:cubicBezTo>
                  <a:cubicBezTo>
                    <a:pt x="80" y="224"/>
                    <a:pt x="99" y="224"/>
                    <a:pt x="138" y="229"/>
                  </a:cubicBezTo>
                  <a:cubicBezTo>
                    <a:pt x="114" y="260"/>
                    <a:pt x="65" y="301"/>
                    <a:pt x="19" y="319"/>
                  </a:cubicBezTo>
                  <a:cubicBezTo>
                    <a:pt x="43" y="334"/>
                    <a:pt x="91" y="337"/>
                    <a:pt x="122" y="336"/>
                  </a:cubicBezTo>
                  <a:cubicBezTo>
                    <a:pt x="106" y="369"/>
                    <a:pt x="34" y="424"/>
                    <a:pt x="0" y="439"/>
                  </a:cubicBezTo>
                  <a:cubicBezTo>
                    <a:pt x="73" y="471"/>
                    <a:pt x="147" y="475"/>
                    <a:pt x="206" y="475"/>
                  </a:cubicBezTo>
                  <a:cubicBezTo>
                    <a:pt x="265" y="475"/>
                    <a:pt x="338" y="471"/>
                    <a:pt x="411" y="439"/>
                  </a:cubicBezTo>
                  <a:cubicBezTo>
                    <a:pt x="376" y="424"/>
                    <a:pt x="305" y="369"/>
                    <a:pt x="289" y="336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7989791" y="5722010"/>
            <a:ext cx="3481292" cy="956443"/>
            <a:chOff x="4489451" y="5481638"/>
            <a:chExt cx="4090988" cy="1123950"/>
          </a:xfrm>
        </p:grpSpPr>
        <p:sp>
          <p:nvSpPr>
            <p:cNvPr id="173" name="Freeform 70"/>
            <p:cNvSpPr/>
            <p:nvPr/>
          </p:nvSpPr>
          <p:spPr bwMode="auto">
            <a:xfrm>
              <a:off x="4786313" y="6257925"/>
              <a:ext cx="73025" cy="338138"/>
            </a:xfrm>
            <a:custGeom>
              <a:avLst/>
              <a:gdLst>
                <a:gd name="T0" fmla="*/ 40 w 40"/>
                <a:gd name="T1" fmla="*/ 178 h 187"/>
                <a:gd name="T2" fmla="*/ 20 w 40"/>
                <a:gd name="T3" fmla="*/ 187 h 187"/>
                <a:gd name="T4" fmla="*/ 20 w 40"/>
                <a:gd name="T5" fmla="*/ 187 h 187"/>
                <a:gd name="T6" fmla="*/ 0 w 40"/>
                <a:gd name="T7" fmla="*/ 178 h 187"/>
                <a:gd name="T8" fmla="*/ 0 w 40"/>
                <a:gd name="T9" fmla="*/ 8 h 187"/>
                <a:gd name="T10" fmla="*/ 20 w 40"/>
                <a:gd name="T11" fmla="*/ 0 h 187"/>
                <a:gd name="T12" fmla="*/ 20 w 40"/>
                <a:gd name="T13" fmla="*/ 0 h 187"/>
                <a:gd name="T14" fmla="*/ 40 w 40"/>
                <a:gd name="T15" fmla="*/ 8 h 187"/>
                <a:gd name="T16" fmla="*/ 40 w 40"/>
                <a:gd name="T17" fmla="*/ 17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7">
                  <a:moveTo>
                    <a:pt x="40" y="178"/>
                  </a:moveTo>
                  <a:cubicBezTo>
                    <a:pt x="40" y="183"/>
                    <a:pt x="31" y="187"/>
                    <a:pt x="20" y="187"/>
                  </a:cubicBezTo>
                  <a:cubicBezTo>
                    <a:pt x="20" y="187"/>
                    <a:pt x="20" y="187"/>
                    <a:pt x="20" y="187"/>
                  </a:cubicBezTo>
                  <a:cubicBezTo>
                    <a:pt x="9" y="187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4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71"/>
            <p:cNvSpPr/>
            <p:nvPr/>
          </p:nvSpPr>
          <p:spPr bwMode="auto">
            <a:xfrm>
              <a:off x="4489451" y="5651500"/>
              <a:ext cx="666750" cy="776288"/>
            </a:xfrm>
            <a:custGeom>
              <a:avLst/>
              <a:gdLst>
                <a:gd name="T0" fmla="*/ 260 w 370"/>
                <a:gd name="T1" fmla="*/ 304 h 429"/>
                <a:gd name="T2" fmla="*/ 353 w 370"/>
                <a:gd name="T3" fmla="*/ 288 h 429"/>
                <a:gd name="T4" fmla="*/ 246 w 370"/>
                <a:gd name="T5" fmla="*/ 207 h 429"/>
                <a:gd name="T6" fmla="*/ 326 w 370"/>
                <a:gd name="T7" fmla="*/ 184 h 429"/>
                <a:gd name="T8" fmla="*/ 233 w 370"/>
                <a:gd name="T9" fmla="*/ 120 h 429"/>
                <a:gd name="T10" fmla="*/ 271 w 370"/>
                <a:gd name="T11" fmla="*/ 104 h 429"/>
                <a:gd name="T12" fmla="*/ 186 w 370"/>
                <a:gd name="T13" fmla="*/ 0 h 429"/>
                <a:gd name="T14" fmla="*/ 89 w 370"/>
                <a:gd name="T15" fmla="*/ 103 h 429"/>
                <a:gd name="T16" fmla="*/ 136 w 370"/>
                <a:gd name="T17" fmla="*/ 121 h 429"/>
                <a:gd name="T18" fmla="*/ 44 w 370"/>
                <a:gd name="T19" fmla="*/ 184 h 429"/>
                <a:gd name="T20" fmla="*/ 124 w 370"/>
                <a:gd name="T21" fmla="*/ 207 h 429"/>
                <a:gd name="T22" fmla="*/ 17 w 370"/>
                <a:gd name="T23" fmla="*/ 288 h 429"/>
                <a:gd name="T24" fmla="*/ 110 w 370"/>
                <a:gd name="T25" fmla="*/ 304 h 429"/>
                <a:gd name="T26" fmla="*/ 0 w 370"/>
                <a:gd name="T27" fmla="*/ 397 h 429"/>
                <a:gd name="T28" fmla="*/ 186 w 370"/>
                <a:gd name="T29" fmla="*/ 429 h 429"/>
                <a:gd name="T30" fmla="*/ 370 w 370"/>
                <a:gd name="T31" fmla="*/ 397 h 429"/>
                <a:gd name="T32" fmla="*/ 260 w 370"/>
                <a:gd name="T33" fmla="*/ 30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0" h="429">
                  <a:moveTo>
                    <a:pt x="260" y="304"/>
                  </a:moveTo>
                  <a:cubicBezTo>
                    <a:pt x="289" y="305"/>
                    <a:pt x="331" y="302"/>
                    <a:pt x="353" y="288"/>
                  </a:cubicBezTo>
                  <a:cubicBezTo>
                    <a:pt x="312" y="272"/>
                    <a:pt x="267" y="235"/>
                    <a:pt x="246" y="207"/>
                  </a:cubicBezTo>
                  <a:cubicBezTo>
                    <a:pt x="281" y="203"/>
                    <a:pt x="299" y="203"/>
                    <a:pt x="326" y="184"/>
                  </a:cubicBezTo>
                  <a:cubicBezTo>
                    <a:pt x="288" y="176"/>
                    <a:pt x="248" y="141"/>
                    <a:pt x="233" y="120"/>
                  </a:cubicBezTo>
                  <a:cubicBezTo>
                    <a:pt x="253" y="114"/>
                    <a:pt x="254" y="113"/>
                    <a:pt x="271" y="104"/>
                  </a:cubicBezTo>
                  <a:cubicBezTo>
                    <a:pt x="226" y="78"/>
                    <a:pt x="195" y="34"/>
                    <a:pt x="186" y="0"/>
                  </a:cubicBezTo>
                  <a:cubicBezTo>
                    <a:pt x="168" y="54"/>
                    <a:pt x="140" y="84"/>
                    <a:pt x="89" y="103"/>
                  </a:cubicBezTo>
                  <a:cubicBezTo>
                    <a:pt x="105" y="113"/>
                    <a:pt x="119" y="118"/>
                    <a:pt x="136" y="121"/>
                  </a:cubicBezTo>
                  <a:cubicBezTo>
                    <a:pt x="122" y="142"/>
                    <a:pt x="82" y="176"/>
                    <a:pt x="44" y="184"/>
                  </a:cubicBezTo>
                  <a:cubicBezTo>
                    <a:pt x="71" y="203"/>
                    <a:pt x="89" y="203"/>
                    <a:pt x="124" y="207"/>
                  </a:cubicBezTo>
                  <a:cubicBezTo>
                    <a:pt x="103" y="235"/>
                    <a:pt x="58" y="272"/>
                    <a:pt x="17" y="288"/>
                  </a:cubicBezTo>
                  <a:cubicBezTo>
                    <a:pt x="39" y="302"/>
                    <a:pt x="81" y="305"/>
                    <a:pt x="110" y="304"/>
                  </a:cubicBezTo>
                  <a:cubicBezTo>
                    <a:pt x="95" y="333"/>
                    <a:pt x="31" y="383"/>
                    <a:pt x="0" y="397"/>
                  </a:cubicBezTo>
                  <a:cubicBezTo>
                    <a:pt x="66" y="426"/>
                    <a:pt x="133" y="429"/>
                    <a:pt x="186" y="429"/>
                  </a:cubicBezTo>
                  <a:cubicBezTo>
                    <a:pt x="239" y="429"/>
                    <a:pt x="304" y="426"/>
                    <a:pt x="370" y="397"/>
                  </a:cubicBezTo>
                  <a:cubicBezTo>
                    <a:pt x="339" y="383"/>
                    <a:pt x="275" y="333"/>
                    <a:pt x="260" y="30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72"/>
            <p:cNvSpPr/>
            <p:nvPr/>
          </p:nvSpPr>
          <p:spPr bwMode="auto">
            <a:xfrm>
              <a:off x="5195888" y="6202363"/>
              <a:ext cx="82550" cy="388938"/>
            </a:xfrm>
            <a:custGeom>
              <a:avLst/>
              <a:gdLst>
                <a:gd name="T0" fmla="*/ 46 w 46"/>
                <a:gd name="T1" fmla="*/ 205 h 215"/>
                <a:gd name="T2" fmla="*/ 23 w 46"/>
                <a:gd name="T3" fmla="*/ 215 h 215"/>
                <a:gd name="T4" fmla="*/ 23 w 46"/>
                <a:gd name="T5" fmla="*/ 215 h 215"/>
                <a:gd name="T6" fmla="*/ 0 w 46"/>
                <a:gd name="T7" fmla="*/ 205 h 215"/>
                <a:gd name="T8" fmla="*/ 0 w 46"/>
                <a:gd name="T9" fmla="*/ 9 h 215"/>
                <a:gd name="T10" fmla="*/ 23 w 46"/>
                <a:gd name="T11" fmla="*/ 0 h 215"/>
                <a:gd name="T12" fmla="*/ 23 w 46"/>
                <a:gd name="T13" fmla="*/ 0 h 215"/>
                <a:gd name="T14" fmla="*/ 46 w 46"/>
                <a:gd name="T15" fmla="*/ 9 h 215"/>
                <a:gd name="T16" fmla="*/ 46 w 46"/>
                <a:gd name="T17" fmla="*/ 20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15">
                  <a:moveTo>
                    <a:pt x="46" y="205"/>
                  </a:moveTo>
                  <a:cubicBezTo>
                    <a:pt x="46" y="211"/>
                    <a:pt x="36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0" y="215"/>
                    <a:pt x="0" y="211"/>
                    <a:pt x="0" y="20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6" y="4"/>
                    <a:pt x="46" y="9"/>
                  </a:cubicBezTo>
                  <a:lnTo>
                    <a:pt x="46" y="205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73"/>
            <p:cNvSpPr/>
            <p:nvPr/>
          </p:nvSpPr>
          <p:spPr bwMode="auto">
            <a:xfrm>
              <a:off x="4851401" y="5502275"/>
              <a:ext cx="771525" cy="895350"/>
            </a:xfrm>
            <a:custGeom>
              <a:avLst/>
              <a:gdLst>
                <a:gd name="T0" fmla="*/ 301 w 428"/>
                <a:gd name="T1" fmla="*/ 351 h 495"/>
                <a:gd name="T2" fmla="*/ 408 w 428"/>
                <a:gd name="T3" fmla="*/ 332 h 495"/>
                <a:gd name="T4" fmla="*/ 284 w 428"/>
                <a:gd name="T5" fmla="*/ 239 h 495"/>
                <a:gd name="T6" fmla="*/ 377 w 428"/>
                <a:gd name="T7" fmla="*/ 212 h 495"/>
                <a:gd name="T8" fmla="*/ 269 w 428"/>
                <a:gd name="T9" fmla="*/ 139 h 495"/>
                <a:gd name="T10" fmla="*/ 314 w 428"/>
                <a:gd name="T11" fmla="*/ 120 h 495"/>
                <a:gd name="T12" fmla="*/ 216 w 428"/>
                <a:gd name="T13" fmla="*/ 0 h 495"/>
                <a:gd name="T14" fmla="*/ 103 w 428"/>
                <a:gd name="T15" fmla="*/ 119 h 495"/>
                <a:gd name="T16" fmla="*/ 158 w 428"/>
                <a:gd name="T17" fmla="*/ 140 h 495"/>
                <a:gd name="T18" fmla="*/ 51 w 428"/>
                <a:gd name="T19" fmla="*/ 212 h 495"/>
                <a:gd name="T20" fmla="*/ 144 w 428"/>
                <a:gd name="T21" fmla="*/ 239 h 495"/>
                <a:gd name="T22" fmla="*/ 20 w 428"/>
                <a:gd name="T23" fmla="*/ 332 h 495"/>
                <a:gd name="T24" fmla="*/ 127 w 428"/>
                <a:gd name="T25" fmla="*/ 351 h 495"/>
                <a:gd name="T26" fmla="*/ 0 w 428"/>
                <a:gd name="T27" fmla="*/ 458 h 495"/>
                <a:gd name="T28" fmla="*/ 215 w 428"/>
                <a:gd name="T29" fmla="*/ 495 h 495"/>
                <a:gd name="T30" fmla="*/ 428 w 428"/>
                <a:gd name="T31" fmla="*/ 458 h 495"/>
                <a:gd name="T32" fmla="*/ 301 w 428"/>
                <a:gd name="T33" fmla="*/ 351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8" h="495">
                  <a:moveTo>
                    <a:pt x="301" y="351"/>
                  </a:moveTo>
                  <a:cubicBezTo>
                    <a:pt x="334" y="352"/>
                    <a:pt x="383" y="348"/>
                    <a:pt x="408" y="332"/>
                  </a:cubicBezTo>
                  <a:cubicBezTo>
                    <a:pt x="360" y="314"/>
                    <a:pt x="309" y="271"/>
                    <a:pt x="284" y="239"/>
                  </a:cubicBezTo>
                  <a:cubicBezTo>
                    <a:pt x="325" y="234"/>
                    <a:pt x="345" y="234"/>
                    <a:pt x="377" y="212"/>
                  </a:cubicBezTo>
                  <a:cubicBezTo>
                    <a:pt x="333" y="203"/>
                    <a:pt x="286" y="162"/>
                    <a:pt x="269" y="139"/>
                  </a:cubicBezTo>
                  <a:cubicBezTo>
                    <a:pt x="292" y="132"/>
                    <a:pt x="293" y="131"/>
                    <a:pt x="314" y="120"/>
                  </a:cubicBezTo>
                  <a:cubicBezTo>
                    <a:pt x="261" y="90"/>
                    <a:pt x="225" y="39"/>
                    <a:pt x="216" y="0"/>
                  </a:cubicBezTo>
                  <a:cubicBezTo>
                    <a:pt x="194" y="62"/>
                    <a:pt x="162" y="97"/>
                    <a:pt x="103" y="119"/>
                  </a:cubicBezTo>
                  <a:cubicBezTo>
                    <a:pt x="122" y="131"/>
                    <a:pt x="138" y="136"/>
                    <a:pt x="158" y="140"/>
                  </a:cubicBezTo>
                  <a:cubicBezTo>
                    <a:pt x="141" y="164"/>
                    <a:pt x="95" y="203"/>
                    <a:pt x="51" y="212"/>
                  </a:cubicBezTo>
                  <a:cubicBezTo>
                    <a:pt x="83" y="234"/>
                    <a:pt x="103" y="234"/>
                    <a:pt x="144" y="239"/>
                  </a:cubicBezTo>
                  <a:cubicBezTo>
                    <a:pt x="119" y="271"/>
                    <a:pt x="68" y="314"/>
                    <a:pt x="20" y="332"/>
                  </a:cubicBezTo>
                  <a:cubicBezTo>
                    <a:pt x="45" y="348"/>
                    <a:pt x="94" y="352"/>
                    <a:pt x="127" y="351"/>
                  </a:cubicBezTo>
                  <a:cubicBezTo>
                    <a:pt x="110" y="385"/>
                    <a:pt x="36" y="442"/>
                    <a:pt x="0" y="458"/>
                  </a:cubicBezTo>
                  <a:cubicBezTo>
                    <a:pt x="76" y="491"/>
                    <a:pt x="153" y="495"/>
                    <a:pt x="215" y="495"/>
                  </a:cubicBezTo>
                  <a:cubicBezTo>
                    <a:pt x="276" y="495"/>
                    <a:pt x="352" y="491"/>
                    <a:pt x="428" y="458"/>
                  </a:cubicBezTo>
                  <a:cubicBezTo>
                    <a:pt x="392" y="442"/>
                    <a:pt x="318" y="385"/>
                    <a:pt x="301" y="35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74"/>
            <p:cNvSpPr/>
            <p:nvPr/>
          </p:nvSpPr>
          <p:spPr bwMode="auto">
            <a:xfrm>
              <a:off x="6034088" y="6297613"/>
              <a:ext cx="65088" cy="303213"/>
            </a:xfrm>
            <a:custGeom>
              <a:avLst/>
              <a:gdLst>
                <a:gd name="T0" fmla="*/ 36 w 36"/>
                <a:gd name="T1" fmla="*/ 159 h 167"/>
                <a:gd name="T2" fmla="*/ 18 w 36"/>
                <a:gd name="T3" fmla="*/ 167 h 167"/>
                <a:gd name="T4" fmla="*/ 18 w 36"/>
                <a:gd name="T5" fmla="*/ 167 h 167"/>
                <a:gd name="T6" fmla="*/ 0 w 36"/>
                <a:gd name="T7" fmla="*/ 159 h 167"/>
                <a:gd name="T8" fmla="*/ 0 w 36"/>
                <a:gd name="T9" fmla="*/ 7 h 167"/>
                <a:gd name="T10" fmla="*/ 18 w 36"/>
                <a:gd name="T11" fmla="*/ 0 h 167"/>
                <a:gd name="T12" fmla="*/ 18 w 36"/>
                <a:gd name="T13" fmla="*/ 0 h 167"/>
                <a:gd name="T14" fmla="*/ 36 w 36"/>
                <a:gd name="T15" fmla="*/ 7 h 167"/>
                <a:gd name="T16" fmla="*/ 36 w 36"/>
                <a:gd name="T17" fmla="*/ 1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67">
                  <a:moveTo>
                    <a:pt x="36" y="159"/>
                  </a:moveTo>
                  <a:cubicBezTo>
                    <a:pt x="36" y="163"/>
                    <a:pt x="28" y="167"/>
                    <a:pt x="18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8" y="167"/>
                    <a:pt x="0" y="163"/>
                    <a:pt x="0" y="15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3"/>
                    <a:pt x="36" y="7"/>
                  </a:cubicBezTo>
                  <a:lnTo>
                    <a:pt x="36" y="159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75"/>
            <p:cNvSpPr/>
            <p:nvPr/>
          </p:nvSpPr>
          <p:spPr bwMode="auto">
            <a:xfrm>
              <a:off x="5767388" y="5756275"/>
              <a:ext cx="598488" cy="693738"/>
            </a:xfrm>
            <a:custGeom>
              <a:avLst/>
              <a:gdLst>
                <a:gd name="T0" fmla="*/ 233 w 332"/>
                <a:gd name="T1" fmla="*/ 271 h 383"/>
                <a:gd name="T2" fmla="*/ 316 w 332"/>
                <a:gd name="T3" fmla="*/ 257 h 383"/>
                <a:gd name="T4" fmla="*/ 220 w 332"/>
                <a:gd name="T5" fmla="*/ 185 h 383"/>
                <a:gd name="T6" fmla="*/ 292 w 332"/>
                <a:gd name="T7" fmla="*/ 164 h 383"/>
                <a:gd name="T8" fmla="*/ 209 w 332"/>
                <a:gd name="T9" fmla="*/ 107 h 383"/>
                <a:gd name="T10" fmla="*/ 243 w 332"/>
                <a:gd name="T11" fmla="*/ 92 h 383"/>
                <a:gd name="T12" fmla="*/ 167 w 332"/>
                <a:gd name="T13" fmla="*/ 0 h 383"/>
                <a:gd name="T14" fmla="*/ 80 w 332"/>
                <a:gd name="T15" fmla="*/ 91 h 383"/>
                <a:gd name="T16" fmla="*/ 122 w 332"/>
                <a:gd name="T17" fmla="*/ 108 h 383"/>
                <a:gd name="T18" fmla="*/ 40 w 332"/>
                <a:gd name="T19" fmla="*/ 164 h 383"/>
                <a:gd name="T20" fmla="*/ 112 w 332"/>
                <a:gd name="T21" fmla="*/ 185 h 383"/>
                <a:gd name="T22" fmla="*/ 16 w 332"/>
                <a:gd name="T23" fmla="*/ 257 h 383"/>
                <a:gd name="T24" fmla="*/ 99 w 332"/>
                <a:gd name="T25" fmla="*/ 271 h 383"/>
                <a:gd name="T26" fmla="*/ 0 w 332"/>
                <a:gd name="T27" fmla="*/ 354 h 383"/>
                <a:gd name="T28" fmla="*/ 166 w 332"/>
                <a:gd name="T29" fmla="*/ 383 h 383"/>
                <a:gd name="T30" fmla="*/ 332 w 332"/>
                <a:gd name="T31" fmla="*/ 354 h 383"/>
                <a:gd name="T32" fmla="*/ 233 w 332"/>
                <a:gd name="T33" fmla="*/ 27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83">
                  <a:moveTo>
                    <a:pt x="233" y="271"/>
                  </a:moveTo>
                  <a:cubicBezTo>
                    <a:pt x="258" y="272"/>
                    <a:pt x="297" y="269"/>
                    <a:pt x="316" y="257"/>
                  </a:cubicBezTo>
                  <a:cubicBezTo>
                    <a:pt x="279" y="242"/>
                    <a:pt x="239" y="210"/>
                    <a:pt x="220" y="185"/>
                  </a:cubicBezTo>
                  <a:cubicBezTo>
                    <a:pt x="252" y="181"/>
                    <a:pt x="267" y="181"/>
                    <a:pt x="292" y="164"/>
                  </a:cubicBezTo>
                  <a:cubicBezTo>
                    <a:pt x="258" y="157"/>
                    <a:pt x="222" y="125"/>
                    <a:pt x="209" y="107"/>
                  </a:cubicBezTo>
                  <a:cubicBezTo>
                    <a:pt x="226" y="102"/>
                    <a:pt x="227" y="101"/>
                    <a:pt x="243" y="92"/>
                  </a:cubicBezTo>
                  <a:cubicBezTo>
                    <a:pt x="202" y="70"/>
                    <a:pt x="175" y="30"/>
                    <a:pt x="167" y="0"/>
                  </a:cubicBezTo>
                  <a:cubicBezTo>
                    <a:pt x="151" y="48"/>
                    <a:pt x="126" y="75"/>
                    <a:pt x="80" y="91"/>
                  </a:cubicBezTo>
                  <a:cubicBezTo>
                    <a:pt x="94" y="101"/>
                    <a:pt x="107" y="105"/>
                    <a:pt x="122" y="108"/>
                  </a:cubicBezTo>
                  <a:cubicBezTo>
                    <a:pt x="109" y="126"/>
                    <a:pt x="74" y="157"/>
                    <a:pt x="40" y="164"/>
                  </a:cubicBezTo>
                  <a:cubicBezTo>
                    <a:pt x="64" y="181"/>
                    <a:pt x="80" y="181"/>
                    <a:pt x="112" y="185"/>
                  </a:cubicBezTo>
                  <a:cubicBezTo>
                    <a:pt x="92" y="210"/>
                    <a:pt x="53" y="242"/>
                    <a:pt x="16" y="257"/>
                  </a:cubicBezTo>
                  <a:cubicBezTo>
                    <a:pt x="35" y="269"/>
                    <a:pt x="73" y="272"/>
                    <a:pt x="99" y="271"/>
                  </a:cubicBezTo>
                  <a:cubicBezTo>
                    <a:pt x="85" y="297"/>
                    <a:pt x="28" y="342"/>
                    <a:pt x="0" y="354"/>
                  </a:cubicBezTo>
                  <a:cubicBezTo>
                    <a:pt x="59" y="380"/>
                    <a:pt x="119" y="383"/>
                    <a:pt x="166" y="383"/>
                  </a:cubicBezTo>
                  <a:cubicBezTo>
                    <a:pt x="214" y="383"/>
                    <a:pt x="273" y="380"/>
                    <a:pt x="332" y="354"/>
                  </a:cubicBezTo>
                  <a:cubicBezTo>
                    <a:pt x="304" y="342"/>
                    <a:pt x="246" y="297"/>
                    <a:pt x="233" y="27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76"/>
            <p:cNvSpPr/>
            <p:nvPr/>
          </p:nvSpPr>
          <p:spPr bwMode="auto">
            <a:xfrm>
              <a:off x="6351588" y="6188075"/>
              <a:ext cx="85725" cy="392113"/>
            </a:xfrm>
            <a:custGeom>
              <a:avLst/>
              <a:gdLst>
                <a:gd name="T0" fmla="*/ 47 w 47"/>
                <a:gd name="T1" fmla="*/ 208 h 217"/>
                <a:gd name="T2" fmla="*/ 23 w 47"/>
                <a:gd name="T3" fmla="*/ 217 h 217"/>
                <a:gd name="T4" fmla="*/ 23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3 w 47"/>
                <a:gd name="T11" fmla="*/ 0 h 217"/>
                <a:gd name="T12" fmla="*/ 23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77"/>
            <p:cNvSpPr/>
            <p:nvPr/>
          </p:nvSpPr>
          <p:spPr bwMode="auto">
            <a:xfrm>
              <a:off x="6003926" y="5481638"/>
              <a:ext cx="779463" cy="904875"/>
            </a:xfrm>
            <a:custGeom>
              <a:avLst/>
              <a:gdLst>
                <a:gd name="T0" fmla="*/ 304 w 432"/>
                <a:gd name="T1" fmla="*/ 354 h 500"/>
                <a:gd name="T2" fmla="*/ 412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7 w 432"/>
                <a:gd name="T11" fmla="*/ 120 h 500"/>
                <a:gd name="T12" fmla="*/ 218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0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78"/>
            <p:cNvSpPr/>
            <p:nvPr/>
          </p:nvSpPr>
          <p:spPr bwMode="auto">
            <a:xfrm>
              <a:off x="7075488" y="6249988"/>
              <a:ext cx="71438" cy="336550"/>
            </a:xfrm>
            <a:custGeom>
              <a:avLst/>
              <a:gdLst>
                <a:gd name="T0" fmla="*/ 40 w 40"/>
                <a:gd name="T1" fmla="*/ 178 h 186"/>
                <a:gd name="T2" fmla="*/ 20 w 40"/>
                <a:gd name="T3" fmla="*/ 186 h 186"/>
                <a:gd name="T4" fmla="*/ 20 w 40"/>
                <a:gd name="T5" fmla="*/ 186 h 186"/>
                <a:gd name="T6" fmla="*/ 0 w 40"/>
                <a:gd name="T7" fmla="*/ 178 h 186"/>
                <a:gd name="T8" fmla="*/ 0 w 40"/>
                <a:gd name="T9" fmla="*/ 8 h 186"/>
                <a:gd name="T10" fmla="*/ 20 w 40"/>
                <a:gd name="T11" fmla="*/ 0 h 186"/>
                <a:gd name="T12" fmla="*/ 20 w 40"/>
                <a:gd name="T13" fmla="*/ 0 h 186"/>
                <a:gd name="T14" fmla="*/ 40 w 40"/>
                <a:gd name="T15" fmla="*/ 8 h 186"/>
                <a:gd name="T16" fmla="*/ 40 w 40"/>
                <a:gd name="T1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6">
                  <a:moveTo>
                    <a:pt x="40" y="178"/>
                  </a:moveTo>
                  <a:cubicBezTo>
                    <a:pt x="40" y="183"/>
                    <a:pt x="31" y="186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3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79"/>
            <p:cNvSpPr/>
            <p:nvPr/>
          </p:nvSpPr>
          <p:spPr bwMode="auto">
            <a:xfrm>
              <a:off x="6777038" y="5645150"/>
              <a:ext cx="666750" cy="774700"/>
            </a:xfrm>
            <a:custGeom>
              <a:avLst/>
              <a:gdLst>
                <a:gd name="T0" fmla="*/ 260 w 370"/>
                <a:gd name="T1" fmla="*/ 303 h 428"/>
                <a:gd name="T2" fmla="*/ 352 w 370"/>
                <a:gd name="T3" fmla="*/ 287 h 428"/>
                <a:gd name="T4" fmla="*/ 245 w 370"/>
                <a:gd name="T5" fmla="*/ 206 h 428"/>
                <a:gd name="T6" fmla="*/ 326 w 370"/>
                <a:gd name="T7" fmla="*/ 183 h 428"/>
                <a:gd name="T8" fmla="*/ 233 w 370"/>
                <a:gd name="T9" fmla="*/ 119 h 428"/>
                <a:gd name="T10" fmla="*/ 271 w 370"/>
                <a:gd name="T11" fmla="*/ 103 h 428"/>
                <a:gd name="T12" fmla="*/ 186 w 370"/>
                <a:gd name="T13" fmla="*/ 0 h 428"/>
                <a:gd name="T14" fmla="*/ 89 w 370"/>
                <a:gd name="T15" fmla="*/ 102 h 428"/>
                <a:gd name="T16" fmla="*/ 136 w 370"/>
                <a:gd name="T17" fmla="*/ 120 h 428"/>
                <a:gd name="T18" fmla="*/ 44 w 370"/>
                <a:gd name="T19" fmla="*/ 183 h 428"/>
                <a:gd name="T20" fmla="*/ 124 w 370"/>
                <a:gd name="T21" fmla="*/ 206 h 428"/>
                <a:gd name="T22" fmla="*/ 17 w 370"/>
                <a:gd name="T23" fmla="*/ 287 h 428"/>
                <a:gd name="T24" fmla="*/ 109 w 370"/>
                <a:gd name="T25" fmla="*/ 303 h 428"/>
                <a:gd name="T26" fmla="*/ 0 w 370"/>
                <a:gd name="T27" fmla="*/ 395 h 428"/>
                <a:gd name="T28" fmla="*/ 185 w 370"/>
                <a:gd name="T29" fmla="*/ 428 h 428"/>
                <a:gd name="T30" fmla="*/ 370 w 370"/>
                <a:gd name="T31" fmla="*/ 395 h 428"/>
                <a:gd name="T32" fmla="*/ 260 w 370"/>
                <a:gd name="T33" fmla="*/ 30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0" h="428">
                  <a:moveTo>
                    <a:pt x="260" y="303"/>
                  </a:moveTo>
                  <a:cubicBezTo>
                    <a:pt x="288" y="304"/>
                    <a:pt x="331" y="301"/>
                    <a:pt x="352" y="287"/>
                  </a:cubicBezTo>
                  <a:cubicBezTo>
                    <a:pt x="311" y="271"/>
                    <a:pt x="267" y="234"/>
                    <a:pt x="245" y="206"/>
                  </a:cubicBezTo>
                  <a:cubicBezTo>
                    <a:pt x="281" y="202"/>
                    <a:pt x="298" y="202"/>
                    <a:pt x="326" y="183"/>
                  </a:cubicBezTo>
                  <a:cubicBezTo>
                    <a:pt x="288" y="175"/>
                    <a:pt x="247" y="140"/>
                    <a:pt x="233" y="119"/>
                  </a:cubicBezTo>
                  <a:cubicBezTo>
                    <a:pt x="252" y="113"/>
                    <a:pt x="253" y="112"/>
                    <a:pt x="271" y="103"/>
                  </a:cubicBezTo>
                  <a:cubicBezTo>
                    <a:pt x="226" y="77"/>
                    <a:pt x="195" y="33"/>
                    <a:pt x="186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5" y="112"/>
                    <a:pt x="119" y="117"/>
                    <a:pt x="136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1" y="202"/>
                    <a:pt x="89" y="202"/>
                    <a:pt x="124" y="206"/>
                  </a:cubicBezTo>
                  <a:cubicBezTo>
                    <a:pt x="102" y="234"/>
                    <a:pt x="58" y="271"/>
                    <a:pt x="17" y="287"/>
                  </a:cubicBezTo>
                  <a:cubicBezTo>
                    <a:pt x="39" y="301"/>
                    <a:pt x="81" y="304"/>
                    <a:pt x="109" y="303"/>
                  </a:cubicBezTo>
                  <a:cubicBezTo>
                    <a:pt x="95" y="332"/>
                    <a:pt x="31" y="382"/>
                    <a:pt x="0" y="395"/>
                  </a:cubicBezTo>
                  <a:cubicBezTo>
                    <a:pt x="66" y="425"/>
                    <a:pt x="132" y="428"/>
                    <a:pt x="185" y="428"/>
                  </a:cubicBezTo>
                  <a:cubicBezTo>
                    <a:pt x="238" y="428"/>
                    <a:pt x="304" y="425"/>
                    <a:pt x="370" y="395"/>
                  </a:cubicBezTo>
                  <a:cubicBezTo>
                    <a:pt x="339" y="382"/>
                    <a:pt x="275" y="332"/>
                    <a:pt x="260" y="303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80"/>
            <p:cNvSpPr/>
            <p:nvPr/>
          </p:nvSpPr>
          <p:spPr bwMode="auto">
            <a:xfrm>
              <a:off x="6738938" y="6238875"/>
              <a:ext cx="77788" cy="360363"/>
            </a:xfrm>
            <a:custGeom>
              <a:avLst/>
              <a:gdLst>
                <a:gd name="T0" fmla="*/ 43 w 43"/>
                <a:gd name="T1" fmla="*/ 190 h 199"/>
                <a:gd name="T2" fmla="*/ 22 w 43"/>
                <a:gd name="T3" fmla="*/ 199 h 199"/>
                <a:gd name="T4" fmla="*/ 22 w 43"/>
                <a:gd name="T5" fmla="*/ 199 h 199"/>
                <a:gd name="T6" fmla="*/ 0 w 43"/>
                <a:gd name="T7" fmla="*/ 190 h 199"/>
                <a:gd name="T8" fmla="*/ 0 w 43"/>
                <a:gd name="T9" fmla="*/ 9 h 199"/>
                <a:gd name="T10" fmla="*/ 22 w 43"/>
                <a:gd name="T11" fmla="*/ 0 h 199"/>
                <a:gd name="T12" fmla="*/ 22 w 43"/>
                <a:gd name="T13" fmla="*/ 0 h 199"/>
                <a:gd name="T14" fmla="*/ 43 w 43"/>
                <a:gd name="T15" fmla="*/ 9 h 199"/>
                <a:gd name="T16" fmla="*/ 43 w 43"/>
                <a:gd name="T17" fmla="*/ 1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99">
                  <a:moveTo>
                    <a:pt x="43" y="190"/>
                  </a:moveTo>
                  <a:cubicBezTo>
                    <a:pt x="43" y="195"/>
                    <a:pt x="34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10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3" y="4"/>
                    <a:pt x="43" y="9"/>
                  </a:cubicBezTo>
                  <a:lnTo>
                    <a:pt x="43" y="19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1"/>
            <p:cNvSpPr/>
            <p:nvPr/>
          </p:nvSpPr>
          <p:spPr bwMode="auto">
            <a:xfrm>
              <a:off x="6421438" y="5592763"/>
              <a:ext cx="714375" cy="828675"/>
            </a:xfrm>
            <a:custGeom>
              <a:avLst/>
              <a:gdLst>
                <a:gd name="T0" fmla="*/ 278 w 396"/>
                <a:gd name="T1" fmla="*/ 324 h 458"/>
                <a:gd name="T2" fmla="*/ 377 w 396"/>
                <a:gd name="T3" fmla="*/ 307 h 458"/>
                <a:gd name="T4" fmla="*/ 263 w 396"/>
                <a:gd name="T5" fmla="*/ 221 h 458"/>
                <a:gd name="T6" fmla="*/ 349 w 396"/>
                <a:gd name="T7" fmla="*/ 196 h 458"/>
                <a:gd name="T8" fmla="*/ 249 w 396"/>
                <a:gd name="T9" fmla="*/ 128 h 458"/>
                <a:gd name="T10" fmla="*/ 290 w 396"/>
                <a:gd name="T11" fmla="*/ 111 h 458"/>
                <a:gd name="T12" fmla="*/ 199 w 396"/>
                <a:gd name="T13" fmla="*/ 0 h 458"/>
                <a:gd name="T14" fmla="*/ 95 w 396"/>
                <a:gd name="T15" fmla="*/ 109 h 458"/>
                <a:gd name="T16" fmla="*/ 146 w 396"/>
                <a:gd name="T17" fmla="*/ 129 h 458"/>
                <a:gd name="T18" fmla="*/ 47 w 396"/>
                <a:gd name="T19" fmla="*/ 196 h 458"/>
                <a:gd name="T20" fmla="*/ 133 w 396"/>
                <a:gd name="T21" fmla="*/ 221 h 458"/>
                <a:gd name="T22" fmla="*/ 19 w 396"/>
                <a:gd name="T23" fmla="*/ 307 h 458"/>
                <a:gd name="T24" fmla="*/ 118 w 396"/>
                <a:gd name="T25" fmla="*/ 324 h 458"/>
                <a:gd name="T26" fmla="*/ 0 w 396"/>
                <a:gd name="T27" fmla="*/ 423 h 458"/>
                <a:gd name="T28" fmla="*/ 199 w 396"/>
                <a:gd name="T29" fmla="*/ 458 h 458"/>
                <a:gd name="T30" fmla="*/ 396 w 396"/>
                <a:gd name="T31" fmla="*/ 423 h 458"/>
                <a:gd name="T32" fmla="*/ 278 w 396"/>
                <a:gd name="T33" fmla="*/ 32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6" h="458">
                  <a:moveTo>
                    <a:pt x="278" y="324"/>
                  </a:moveTo>
                  <a:cubicBezTo>
                    <a:pt x="308" y="325"/>
                    <a:pt x="354" y="322"/>
                    <a:pt x="377" y="307"/>
                  </a:cubicBezTo>
                  <a:cubicBezTo>
                    <a:pt x="333" y="290"/>
                    <a:pt x="286" y="251"/>
                    <a:pt x="263" y="221"/>
                  </a:cubicBezTo>
                  <a:cubicBezTo>
                    <a:pt x="300" y="216"/>
                    <a:pt x="319" y="216"/>
                    <a:pt x="349" y="196"/>
                  </a:cubicBezTo>
                  <a:cubicBezTo>
                    <a:pt x="308" y="188"/>
                    <a:pt x="265" y="150"/>
                    <a:pt x="249" y="128"/>
                  </a:cubicBezTo>
                  <a:cubicBezTo>
                    <a:pt x="270" y="122"/>
                    <a:pt x="271" y="121"/>
                    <a:pt x="290" y="111"/>
                  </a:cubicBezTo>
                  <a:cubicBezTo>
                    <a:pt x="241" y="83"/>
                    <a:pt x="208" y="36"/>
                    <a:pt x="199" y="0"/>
                  </a:cubicBezTo>
                  <a:cubicBezTo>
                    <a:pt x="180" y="57"/>
                    <a:pt x="150" y="90"/>
                    <a:pt x="95" y="109"/>
                  </a:cubicBezTo>
                  <a:cubicBezTo>
                    <a:pt x="112" y="121"/>
                    <a:pt x="127" y="126"/>
                    <a:pt x="146" y="129"/>
                  </a:cubicBezTo>
                  <a:cubicBezTo>
                    <a:pt x="130" y="151"/>
                    <a:pt x="88" y="188"/>
                    <a:pt x="47" y="196"/>
                  </a:cubicBezTo>
                  <a:cubicBezTo>
                    <a:pt x="77" y="216"/>
                    <a:pt x="96" y="216"/>
                    <a:pt x="133" y="221"/>
                  </a:cubicBezTo>
                  <a:cubicBezTo>
                    <a:pt x="110" y="251"/>
                    <a:pt x="63" y="290"/>
                    <a:pt x="19" y="307"/>
                  </a:cubicBezTo>
                  <a:cubicBezTo>
                    <a:pt x="42" y="322"/>
                    <a:pt x="87" y="325"/>
                    <a:pt x="118" y="324"/>
                  </a:cubicBezTo>
                  <a:cubicBezTo>
                    <a:pt x="102" y="355"/>
                    <a:pt x="33" y="409"/>
                    <a:pt x="0" y="423"/>
                  </a:cubicBezTo>
                  <a:cubicBezTo>
                    <a:pt x="71" y="454"/>
                    <a:pt x="142" y="458"/>
                    <a:pt x="199" y="458"/>
                  </a:cubicBezTo>
                  <a:cubicBezTo>
                    <a:pt x="255" y="458"/>
                    <a:pt x="325" y="454"/>
                    <a:pt x="396" y="423"/>
                  </a:cubicBezTo>
                  <a:cubicBezTo>
                    <a:pt x="363" y="409"/>
                    <a:pt x="294" y="355"/>
                    <a:pt x="278" y="32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82"/>
            <p:cNvSpPr/>
            <p:nvPr/>
          </p:nvSpPr>
          <p:spPr bwMode="auto">
            <a:xfrm>
              <a:off x="7810501" y="6232525"/>
              <a:ext cx="76200" cy="354013"/>
            </a:xfrm>
            <a:custGeom>
              <a:avLst/>
              <a:gdLst>
                <a:gd name="T0" fmla="*/ 42 w 42"/>
                <a:gd name="T1" fmla="*/ 187 h 195"/>
                <a:gd name="T2" fmla="*/ 21 w 42"/>
                <a:gd name="T3" fmla="*/ 195 h 195"/>
                <a:gd name="T4" fmla="*/ 21 w 42"/>
                <a:gd name="T5" fmla="*/ 195 h 195"/>
                <a:gd name="T6" fmla="*/ 0 w 42"/>
                <a:gd name="T7" fmla="*/ 187 h 195"/>
                <a:gd name="T8" fmla="*/ 0 w 42"/>
                <a:gd name="T9" fmla="*/ 9 h 195"/>
                <a:gd name="T10" fmla="*/ 21 w 42"/>
                <a:gd name="T11" fmla="*/ 0 h 195"/>
                <a:gd name="T12" fmla="*/ 21 w 42"/>
                <a:gd name="T13" fmla="*/ 0 h 195"/>
                <a:gd name="T14" fmla="*/ 42 w 42"/>
                <a:gd name="T15" fmla="*/ 9 h 195"/>
                <a:gd name="T16" fmla="*/ 42 w 42"/>
                <a:gd name="T17" fmla="*/ 18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95">
                  <a:moveTo>
                    <a:pt x="42" y="187"/>
                  </a:moveTo>
                  <a:cubicBezTo>
                    <a:pt x="42" y="191"/>
                    <a:pt x="33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0" y="195"/>
                    <a:pt x="0" y="191"/>
                    <a:pt x="0" y="18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3" y="0"/>
                    <a:pt x="42" y="4"/>
                    <a:pt x="42" y="9"/>
                  </a:cubicBezTo>
                  <a:lnTo>
                    <a:pt x="42" y="187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83"/>
            <p:cNvSpPr/>
            <p:nvPr/>
          </p:nvSpPr>
          <p:spPr bwMode="auto">
            <a:xfrm>
              <a:off x="7508876" y="5624513"/>
              <a:ext cx="677863" cy="787400"/>
            </a:xfrm>
            <a:custGeom>
              <a:avLst/>
              <a:gdLst>
                <a:gd name="T0" fmla="*/ 265 w 376"/>
                <a:gd name="T1" fmla="*/ 308 h 435"/>
                <a:gd name="T2" fmla="*/ 358 w 376"/>
                <a:gd name="T3" fmla="*/ 292 h 435"/>
                <a:gd name="T4" fmla="*/ 250 w 376"/>
                <a:gd name="T5" fmla="*/ 210 h 435"/>
                <a:gd name="T6" fmla="*/ 332 w 376"/>
                <a:gd name="T7" fmla="*/ 186 h 435"/>
                <a:gd name="T8" fmla="*/ 237 w 376"/>
                <a:gd name="T9" fmla="*/ 122 h 435"/>
                <a:gd name="T10" fmla="*/ 276 w 376"/>
                <a:gd name="T11" fmla="*/ 105 h 435"/>
                <a:gd name="T12" fmla="*/ 190 w 376"/>
                <a:gd name="T13" fmla="*/ 0 h 435"/>
                <a:gd name="T14" fmla="*/ 91 w 376"/>
                <a:gd name="T15" fmla="*/ 104 h 435"/>
                <a:gd name="T16" fmla="*/ 139 w 376"/>
                <a:gd name="T17" fmla="*/ 123 h 435"/>
                <a:gd name="T18" fmla="*/ 45 w 376"/>
                <a:gd name="T19" fmla="*/ 186 h 435"/>
                <a:gd name="T20" fmla="*/ 127 w 376"/>
                <a:gd name="T21" fmla="*/ 210 h 435"/>
                <a:gd name="T22" fmla="*/ 18 w 376"/>
                <a:gd name="T23" fmla="*/ 292 h 435"/>
                <a:gd name="T24" fmla="*/ 112 w 376"/>
                <a:gd name="T25" fmla="*/ 308 h 435"/>
                <a:gd name="T26" fmla="*/ 0 w 376"/>
                <a:gd name="T27" fmla="*/ 402 h 435"/>
                <a:gd name="T28" fmla="*/ 189 w 376"/>
                <a:gd name="T29" fmla="*/ 435 h 435"/>
                <a:gd name="T30" fmla="*/ 376 w 376"/>
                <a:gd name="T31" fmla="*/ 402 h 435"/>
                <a:gd name="T32" fmla="*/ 265 w 376"/>
                <a:gd name="T33" fmla="*/ 30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6" h="435">
                  <a:moveTo>
                    <a:pt x="265" y="308"/>
                  </a:moveTo>
                  <a:cubicBezTo>
                    <a:pt x="293" y="309"/>
                    <a:pt x="337" y="306"/>
                    <a:pt x="358" y="292"/>
                  </a:cubicBezTo>
                  <a:cubicBezTo>
                    <a:pt x="317" y="275"/>
                    <a:pt x="272" y="238"/>
                    <a:pt x="250" y="210"/>
                  </a:cubicBezTo>
                  <a:cubicBezTo>
                    <a:pt x="285" y="205"/>
                    <a:pt x="303" y="205"/>
                    <a:pt x="332" y="186"/>
                  </a:cubicBezTo>
                  <a:cubicBezTo>
                    <a:pt x="293" y="179"/>
                    <a:pt x="252" y="142"/>
                    <a:pt x="237" y="122"/>
                  </a:cubicBezTo>
                  <a:cubicBezTo>
                    <a:pt x="257" y="116"/>
                    <a:pt x="258" y="115"/>
                    <a:pt x="276" y="105"/>
                  </a:cubicBezTo>
                  <a:cubicBezTo>
                    <a:pt x="230" y="79"/>
                    <a:pt x="198" y="34"/>
                    <a:pt x="190" y="0"/>
                  </a:cubicBezTo>
                  <a:cubicBezTo>
                    <a:pt x="171" y="54"/>
                    <a:pt x="142" y="85"/>
                    <a:pt x="91" y="104"/>
                  </a:cubicBezTo>
                  <a:cubicBezTo>
                    <a:pt x="107" y="115"/>
                    <a:pt x="121" y="119"/>
                    <a:pt x="139" y="123"/>
                  </a:cubicBezTo>
                  <a:cubicBezTo>
                    <a:pt x="124" y="144"/>
                    <a:pt x="84" y="179"/>
                    <a:pt x="45" y="186"/>
                  </a:cubicBezTo>
                  <a:cubicBezTo>
                    <a:pt x="73" y="205"/>
                    <a:pt x="91" y="205"/>
                    <a:pt x="127" y="210"/>
                  </a:cubicBezTo>
                  <a:cubicBezTo>
                    <a:pt x="105" y="238"/>
                    <a:pt x="60" y="275"/>
                    <a:pt x="18" y="292"/>
                  </a:cubicBezTo>
                  <a:cubicBezTo>
                    <a:pt x="40" y="306"/>
                    <a:pt x="83" y="309"/>
                    <a:pt x="112" y="308"/>
                  </a:cubicBezTo>
                  <a:cubicBezTo>
                    <a:pt x="97" y="338"/>
                    <a:pt x="32" y="388"/>
                    <a:pt x="0" y="402"/>
                  </a:cubicBezTo>
                  <a:cubicBezTo>
                    <a:pt x="67" y="431"/>
                    <a:pt x="135" y="435"/>
                    <a:pt x="189" y="435"/>
                  </a:cubicBezTo>
                  <a:cubicBezTo>
                    <a:pt x="243" y="435"/>
                    <a:pt x="309" y="431"/>
                    <a:pt x="376" y="402"/>
                  </a:cubicBezTo>
                  <a:cubicBezTo>
                    <a:pt x="345" y="388"/>
                    <a:pt x="279" y="338"/>
                    <a:pt x="265" y="308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84"/>
            <p:cNvSpPr/>
            <p:nvPr/>
          </p:nvSpPr>
          <p:spPr bwMode="auto">
            <a:xfrm>
              <a:off x="7412038" y="6188075"/>
              <a:ext cx="84138" cy="392113"/>
            </a:xfrm>
            <a:custGeom>
              <a:avLst/>
              <a:gdLst>
                <a:gd name="T0" fmla="*/ 47 w 47"/>
                <a:gd name="T1" fmla="*/ 208 h 217"/>
                <a:gd name="T2" fmla="*/ 23 w 47"/>
                <a:gd name="T3" fmla="*/ 217 h 217"/>
                <a:gd name="T4" fmla="*/ 23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3 w 47"/>
                <a:gd name="T11" fmla="*/ 0 h 217"/>
                <a:gd name="T12" fmla="*/ 23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85"/>
            <p:cNvSpPr/>
            <p:nvPr/>
          </p:nvSpPr>
          <p:spPr bwMode="auto">
            <a:xfrm>
              <a:off x="7064376" y="5481638"/>
              <a:ext cx="777875" cy="904875"/>
            </a:xfrm>
            <a:custGeom>
              <a:avLst/>
              <a:gdLst>
                <a:gd name="T0" fmla="*/ 304 w 432"/>
                <a:gd name="T1" fmla="*/ 354 h 500"/>
                <a:gd name="T2" fmla="*/ 412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7 w 432"/>
                <a:gd name="T11" fmla="*/ 120 h 500"/>
                <a:gd name="T12" fmla="*/ 218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1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7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1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86"/>
            <p:cNvSpPr/>
            <p:nvPr/>
          </p:nvSpPr>
          <p:spPr bwMode="auto">
            <a:xfrm>
              <a:off x="7470776" y="6321425"/>
              <a:ext cx="61913" cy="284163"/>
            </a:xfrm>
            <a:custGeom>
              <a:avLst/>
              <a:gdLst>
                <a:gd name="T0" fmla="*/ 34 w 34"/>
                <a:gd name="T1" fmla="*/ 150 h 157"/>
                <a:gd name="T2" fmla="*/ 17 w 34"/>
                <a:gd name="T3" fmla="*/ 157 h 157"/>
                <a:gd name="T4" fmla="*/ 17 w 34"/>
                <a:gd name="T5" fmla="*/ 157 h 157"/>
                <a:gd name="T6" fmla="*/ 0 w 34"/>
                <a:gd name="T7" fmla="*/ 150 h 157"/>
                <a:gd name="T8" fmla="*/ 0 w 34"/>
                <a:gd name="T9" fmla="*/ 7 h 157"/>
                <a:gd name="T10" fmla="*/ 17 w 34"/>
                <a:gd name="T11" fmla="*/ 0 h 157"/>
                <a:gd name="T12" fmla="*/ 17 w 34"/>
                <a:gd name="T13" fmla="*/ 0 h 157"/>
                <a:gd name="T14" fmla="*/ 34 w 34"/>
                <a:gd name="T15" fmla="*/ 7 h 157"/>
                <a:gd name="T16" fmla="*/ 34 w 34"/>
                <a:gd name="T17" fmla="*/ 15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57">
                  <a:moveTo>
                    <a:pt x="34" y="150"/>
                  </a:moveTo>
                  <a:cubicBezTo>
                    <a:pt x="34" y="154"/>
                    <a:pt x="27" y="157"/>
                    <a:pt x="17" y="157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8" y="157"/>
                    <a:pt x="0" y="154"/>
                    <a:pt x="0" y="1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4" y="3"/>
                    <a:pt x="34" y="7"/>
                  </a:cubicBezTo>
                  <a:lnTo>
                    <a:pt x="34" y="15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87"/>
            <p:cNvSpPr/>
            <p:nvPr/>
          </p:nvSpPr>
          <p:spPr bwMode="auto">
            <a:xfrm>
              <a:off x="7221538" y="5808663"/>
              <a:ext cx="563563" cy="655638"/>
            </a:xfrm>
            <a:custGeom>
              <a:avLst/>
              <a:gdLst>
                <a:gd name="T0" fmla="*/ 220 w 313"/>
                <a:gd name="T1" fmla="*/ 257 h 362"/>
                <a:gd name="T2" fmla="*/ 298 w 313"/>
                <a:gd name="T3" fmla="*/ 243 h 362"/>
                <a:gd name="T4" fmla="*/ 207 w 313"/>
                <a:gd name="T5" fmla="*/ 175 h 362"/>
                <a:gd name="T6" fmla="*/ 275 w 313"/>
                <a:gd name="T7" fmla="*/ 155 h 362"/>
                <a:gd name="T8" fmla="*/ 197 w 313"/>
                <a:gd name="T9" fmla="*/ 101 h 362"/>
                <a:gd name="T10" fmla="*/ 229 w 313"/>
                <a:gd name="T11" fmla="*/ 88 h 362"/>
                <a:gd name="T12" fmla="*/ 157 w 313"/>
                <a:gd name="T13" fmla="*/ 0 h 362"/>
                <a:gd name="T14" fmla="*/ 75 w 313"/>
                <a:gd name="T15" fmla="*/ 87 h 362"/>
                <a:gd name="T16" fmla="*/ 115 w 313"/>
                <a:gd name="T17" fmla="*/ 102 h 362"/>
                <a:gd name="T18" fmla="*/ 37 w 313"/>
                <a:gd name="T19" fmla="*/ 155 h 362"/>
                <a:gd name="T20" fmla="*/ 105 w 313"/>
                <a:gd name="T21" fmla="*/ 175 h 362"/>
                <a:gd name="T22" fmla="*/ 15 w 313"/>
                <a:gd name="T23" fmla="*/ 243 h 362"/>
                <a:gd name="T24" fmla="*/ 93 w 313"/>
                <a:gd name="T25" fmla="*/ 257 h 362"/>
                <a:gd name="T26" fmla="*/ 0 w 313"/>
                <a:gd name="T27" fmla="*/ 335 h 362"/>
                <a:gd name="T28" fmla="*/ 157 w 313"/>
                <a:gd name="T29" fmla="*/ 362 h 362"/>
                <a:gd name="T30" fmla="*/ 313 w 313"/>
                <a:gd name="T31" fmla="*/ 335 h 362"/>
                <a:gd name="T32" fmla="*/ 220 w 313"/>
                <a:gd name="T33" fmla="*/ 25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3" h="362">
                  <a:moveTo>
                    <a:pt x="220" y="257"/>
                  </a:moveTo>
                  <a:cubicBezTo>
                    <a:pt x="244" y="257"/>
                    <a:pt x="280" y="255"/>
                    <a:pt x="298" y="243"/>
                  </a:cubicBezTo>
                  <a:cubicBezTo>
                    <a:pt x="263" y="229"/>
                    <a:pt x="226" y="199"/>
                    <a:pt x="207" y="175"/>
                  </a:cubicBezTo>
                  <a:cubicBezTo>
                    <a:pt x="237" y="171"/>
                    <a:pt x="252" y="171"/>
                    <a:pt x="275" y="155"/>
                  </a:cubicBezTo>
                  <a:cubicBezTo>
                    <a:pt x="243" y="149"/>
                    <a:pt x="209" y="119"/>
                    <a:pt x="197" y="101"/>
                  </a:cubicBezTo>
                  <a:cubicBezTo>
                    <a:pt x="213" y="97"/>
                    <a:pt x="214" y="96"/>
                    <a:pt x="229" y="88"/>
                  </a:cubicBezTo>
                  <a:cubicBezTo>
                    <a:pt x="191" y="66"/>
                    <a:pt x="165" y="29"/>
                    <a:pt x="157" y="0"/>
                  </a:cubicBezTo>
                  <a:cubicBezTo>
                    <a:pt x="142" y="45"/>
                    <a:pt x="118" y="71"/>
                    <a:pt x="75" y="87"/>
                  </a:cubicBezTo>
                  <a:cubicBezTo>
                    <a:pt x="89" y="96"/>
                    <a:pt x="100" y="99"/>
                    <a:pt x="115" y="102"/>
                  </a:cubicBezTo>
                  <a:cubicBezTo>
                    <a:pt x="103" y="120"/>
                    <a:pt x="69" y="149"/>
                    <a:pt x="37" y="155"/>
                  </a:cubicBezTo>
                  <a:cubicBezTo>
                    <a:pt x="60" y="171"/>
                    <a:pt x="75" y="171"/>
                    <a:pt x="105" y="175"/>
                  </a:cubicBezTo>
                  <a:cubicBezTo>
                    <a:pt x="87" y="199"/>
                    <a:pt x="49" y="229"/>
                    <a:pt x="15" y="243"/>
                  </a:cubicBezTo>
                  <a:cubicBezTo>
                    <a:pt x="33" y="255"/>
                    <a:pt x="69" y="257"/>
                    <a:pt x="93" y="257"/>
                  </a:cubicBezTo>
                  <a:cubicBezTo>
                    <a:pt x="80" y="281"/>
                    <a:pt x="26" y="324"/>
                    <a:pt x="0" y="335"/>
                  </a:cubicBezTo>
                  <a:cubicBezTo>
                    <a:pt x="55" y="359"/>
                    <a:pt x="112" y="362"/>
                    <a:pt x="157" y="362"/>
                  </a:cubicBezTo>
                  <a:cubicBezTo>
                    <a:pt x="202" y="362"/>
                    <a:pt x="257" y="359"/>
                    <a:pt x="313" y="335"/>
                  </a:cubicBezTo>
                  <a:cubicBezTo>
                    <a:pt x="286" y="324"/>
                    <a:pt x="232" y="281"/>
                    <a:pt x="220" y="257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88"/>
            <p:cNvSpPr/>
            <p:nvPr/>
          </p:nvSpPr>
          <p:spPr bwMode="auto">
            <a:xfrm>
              <a:off x="8169276" y="6224588"/>
              <a:ext cx="80963" cy="371475"/>
            </a:xfrm>
            <a:custGeom>
              <a:avLst/>
              <a:gdLst>
                <a:gd name="T0" fmla="*/ 45 w 45"/>
                <a:gd name="T1" fmla="*/ 197 h 206"/>
                <a:gd name="T2" fmla="*/ 23 w 45"/>
                <a:gd name="T3" fmla="*/ 206 h 206"/>
                <a:gd name="T4" fmla="*/ 23 w 45"/>
                <a:gd name="T5" fmla="*/ 206 h 206"/>
                <a:gd name="T6" fmla="*/ 0 w 45"/>
                <a:gd name="T7" fmla="*/ 197 h 206"/>
                <a:gd name="T8" fmla="*/ 0 w 45"/>
                <a:gd name="T9" fmla="*/ 9 h 206"/>
                <a:gd name="T10" fmla="*/ 23 w 45"/>
                <a:gd name="T11" fmla="*/ 0 h 206"/>
                <a:gd name="T12" fmla="*/ 23 w 45"/>
                <a:gd name="T13" fmla="*/ 0 h 206"/>
                <a:gd name="T14" fmla="*/ 45 w 45"/>
                <a:gd name="T15" fmla="*/ 9 h 206"/>
                <a:gd name="T16" fmla="*/ 45 w 45"/>
                <a:gd name="T17" fmla="*/ 19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06">
                  <a:moveTo>
                    <a:pt x="45" y="197"/>
                  </a:moveTo>
                  <a:cubicBezTo>
                    <a:pt x="45" y="202"/>
                    <a:pt x="35" y="206"/>
                    <a:pt x="23" y="206"/>
                  </a:cubicBezTo>
                  <a:cubicBezTo>
                    <a:pt x="23" y="206"/>
                    <a:pt x="23" y="206"/>
                    <a:pt x="23" y="206"/>
                  </a:cubicBezTo>
                  <a:cubicBezTo>
                    <a:pt x="10" y="206"/>
                    <a:pt x="0" y="202"/>
                    <a:pt x="0" y="19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4"/>
                    <a:pt x="45" y="9"/>
                  </a:cubicBezTo>
                  <a:lnTo>
                    <a:pt x="45" y="197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89"/>
            <p:cNvSpPr/>
            <p:nvPr/>
          </p:nvSpPr>
          <p:spPr bwMode="auto">
            <a:xfrm>
              <a:off x="7839076" y="5553075"/>
              <a:ext cx="741363" cy="858838"/>
            </a:xfrm>
            <a:custGeom>
              <a:avLst/>
              <a:gdLst>
                <a:gd name="T0" fmla="*/ 289 w 411"/>
                <a:gd name="T1" fmla="*/ 336 h 475"/>
                <a:gd name="T2" fmla="*/ 392 w 411"/>
                <a:gd name="T3" fmla="*/ 319 h 475"/>
                <a:gd name="T4" fmla="*/ 273 w 411"/>
                <a:gd name="T5" fmla="*/ 229 h 475"/>
                <a:gd name="T6" fmla="*/ 362 w 411"/>
                <a:gd name="T7" fmla="*/ 203 h 475"/>
                <a:gd name="T8" fmla="*/ 259 w 411"/>
                <a:gd name="T9" fmla="*/ 133 h 475"/>
                <a:gd name="T10" fmla="*/ 301 w 411"/>
                <a:gd name="T11" fmla="*/ 115 h 475"/>
                <a:gd name="T12" fmla="*/ 207 w 411"/>
                <a:gd name="T13" fmla="*/ 0 h 475"/>
                <a:gd name="T14" fmla="*/ 99 w 411"/>
                <a:gd name="T15" fmla="*/ 113 h 475"/>
                <a:gd name="T16" fmla="*/ 152 w 411"/>
                <a:gd name="T17" fmla="*/ 134 h 475"/>
                <a:gd name="T18" fmla="*/ 49 w 411"/>
                <a:gd name="T19" fmla="*/ 203 h 475"/>
                <a:gd name="T20" fmla="*/ 138 w 411"/>
                <a:gd name="T21" fmla="*/ 229 h 475"/>
                <a:gd name="T22" fmla="*/ 20 w 411"/>
                <a:gd name="T23" fmla="*/ 319 h 475"/>
                <a:gd name="T24" fmla="*/ 122 w 411"/>
                <a:gd name="T25" fmla="*/ 336 h 475"/>
                <a:gd name="T26" fmla="*/ 0 w 411"/>
                <a:gd name="T27" fmla="*/ 439 h 475"/>
                <a:gd name="T28" fmla="*/ 206 w 411"/>
                <a:gd name="T29" fmla="*/ 475 h 475"/>
                <a:gd name="T30" fmla="*/ 411 w 411"/>
                <a:gd name="T31" fmla="*/ 439 h 475"/>
                <a:gd name="T32" fmla="*/ 289 w 411"/>
                <a:gd name="T33" fmla="*/ 33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1" h="475">
                  <a:moveTo>
                    <a:pt x="289" y="336"/>
                  </a:moveTo>
                  <a:cubicBezTo>
                    <a:pt x="320" y="337"/>
                    <a:pt x="368" y="334"/>
                    <a:pt x="392" y="319"/>
                  </a:cubicBezTo>
                  <a:cubicBezTo>
                    <a:pt x="346" y="301"/>
                    <a:pt x="297" y="260"/>
                    <a:pt x="273" y="229"/>
                  </a:cubicBezTo>
                  <a:cubicBezTo>
                    <a:pt x="312" y="224"/>
                    <a:pt x="331" y="224"/>
                    <a:pt x="362" y="203"/>
                  </a:cubicBezTo>
                  <a:cubicBezTo>
                    <a:pt x="320" y="195"/>
                    <a:pt x="275" y="155"/>
                    <a:pt x="259" y="133"/>
                  </a:cubicBezTo>
                  <a:cubicBezTo>
                    <a:pt x="281" y="126"/>
                    <a:pt x="282" y="125"/>
                    <a:pt x="301" y="115"/>
                  </a:cubicBezTo>
                  <a:cubicBezTo>
                    <a:pt x="251" y="86"/>
                    <a:pt x="217" y="37"/>
                    <a:pt x="207" y="0"/>
                  </a:cubicBezTo>
                  <a:cubicBezTo>
                    <a:pt x="187" y="59"/>
                    <a:pt x="156" y="93"/>
                    <a:pt x="99" y="113"/>
                  </a:cubicBezTo>
                  <a:cubicBezTo>
                    <a:pt x="117" y="125"/>
                    <a:pt x="132" y="130"/>
                    <a:pt x="152" y="134"/>
                  </a:cubicBezTo>
                  <a:cubicBezTo>
                    <a:pt x="135" y="157"/>
                    <a:pt x="91" y="195"/>
                    <a:pt x="49" y="203"/>
                  </a:cubicBezTo>
                  <a:cubicBezTo>
                    <a:pt x="80" y="224"/>
                    <a:pt x="99" y="224"/>
                    <a:pt x="138" y="229"/>
                  </a:cubicBezTo>
                  <a:cubicBezTo>
                    <a:pt x="114" y="260"/>
                    <a:pt x="65" y="301"/>
                    <a:pt x="20" y="319"/>
                  </a:cubicBezTo>
                  <a:cubicBezTo>
                    <a:pt x="44" y="334"/>
                    <a:pt x="91" y="337"/>
                    <a:pt x="122" y="336"/>
                  </a:cubicBezTo>
                  <a:cubicBezTo>
                    <a:pt x="106" y="369"/>
                    <a:pt x="35" y="424"/>
                    <a:pt x="0" y="439"/>
                  </a:cubicBezTo>
                  <a:cubicBezTo>
                    <a:pt x="73" y="471"/>
                    <a:pt x="148" y="475"/>
                    <a:pt x="206" y="475"/>
                  </a:cubicBezTo>
                  <a:cubicBezTo>
                    <a:pt x="265" y="475"/>
                    <a:pt x="338" y="471"/>
                    <a:pt x="411" y="439"/>
                  </a:cubicBezTo>
                  <a:cubicBezTo>
                    <a:pt x="377" y="424"/>
                    <a:pt x="305" y="369"/>
                    <a:pt x="289" y="336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36" name="椭圆 13"/>
          <p:cNvSpPr/>
          <p:nvPr/>
        </p:nvSpPr>
        <p:spPr>
          <a:xfrm>
            <a:off x="961350" y="1971290"/>
            <a:ext cx="1976054" cy="830258"/>
          </a:xfrm>
          <a:custGeom>
            <a:avLst/>
            <a:gdLst>
              <a:gd name="connsiteX0" fmla="*/ 0 w 7560840"/>
              <a:gd name="connsiteY0" fmla="*/ 1512168 h 3024336"/>
              <a:gd name="connsiteX1" fmla="*/ 3780420 w 7560840"/>
              <a:gd name="connsiteY1" fmla="*/ 0 h 3024336"/>
              <a:gd name="connsiteX2" fmla="*/ 7560840 w 7560840"/>
              <a:gd name="connsiteY2" fmla="*/ 1512168 h 3024336"/>
              <a:gd name="connsiteX3" fmla="*/ 3780420 w 7560840"/>
              <a:gd name="connsiteY3" fmla="*/ 3024336 h 3024336"/>
              <a:gd name="connsiteX4" fmla="*/ 0 w 7560840"/>
              <a:gd name="connsiteY4" fmla="*/ 1512168 h 3024336"/>
              <a:gd name="connsiteX0-1" fmla="*/ 1147 w 7561987"/>
              <a:gd name="connsiteY0-2" fmla="*/ 1437740 h 2949908"/>
              <a:gd name="connsiteX1-3" fmla="*/ 3494488 w 7561987"/>
              <a:gd name="connsiteY1-4" fmla="*/ 0 h 2949908"/>
              <a:gd name="connsiteX2-5" fmla="*/ 7561987 w 7561987"/>
              <a:gd name="connsiteY2-6" fmla="*/ 1437740 h 2949908"/>
              <a:gd name="connsiteX3-7" fmla="*/ 3781567 w 7561987"/>
              <a:gd name="connsiteY3-8" fmla="*/ 2949908 h 2949908"/>
              <a:gd name="connsiteX4-9" fmla="*/ 1147 w 7561987"/>
              <a:gd name="connsiteY4-10" fmla="*/ 1437740 h 2949908"/>
              <a:gd name="connsiteX0-11" fmla="*/ 70627 w 7631467"/>
              <a:gd name="connsiteY0-12" fmla="*/ 1502427 h 3014595"/>
              <a:gd name="connsiteX1-13" fmla="*/ 1547889 w 7631467"/>
              <a:gd name="connsiteY1-14" fmla="*/ 374460 h 3014595"/>
              <a:gd name="connsiteX2-15" fmla="*/ 3563968 w 7631467"/>
              <a:gd name="connsiteY2-16" fmla="*/ 64687 h 3014595"/>
              <a:gd name="connsiteX3-17" fmla="*/ 7631467 w 7631467"/>
              <a:gd name="connsiteY3-18" fmla="*/ 1502427 h 3014595"/>
              <a:gd name="connsiteX4-19" fmla="*/ 3851047 w 7631467"/>
              <a:gd name="connsiteY4-20" fmla="*/ 3014595 h 3014595"/>
              <a:gd name="connsiteX5" fmla="*/ 70627 w 7631467"/>
              <a:gd name="connsiteY5" fmla="*/ 1502427 h 3014595"/>
              <a:gd name="connsiteX0-21" fmla="*/ 103206 w 7153684"/>
              <a:gd name="connsiteY0-22" fmla="*/ 907003 h 3023186"/>
              <a:gd name="connsiteX1-23" fmla="*/ 1070106 w 7153684"/>
              <a:gd name="connsiteY1-24" fmla="*/ 374460 h 3023186"/>
              <a:gd name="connsiteX2-25" fmla="*/ 3086185 w 7153684"/>
              <a:gd name="connsiteY2-26" fmla="*/ 64687 h 3023186"/>
              <a:gd name="connsiteX3-27" fmla="*/ 7153684 w 7153684"/>
              <a:gd name="connsiteY3-28" fmla="*/ 1502427 h 3023186"/>
              <a:gd name="connsiteX4-29" fmla="*/ 3373264 w 7153684"/>
              <a:gd name="connsiteY4-30" fmla="*/ 3014595 h 3023186"/>
              <a:gd name="connsiteX5-31" fmla="*/ 103206 w 7153684"/>
              <a:gd name="connsiteY5-32" fmla="*/ 907003 h 3023186"/>
              <a:gd name="connsiteX0-33" fmla="*/ 103206 w 7153684"/>
              <a:gd name="connsiteY0-34" fmla="*/ 907003 h 3056011"/>
              <a:gd name="connsiteX1-35" fmla="*/ 1070106 w 7153684"/>
              <a:gd name="connsiteY1-36" fmla="*/ 374460 h 3056011"/>
              <a:gd name="connsiteX2-37" fmla="*/ 3086185 w 7153684"/>
              <a:gd name="connsiteY2-38" fmla="*/ 64687 h 3056011"/>
              <a:gd name="connsiteX3-39" fmla="*/ 7153684 w 7153684"/>
              <a:gd name="connsiteY3-40" fmla="*/ 1502427 h 3056011"/>
              <a:gd name="connsiteX4-41" fmla="*/ 3373264 w 7153684"/>
              <a:gd name="connsiteY4-42" fmla="*/ 3014595 h 3056011"/>
              <a:gd name="connsiteX5-43" fmla="*/ 1931342 w 7153684"/>
              <a:gd name="connsiteY5-44" fmla="*/ 2479707 h 3056011"/>
              <a:gd name="connsiteX6" fmla="*/ 103206 w 7153684"/>
              <a:gd name="connsiteY6" fmla="*/ 907003 h 3056011"/>
              <a:gd name="connsiteX0-45" fmla="*/ 30165 w 7080643"/>
              <a:gd name="connsiteY0-46" fmla="*/ 907003 h 3040230"/>
              <a:gd name="connsiteX1-47" fmla="*/ 997065 w 7080643"/>
              <a:gd name="connsiteY1-48" fmla="*/ 374460 h 3040230"/>
              <a:gd name="connsiteX2-49" fmla="*/ 3013144 w 7080643"/>
              <a:gd name="connsiteY2-50" fmla="*/ 64687 h 3040230"/>
              <a:gd name="connsiteX3-51" fmla="*/ 7080643 w 7080643"/>
              <a:gd name="connsiteY3-52" fmla="*/ 1502427 h 3040230"/>
              <a:gd name="connsiteX4-53" fmla="*/ 3300223 w 7080643"/>
              <a:gd name="connsiteY4-54" fmla="*/ 3014595 h 3040230"/>
              <a:gd name="connsiteX5-55" fmla="*/ 1996524 w 7080643"/>
              <a:gd name="connsiteY5-56" fmla="*/ 2341484 h 3040230"/>
              <a:gd name="connsiteX6-57" fmla="*/ 30165 w 7080643"/>
              <a:gd name="connsiteY6-58" fmla="*/ 907003 h 3040230"/>
              <a:gd name="connsiteX0-59" fmla="*/ 30165 w 7080643"/>
              <a:gd name="connsiteY0-60" fmla="*/ 907003 h 2860795"/>
              <a:gd name="connsiteX1-61" fmla="*/ 997065 w 7080643"/>
              <a:gd name="connsiteY1-62" fmla="*/ 374460 h 2860795"/>
              <a:gd name="connsiteX2-63" fmla="*/ 3013144 w 7080643"/>
              <a:gd name="connsiteY2-64" fmla="*/ 64687 h 2860795"/>
              <a:gd name="connsiteX3-65" fmla="*/ 7080643 w 7080643"/>
              <a:gd name="connsiteY3-66" fmla="*/ 1502427 h 2860795"/>
              <a:gd name="connsiteX4-67" fmla="*/ 4108297 w 7080643"/>
              <a:gd name="connsiteY4-68" fmla="*/ 2823209 h 2860795"/>
              <a:gd name="connsiteX5-69" fmla="*/ 1996524 w 7080643"/>
              <a:gd name="connsiteY5-70" fmla="*/ 2341484 h 2860795"/>
              <a:gd name="connsiteX6-71" fmla="*/ 30165 w 7080643"/>
              <a:gd name="connsiteY6-72" fmla="*/ 907003 h 2860795"/>
              <a:gd name="connsiteX0-73" fmla="*/ 30165 w 7234734"/>
              <a:gd name="connsiteY0-74" fmla="*/ 907003 h 2823226"/>
              <a:gd name="connsiteX1-75" fmla="*/ 997065 w 7234734"/>
              <a:gd name="connsiteY1-76" fmla="*/ 374460 h 2823226"/>
              <a:gd name="connsiteX2-77" fmla="*/ 3013144 w 7234734"/>
              <a:gd name="connsiteY2-78" fmla="*/ 64687 h 2823226"/>
              <a:gd name="connsiteX3-79" fmla="*/ 7080643 w 7234734"/>
              <a:gd name="connsiteY3-80" fmla="*/ 1502427 h 2823226"/>
              <a:gd name="connsiteX4-81" fmla="*/ 6164487 w 7234734"/>
              <a:gd name="connsiteY4-82" fmla="*/ 2330852 h 2823226"/>
              <a:gd name="connsiteX5-83" fmla="*/ 4108297 w 7234734"/>
              <a:gd name="connsiteY5-84" fmla="*/ 2823209 h 2823226"/>
              <a:gd name="connsiteX6-85" fmla="*/ 1996524 w 7234734"/>
              <a:gd name="connsiteY6-86" fmla="*/ 2341484 h 2823226"/>
              <a:gd name="connsiteX7" fmla="*/ 30165 w 7234734"/>
              <a:gd name="connsiteY7" fmla="*/ 907003 h 2823226"/>
              <a:gd name="connsiteX0-87" fmla="*/ 30165 w 7222808"/>
              <a:gd name="connsiteY0-88" fmla="*/ 907003 h 2825163"/>
              <a:gd name="connsiteX1-89" fmla="*/ 997065 w 7222808"/>
              <a:gd name="connsiteY1-90" fmla="*/ 374460 h 2825163"/>
              <a:gd name="connsiteX2-91" fmla="*/ 3013144 w 7222808"/>
              <a:gd name="connsiteY2-92" fmla="*/ 64687 h 2825163"/>
              <a:gd name="connsiteX3-93" fmla="*/ 7080643 w 7222808"/>
              <a:gd name="connsiteY3-94" fmla="*/ 1502427 h 2825163"/>
              <a:gd name="connsiteX4-95" fmla="*/ 6047529 w 7222808"/>
              <a:gd name="connsiteY4-96" fmla="*/ 2213894 h 2825163"/>
              <a:gd name="connsiteX5-97" fmla="*/ 4108297 w 7222808"/>
              <a:gd name="connsiteY5-98" fmla="*/ 2823209 h 2825163"/>
              <a:gd name="connsiteX6-99" fmla="*/ 1996524 w 7222808"/>
              <a:gd name="connsiteY6-100" fmla="*/ 2341484 h 2825163"/>
              <a:gd name="connsiteX7-101" fmla="*/ 30165 w 7222808"/>
              <a:gd name="connsiteY7-102" fmla="*/ 907003 h 2825163"/>
              <a:gd name="connsiteX0-103" fmla="*/ 30165 w 6522031"/>
              <a:gd name="connsiteY0-104" fmla="*/ 869241 h 2787401"/>
              <a:gd name="connsiteX1-105" fmla="*/ 997065 w 6522031"/>
              <a:gd name="connsiteY1-106" fmla="*/ 336698 h 2787401"/>
              <a:gd name="connsiteX2-107" fmla="*/ 3013144 w 6522031"/>
              <a:gd name="connsiteY2-108" fmla="*/ 26925 h 2787401"/>
              <a:gd name="connsiteX3-109" fmla="*/ 6208773 w 6522031"/>
              <a:gd name="connsiteY3-110" fmla="*/ 901140 h 2787401"/>
              <a:gd name="connsiteX4-111" fmla="*/ 6047529 w 6522031"/>
              <a:gd name="connsiteY4-112" fmla="*/ 2176132 h 2787401"/>
              <a:gd name="connsiteX5-113" fmla="*/ 4108297 w 6522031"/>
              <a:gd name="connsiteY5-114" fmla="*/ 2785447 h 2787401"/>
              <a:gd name="connsiteX6-115" fmla="*/ 1996524 w 6522031"/>
              <a:gd name="connsiteY6-116" fmla="*/ 2303722 h 2787401"/>
              <a:gd name="connsiteX7-117" fmla="*/ 30165 w 6522031"/>
              <a:gd name="connsiteY7-118" fmla="*/ 869241 h 2787401"/>
              <a:gd name="connsiteX0-119" fmla="*/ 30165 w 6372442"/>
              <a:gd name="connsiteY0-120" fmla="*/ 844520 h 2762680"/>
              <a:gd name="connsiteX1-121" fmla="*/ 997065 w 6372442"/>
              <a:gd name="connsiteY1-122" fmla="*/ 311977 h 2762680"/>
              <a:gd name="connsiteX2-123" fmla="*/ 3013144 w 6372442"/>
              <a:gd name="connsiteY2-124" fmla="*/ 2204 h 2762680"/>
              <a:gd name="connsiteX3-125" fmla="*/ 5111864 w 6372442"/>
              <a:gd name="connsiteY3-126" fmla="*/ 418304 h 2762680"/>
              <a:gd name="connsiteX4-127" fmla="*/ 6208773 w 6372442"/>
              <a:gd name="connsiteY4-128" fmla="*/ 876419 h 2762680"/>
              <a:gd name="connsiteX5-129" fmla="*/ 6047529 w 6372442"/>
              <a:gd name="connsiteY5-130" fmla="*/ 2151411 h 2762680"/>
              <a:gd name="connsiteX6-131" fmla="*/ 4108297 w 6372442"/>
              <a:gd name="connsiteY6-132" fmla="*/ 2760726 h 2762680"/>
              <a:gd name="connsiteX7-133" fmla="*/ 1996524 w 6372442"/>
              <a:gd name="connsiteY7-134" fmla="*/ 2279001 h 2762680"/>
              <a:gd name="connsiteX8" fmla="*/ 30165 w 6372442"/>
              <a:gd name="connsiteY8" fmla="*/ 844520 h 2762680"/>
              <a:gd name="connsiteX0-135" fmla="*/ 30165 w 6372442"/>
              <a:gd name="connsiteY0-136" fmla="*/ 842466 h 2760626"/>
              <a:gd name="connsiteX1-137" fmla="*/ 997065 w 6372442"/>
              <a:gd name="connsiteY1-138" fmla="*/ 309923 h 2760626"/>
              <a:gd name="connsiteX2-139" fmla="*/ 3013144 w 6372442"/>
              <a:gd name="connsiteY2-140" fmla="*/ 150 h 2760626"/>
              <a:gd name="connsiteX3-141" fmla="*/ 5133129 w 6372442"/>
              <a:gd name="connsiteY3-142" fmla="*/ 278027 h 2760626"/>
              <a:gd name="connsiteX4-143" fmla="*/ 6208773 w 6372442"/>
              <a:gd name="connsiteY4-144" fmla="*/ 874365 h 2760626"/>
              <a:gd name="connsiteX5-145" fmla="*/ 6047529 w 6372442"/>
              <a:gd name="connsiteY5-146" fmla="*/ 2149357 h 2760626"/>
              <a:gd name="connsiteX6-147" fmla="*/ 4108297 w 6372442"/>
              <a:gd name="connsiteY6-148" fmla="*/ 2758672 h 2760626"/>
              <a:gd name="connsiteX7-149" fmla="*/ 1996524 w 6372442"/>
              <a:gd name="connsiteY7-150" fmla="*/ 2276947 h 2760626"/>
              <a:gd name="connsiteX8-151" fmla="*/ 30165 w 6372442"/>
              <a:gd name="connsiteY8-152" fmla="*/ 842466 h 2760626"/>
              <a:gd name="connsiteX0-153" fmla="*/ 30165 w 6372442"/>
              <a:gd name="connsiteY0-154" fmla="*/ 842466 h 2760626"/>
              <a:gd name="connsiteX1-155" fmla="*/ 997065 w 6372442"/>
              <a:gd name="connsiteY1-156" fmla="*/ 309923 h 2760626"/>
              <a:gd name="connsiteX2-157" fmla="*/ 3013144 w 6372442"/>
              <a:gd name="connsiteY2-158" fmla="*/ 150 h 2760626"/>
              <a:gd name="connsiteX3-159" fmla="*/ 5133129 w 6372442"/>
              <a:gd name="connsiteY3-160" fmla="*/ 278027 h 2760626"/>
              <a:gd name="connsiteX4-161" fmla="*/ 6208773 w 6372442"/>
              <a:gd name="connsiteY4-162" fmla="*/ 874365 h 2760626"/>
              <a:gd name="connsiteX5-163" fmla="*/ 6047529 w 6372442"/>
              <a:gd name="connsiteY5-164" fmla="*/ 2149357 h 2760626"/>
              <a:gd name="connsiteX6-165" fmla="*/ 4108297 w 6372442"/>
              <a:gd name="connsiteY6-166" fmla="*/ 2758672 h 2760626"/>
              <a:gd name="connsiteX7-167" fmla="*/ 1996524 w 6372442"/>
              <a:gd name="connsiteY7-168" fmla="*/ 2276947 h 2760626"/>
              <a:gd name="connsiteX8-169" fmla="*/ 30165 w 6372442"/>
              <a:gd name="connsiteY8-170" fmla="*/ 842466 h 2760626"/>
              <a:gd name="connsiteX0-171" fmla="*/ 30165 w 6372442"/>
              <a:gd name="connsiteY0-172" fmla="*/ 842466 h 2760626"/>
              <a:gd name="connsiteX1-173" fmla="*/ 997065 w 6372442"/>
              <a:gd name="connsiteY1-174" fmla="*/ 309923 h 2760626"/>
              <a:gd name="connsiteX2-175" fmla="*/ 3013144 w 6372442"/>
              <a:gd name="connsiteY2-176" fmla="*/ 150 h 2760626"/>
              <a:gd name="connsiteX3-177" fmla="*/ 5133129 w 6372442"/>
              <a:gd name="connsiteY3-178" fmla="*/ 278027 h 2760626"/>
              <a:gd name="connsiteX4-179" fmla="*/ 6208773 w 6372442"/>
              <a:gd name="connsiteY4-180" fmla="*/ 874365 h 2760626"/>
              <a:gd name="connsiteX5-181" fmla="*/ 6047529 w 6372442"/>
              <a:gd name="connsiteY5-182" fmla="*/ 2149357 h 2760626"/>
              <a:gd name="connsiteX6-183" fmla="*/ 4108297 w 6372442"/>
              <a:gd name="connsiteY6-184" fmla="*/ 2758672 h 2760626"/>
              <a:gd name="connsiteX7-185" fmla="*/ 1996524 w 6372442"/>
              <a:gd name="connsiteY7-186" fmla="*/ 2276947 h 2760626"/>
              <a:gd name="connsiteX8-187" fmla="*/ 30165 w 6372442"/>
              <a:gd name="connsiteY8-188" fmla="*/ 842466 h 2760626"/>
              <a:gd name="connsiteX0-189" fmla="*/ 30165 w 7073018"/>
              <a:gd name="connsiteY0-190" fmla="*/ 842466 h 2760626"/>
              <a:gd name="connsiteX1-191" fmla="*/ 997065 w 7073018"/>
              <a:gd name="connsiteY1-192" fmla="*/ 309923 h 2760626"/>
              <a:gd name="connsiteX2-193" fmla="*/ 3013144 w 7073018"/>
              <a:gd name="connsiteY2-194" fmla="*/ 150 h 2760626"/>
              <a:gd name="connsiteX3-195" fmla="*/ 5133129 w 7073018"/>
              <a:gd name="connsiteY3-196" fmla="*/ 278027 h 2760626"/>
              <a:gd name="connsiteX4-197" fmla="*/ 6208773 w 7073018"/>
              <a:gd name="connsiteY4-198" fmla="*/ 874365 h 2760626"/>
              <a:gd name="connsiteX5-199" fmla="*/ 6047529 w 7073018"/>
              <a:gd name="connsiteY5-200" fmla="*/ 2149357 h 2760626"/>
              <a:gd name="connsiteX6-201" fmla="*/ 4108297 w 7073018"/>
              <a:gd name="connsiteY6-202" fmla="*/ 2758672 h 2760626"/>
              <a:gd name="connsiteX7-203" fmla="*/ 1996524 w 7073018"/>
              <a:gd name="connsiteY7-204" fmla="*/ 2276947 h 2760626"/>
              <a:gd name="connsiteX8-205" fmla="*/ 30165 w 7073018"/>
              <a:gd name="connsiteY8-206" fmla="*/ 842466 h 2760626"/>
              <a:gd name="connsiteX0-207" fmla="*/ 30165 w 7314880"/>
              <a:gd name="connsiteY0-208" fmla="*/ 842466 h 2760626"/>
              <a:gd name="connsiteX1-209" fmla="*/ 997065 w 7314880"/>
              <a:gd name="connsiteY1-210" fmla="*/ 309923 h 2760626"/>
              <a:gd name="connsiteX2-211" fmla="*/ 3013144 w 7314880"/>
              <a:gd name="connsiteY2-212" fmla="*/ 150 h 2760626"/>
              <a:gd name="connsiteX3-213" fmla="*/ 5133129 w 7314880"/>
              <a:gd name="connsiteY3-214" fmla="*/ 278027 h 2760626"/>
              <a:gd name="connsiteX4-215" fmla="*/ 6208773 w 7314880"/>
              <a:gd name="connsiteY4-216" fmla="*/ 874365 h 2760626"/>
              <a:gd name="connsiteX5-217" fmla="*/ 6047529 w 7314880"/>
              <a:gd name="connsiteY5-218" fmla="*/ 2149357 h 2760626"/>
              <a:gd name="connsiteX6-219" fmla="*/ 4108297 w 7314880"/>
              <a:gd name="connsiteY6-220" fmla="*/ 2758672 h 2760626"/>
              <a:gd name="connsiteX7-221" fmla="*/ 1996524 w 7314880"/>
              <a:gd name="connsiteY7-222" fmla="*/ 2276947 h 2760626"/>
              <a:gd name="connsiteX8-223" fmla="*/ 30165 w 7314880"/>
              <a:gd name="connsiteY8-224" fmla="*/ 842466 h 2760626"/>
              <a:gd name="connsiteX0-225" fmla="*/ 30165 w 7257972"/>
              <a:gd name="connsiteY0-226" fmla="*/ 842466 h 2760626"/>
              <a:gd name="connsiteX1-227" fmla="*/ 997065 w 7257972"/>
              <a:gd name="connsiteY1-228" fmla="*/ 309923 h 2760626"/>
              <a:gd name="connsiteX2-229" fmla="*/ 3013144 w 7257972"/>
              <a:gd name="connsiteY2-230" fmla="*/ 150 h 2760626"/>
              <a:gd name="connsiteX3-231" fmla="*/ 5133129 w 7257972"/>
              <a:gd name="connsiteY3-232" fmla="*/ 278027 h 2760626"/>
              <a:gd name="connsiteX4-233" fmla="*/ 6208773 w 7257972"/>
              <a:gd name="connsiteY4-234" fmla="*/ 874365 h 2760626"/>
              <a:gd name="connsiteX5-235" fmla="*/ 6047529 w 7257972"/>
              <a:gd name="connsiteY5-236" fmla="*/ 2149357 h 2760626"/>
              <a:gd name="connsiteX6-237" fmla="*/ 4108297 w 7257972"/>
              <a:gd name="connsiteY6-238" fmla="*/ 2758672 h 2760626"/>
              <a:gd name="connsiteX7-239" fmla="*/ 1996524 w 7257972"/>
              <a:gd name="connsiteY7-240" fmla="*/ 2276947 h 2760626"/>
              <a:gd name="connsiteX8-241" fmla="*/ 30165 w 7257972"/>
              <a:gd name="connsiteY8-242" fmla="*/ 842466 h 2760626"/>
              <a:gd name="connsiteX0-243" fmla="*/ 30165 w 7312025"/>
              <a:gd name="connsiteY0-244" fmla="*/ 842466 h 2760626"/>
              <a:gd name="connsiteX1-245" fmla="*/ 997065 w 7312025"/>
              <a:gd name="connsiteY1-246" fmla="*/ 309923 h 2760626"/>
              <a:gd name="connsiteX2-247" fmla="*/ 3013144 w 7312025"/>
              <a:gd name="connsiteY2-248" fmla="*/ 150 h 2760626"/>
              <a:gd name="connsiteX3-249" fmla="*/ 5133129 w 7312025"/>
              <a:gd name="connsiteY3-250" fmla="*/ 278027 h 2760626"/>
              <a:gd name="connsiteX4-251" fmla="*/ 6208773 w 7312025"/>
              <a:gd name="connsiteY4-252" fmla="*/ 874365 h 2760626"/>
              <a:gd name="connsiteX5-253" fmla="*/ 6047529 w 7312025"/>
              <a:gd name="connsiteY5-254" fmla="*/ 2149357 h 2760626"/>
              <a:gd name="connsiteX6-255" fmla="*/ 4108297 w 7312025"/>
              <a:gd name="connsiteY6-256" fmla="*/ 2758672 h 2760626"/>
              <a:gd name="connsiteX7-257" fmla="*/ 1996524 w 7312025"/>
              <a:gd name="connsiteY7-258" fmla="*/ 2276947 h 2760626"/>
              <a:gd name="connsiteX8-259" fmla="*/ 30165 w 7312025"/>
              <a:gd name="connsiteY8-260" fmla="*/ 842466 h 2760626"/>
              <a:gd name="connsiteX0-261" fmla="*/ 30165 w 7312025"/>
              <a:gd name="connsiteY0-262" fmla="*/ 842466 h 2800573"/>
              <a:gd name="connsiteX1-263" fmla="*/ 997065 w 7312025"/>
              <a:gd name="connsiteY1-264" fmla="*/ 309923 h 2800573"/>
              <a:gd name="connsiteX2-265" fmla="*/ 3013144 w 7312025"/>
              <a:gd name="connsiteY2-266" fmla="*/ 150 h 2800573"/>
              <a:gd name="connsiteX3-267" fmla="*/ 5133129 w 7312025"/>
              <a:gd name="connsiteY3-268" fmla="*/ 278027 h 2800573"/>
              <a:gd name="connsiteX4-269" fmla="*/ 6208773 w 7312025"/>
              <a:gd name="connsiteY4-270" fmla="*/ 874365 h 2800573"/>
              <a:gd name="connsiteX5-271" fmla="*/ 6047529 w 7312025"/>
              <a:gd name="connsiteY5-272" fmla="*/ 2149357 h 2800573"/>
              <a:gd name="connsiteX6-273" fmla="*/ 4108297 w 7312025"/>
              <a:gd name="connsiteY6-274" fmla="*/ 2758672 h 2800573"/>
              <a:gd name="connsiteX7-275" fmla="*/ 1996524 w 7312025"/>
              <a:gd name="connsiteY7-276" fmla="*/ 2276947 h 2800573"/>
              <a:gd name="connsiteX8-277" fmla="*/ 30165 w 7312025"/>
              <a:gd name="connsiteY8-278" fmla="*/ 842466 h 2800573"/>
              <a:gd name="connsiteX0-279" fmla="*/ 30165 w 7312025"/>
              <a:gd name="connsiteY0-280" fmla="*/ 842466 h 2953908"/>
              <a:gd name="connsiteX1-281" fmla="*/ 997065 w 7312025"/>
              <a:gd name="connsiteY1-282" fmla="*/ 309923 h 2953908"/>
              <a:gd name="connsiteX2-283" fmla="*/ 3013144 w 7312025"/>
              <a:gd name="connsiteY2-284" fmla="*/ 150 h 2953908"/>
              <a:gd name="connsiteX3-285" fmla="*/ 5133129 w 7312025"/>
              <a:gd name="connsiteY3-286" fmla="*/ 278027 h 2953908"/>
              <a:gd name="connsiteX4-287" fmla="*/ 6208773 w 7312025"/>
              <a:gd name="connsiteY4-288" fmla="*/ 874365 h 2953908"/>
              <a:gd name="connsiteX5-289" fmla="*/ 6047529 w 7312025"/>
              <a:gd name="connsiteY5-290" fmla="*/ 2149357 h 2953908"/>
              <a:gd name="connsiteX6-291" fmla="*/ 4108297 w 7312025"/>
              <a:gd name="connsiteY6-292" fmla="*/ 2758672 h 2953908"/>
              <a:gd name="connsiteX7-293" fmla="*/ 1996524 w 7312025"/>
              <a:gd name="connsiteY7-294" fmla="*/ 2276947 h 2953908"/>
              <a:gd name="connsiteX8-295" fmla="*/ 30165 w 7312025"/>
              <a:gd name="connsiteY8-296" fmla="*/ 842466 h 2953908"/>
              <a:gd name="connsiteX0-297" fmla="*/ 30165 w 7312025"/>
              <a:gd name="connsiteY0-298" fmla="*/ 842466 h 2953908"/>
              <a:gd name="connsiteX1-299" fmla="*/ 997065 w 7312025"/>
              <a:gd name="connsiteY1-300" fmla="*/ 309923 h 2953908"/>
              <a:gd name="connsiteX2-301" fmla="*/ 3013144 w 7312025"/>
              <a:gd name="connsiteY2-302" fmla="*/ 150 h 2953908"/>
              <a:gd name="connsiteX3-303" fmla="*/ 5133129 w 7312025"/>
              <a:gd name="connsiteY3-304" fmla="*/ 278027 h 2953908"/>
              <a:gd name="connsiteX4-305" fmla="*/ 6208773 w 7312025"/>
              <a:gd name="connsiteY4-306" fmla="*/ 874365 h 2953908"/>
              <a:gd name="connsiteX5-307" fmla="*/ 6047529 w 7312025"/>
              <a:gd name="connsiteY5-308" fmla="*/ 2149357 h 2953908"/>
              <a:gd name="connsiteX6-309" fmla="*/ 4108297 w 7312025"/>
              <a:gd name="connsiteY6-310" fmla="*/ 2758672 h 2953908"/>
              <a:gd name="connsiteX7-311" fmla="*/ 1996524 w 7312025"/>
              <a:gd name="connsiteY7-312" fmla="*/ 2276947 h 2953908"/>
              <a:gd name="connsiteX8-313" fmla="*/ 30165 w 7312025"/>
              <a:gd name="connsiteY8-314" fmla="*/ 842466 h 2953908"/>
              <a:gd name="connsiteX0-315" fmla="*/ 30165 w 7312025"/>
              <a:gd name="connsiteY0-316" fmla="*/ 842466 h 2999228"/>
              <a:gd name="connsiteX1-317" fmla="*/ 997065 w 7312025"/>
              <a:gd name="connsiteY1-318" fmla="*/ 309923 h 2999228"/>
              <a:gd name="connsiteX2-319" fmla="*/ 3013144 w 7312025"/>
              <a:gd name="connsiteY2-320" fmla="*/ 150 h 2999228"/>
              <a:gd name="connsiteX3-321" fmla="*/ 5133129 w 7312025"/>
              <a:gd name="connsiteY3-322" fmla="*/ 278027 h 2999228"/>
              <a:gd name="connsiteX4-323" fmla="*/ 6208773 w 7312025"/>
              <a:gd name="connsiteY4-324" fmla="*/ 874365 h 2999228"/>
              <a:gd name="connsiteX5-325" fmla="*/ 6047529 w 7312025"/>
              <a:gd name="connsiteY5-326" fmla="*/ 2149357 h 2999228"/>
              <a:gd name="connsiteX6-327" fmla="*/ 4108297 w 7312025"/>
              <a:gd name="connsiteY6-328" fmla="*/ 2758672 h 2999228"/>
              <a:gd name="connsiteX7-329" fmla="*/ 1996524 w 7312025"/>
              <a:gd name="connsiteY7-330" fmla="*/ 2276947 h 2999228"/>
              <a:gd name="connsiteX8-331" fmla="*/ 30165 w 7312025"/>
              <a:gd name="connsiteY8-332" fmla="*/ 842466 h 2999228"/>
              <a:gd name="connsiteX0-333" fmla="*/ 30165 w 7312025"/>
              <a:gd name="connsiteY0-334" fmla="*/ 842466 h 3002777"/>
              <a:gd name="connsiteX1-335" fmla="*/ 997065 w 7312025"/>
              <a:gd name="connsiteY1-336" fmla="*/ 309923 h 3002777"/>
              <a:gd name="connsiteX2-337" fmla="*/ 3013144 w 7312025"/>
              <a:gd name="connsiteY2-338" fmla="*/ 150 h 3002777"/>
              <a:gd name="connsiteX3-339" fmla="*/ 5133129 w 7312025"/>
              <a:gd name="connsiteY3-340" fmla="*/ 278027 h 3002777"/>
              <a:gd name="connsiteX4-341" fmla="*/ 6208773 w 7312025"/>
              <a:gd name="connsiteY4-342" fmla="*/ 874365 h 3002777"/>
              <a:gd name="connsiteX5-343" fmla="*/ 6047529 w 7312025"/>
              <a:gd name="connsiteY5-344" fmla="*/ 2149357 h 3002777"/>
              <a:gd name="connsiteX6-345" fmla="*/ 4108297 w 7312025"/>
              <a:gd name="connsiteY6-346" fmla="*/ 2758672 h 3002777"/>
              <a:gd name="connsiteX7-347" fmla="*/ 1996524 w 7312025"/>
              <a:gd name="connsiteY7-348" fmla="*/ 2276947 h 3002777"/>
              <a:gd name="connsiteX8-349" fmla="*/ 30165 w 7312025"/>
              <a:gd name="connsiteY8-350" fmla="*/ 842466 h 3002777"/>
              <a:gd name="connsiteX0-351" fmla="*/ 299983 w 7581843"/>
              <a:gd name="connsiteY0-352" fmla="*/ 842466 h 3002777"/>
              <a:gd name="connsiteX1-353" fmla="*/ 1266883 w 7581843"/>
              <a:gd name="connsiteY1-354" fmla="*/ 309923 h 3002777"/>
              <a:gd name="connsiteX2-355" fmla="*/ 3282962 w 7581843"/>
              <a:gd name="connsiteY2-356" fmla="*/ 150 h 3002777"/>
              <a:gd name="connsiteX3-357" fmla="*/ 5402947 w 7581843"/>
              <a:gd name="connsiteY3-358" fmla="*/ 278027 h 3002777"/>
              <a:gd name="connsiteX4-359" fmla="*/ 6478591 w 7581843"/>
              <a:gd name="connsiteY4-360" fmla="*/ 874365 h 3002777"/>
              <a:gd name="connsiteX5-361" fmla="*/ 6317347 w 7581843"/>
              <a:gd name="connsiteY5-362" fmla="*/ 2149357 h 3002777"/>
              <a:gd name="connsiteX6-363" fmla="*/ 4378115 w 7581843"/>
              <a:gd name="connsiteY6-364" fmla="*/ 2758672 h 3002777"/>
              <a:gd name="connsiteX7-365" fmla="*/ 2266342 w 7581843"/>
              <a:gd name="connsiteY7-366" fmla="*/ 2276947 h 3002777"/>
              <a:gd name="connsiteX8-367" fmla="*/ 299983 w 7581843"/>
              <a:gd name="connsiteY8-368" fmla="*/ 842466 h 3002777"/>
              <a:gd name="connsiteX0-369" fmla="*/ 345344 w 7627204"/>
              <a:gd name="connsiteY0-370" fmla="*/ 842466 h 3002777"/>
              <a:gd name="connsiteX1-371" fmla="*/ 1312244 w 7627204"/>
              <a:gd name="connsiteY1-372" fmla="*/ 309923 h 3002777"/>
              <a:gd name="connsiteX2-373" fmla="*/ 3328323 w 7627204"/>
              <a:gd name="connsiteY2-374" fmla="*/ 150 h 3002777"/>
              <a:gd name="connsiteX3-375" fmla="*/ 5448308 w 7627204"/>
              <a:gd name="connsiteY3-376" fmla="*/ 278027 h 3002777"/>
              <a:gd name="connsiteX4-377" fmla="*/ 6523952 w 7627204"/>
              <a:gd name="connsiteY4-378" fmla="*/ 874365 h 3002777"/>
              <a:gd name="connsiteX5-379" fmla="*/ 6362708 w 7627204"/>
              <a:gd name="connsiteY5-380" fmla="*/ 2149357 h 3002777"/>
              <a:gd name="connsiteX6-381" fmla="*/ 4423476 w 7627204"/>
              <a:gd name="connsiteY6-382" fmla="*/ 2758672 h 3002777"/>
              <a:gd name="connsiteX7-383" fmla="*/ 2311703 w 7627204"/>
              <a:gd name="connsiteY7-384" fmla="*/ 2276947 h 3002777"/>
              <a:gd name="connsiteX8-385" fmla="*/ 345344 w 7627204"/>
              <a:gd name="connsiteY8-386" fmla="*/ 842466 h 3002777"/>
              <a:gd name="connsiteX0-387" fmla="*/ 345344 w 7627204"/>
              <a:gd name="connsiteY0-388" fmla="*/ 842466 h 3002777"/>
              <a:gd name="connsiteX1-389" fmla="*/ 1312244 w 7627204"/>
              <a:gd name="connsiteY1-390" fmla="*/ 309923 h 3002777"/>
              <a:gd name="connsiteX2-391" fmla="*/ 3328323 w 7627204"/>
              <a:gd name="connsiteY2-392" fmla="*/ 150 h 3002777"/>
              <a:gd name="connsiteX3-393" fmla="*/ 5448308 w 7627204"/>
              <a:gd name="connsiteY3-394" fmla="*/ 278027 h 3002777"/>
              <a:gd name="connsiteX4-395" fmla="*/ 6523952 w 7627204"/>
              <a:gd name="connsiteY4-396" fmla="*/ 874365 h 3002777"/>
              <a:gd name="connsiteX5-397" fmla="*/ 6362708 w 7627204"/>
              <a:gd name="connsiteY5-398" fmla="*/ 2149357 h 3002777"/>
              <a:gd name="connsiteX6-399" fmla="*/ 4423476 w 7627204"/>
              <a:gd name="connsiteY6-400" fmla="*/ 2758672 h 3002777"/>
              <a:gd name="connsiteX7-401" fmla="*/ 2311703 w 7627204"/>
              <a:gd name="connsiteY7-402" fmla="*/ 2276947 h 3002777"/>
              <a:gd name="connsiteX8-403" fmla="*/ 345344 w 7627204"/>
              <a:gd name="connsiteY8-404" fmla="*/ 842466 h 3002777"/>
              <a:gd name="connsiteX0-405" fmla="*/ 709296 w 7991156"/>
              <a:gd name="connsiteY0-406" fmla="*/ 842466 h 3002777"/>
              <a:gd name="connsiteX1-407" fmla="*/ 1676196 w 7991156"/>
              <a:gd name="connsiteY1-408" fmla="*/ 309923 h 3002777"/>
              <a:gd name="connsiteX2-409" fmla="*/ 3692275 w 7991156"/>
              <a:gd name="connsiteY2-410" fmla="*/ 150 h 3002777"/>
              <a:gd name="connsiteX3-411" fmla="*/ 5812260 w 7991156"/>
              <a:gd name="connsiteY3-412" fmla="*/ 278027 h 3002777"/>
              <a:gd name="connsiteX4-413" fmla="*/ 6887904 w 7991156"/>
              <a:gd name="connsiteY4-414" fmla="*/ 874365 h 3002777"/>
              <a:gd name="connsiteX5-415" fmla="*/ 6726660 w 7991156"/>
              <a:gd name="connsiteY5-416" fmla="*/ 2149357 h 3002777"/>
              <a:gd name="connsiteX6-417" fmla="*/ 4787428 w 7991156"/>
              <a:gd name="connsiteY6-418" fmla="*/ 2758672 h 3002777"/>
              <a:gd name="connsiteX7-419" fmla="*/ 2675655 w 7991156"/>
              <a:gd name="connsiteY7-420" fmla="*/ 2276947 h 3002777"/>
              <a:gd name="connsiteX8-421" fmla="*/ 709296 w 7991156"/>
              <a:gd name="connsiteY8-422" fmla="*/ 842466 h 3002777"/>
              <a:gd name="connsiteX0-423" fmla="*/ 551103 w 7832963"/>
              <a:gd name="connsiteY0-424" fmla="*/ 842466 h 3002777"/>
              <a:gd name="connsiteX1-425" fmla="*/ 1518003 w 7832963"/>
              <a:gd name="connsiteY1-426" fmla="*/ 309923 h 3002777"/>
              <a:gd name="connsiteX2-427" fmla="*/ 3534082 w 7832963"/>
              <a:gd name="connsiteY2-428" fmla="*/ 150 h 3002777"/>
              <a:gd name="connsiteX3-429" fmla="*/ 5654067 w 7832963"/>
              <a:gd name="connsiteY3-430" fmla="*/ 278027 h 3002777"/>
              <a:gd name="connsiteX4-431" fmla="*/ 6729711 w 7832963"/>
              <a:gd name="connsiteY4-432" fmla="*/ 874365 h 3002777"/>
              <a:gd name="connsiteX5-433" fmla="*/ 6568467 w 7832963"/>
              <a:gd name="connsiteY5-434" fmla="*/ 2149357 h 3002777"/>
              <a:gd name="connsiteX6-435" fmla="*/ 4629235 w 7832963"/>
              <a:gd name="connsiteY6-436" fmla="*/ 2758672 h 3002777"/>
              <a:gd name="connsiteX7-437" fmla="*/ 2517462 w 7832963"/>
              <a:gd name="connsiteY7-438" fmla="*/ 2276947 h 3002777"/>
              <a:gd name="connsiteX8-439" fmla="*/ 551103 w 7832963"/>
              <a:gd name="connsiteY8-440" fmla="*/ 842466 h 3002777"/>
              <a:gd name="connsiteX0-441" fmla="*/ 658540 w 7940400"/>
              <a:gd name="connsiteY0-442" fmla="*/ 842466 h 3002777"/>
              <a:gd name="connsiteX1-443" fmla="*/ 1625440 w 7940400"/>
              <a:gd name="connsiteY1-444" fmla="*/ 309923 h 3002777"/>
              <a:gd name="connsiteX2-445" fmla="*/ 3641519 w 7940400"/>
              <a:gd name="connsiteY2-446" fmla="*/ 150 h 3002777"/>
              <a:gd name="connsiteX3-447" fmla="*/ 5761504 w 7940400"/>
              <a:gd name="connsiteY3-448" fmla="*/ 278027 h 3002777"/>
              <a:gd name="connsiteX4-449" fmla="*/ 6837148 w 7940400"/>
              <a:gd name="connsiteY4-450" fmla="*/ 874365 h 3002777"/>
              <a:gd name="connsiteX5-451" fmla="*/ 6675904 w 7940400"/>
              <a:gd name="connsiteY5-452" fmla="*/ 2149357 h 3002777"/>
              <a:gd name="connsiteX6-453" fmla="*/ 4736672 w 7940400"/>
              <a:gd name="connsiteY6-454" fmla="*/ 2758672 h 3002777"/>
              <a:gd name="connsiteX7-455" fmla="*/ 2624899 w 7940400"/>
              <a:gd name="connsiteY7-456" fmla="*/ 2276947 h 3002777"/>
              <a:gd name="connsiteX8-457" fmla="*/ 658540 w 7940400"/>
              <a:gd name="connsiteY8-458" fmla="*/ 842466 h 3002777"/>
              <a:gd name="connsiteX0-459" fmla="*/ 642040 w 7923900"/>
              <a:gd name="connsiteY0-460" fmla="*/ 842466 h 3002777"/>
              <a:gd name="connsiteX1-461" fmla="*/ 1608940 w 7923900"/>
              <a:gd name="connsiteY1-462" fmla="*/ 309923 h 3002777"/>
              <a:gd name="connsiteX2-463" fmla="*/ 3625019 w 7923900"/>
              <a:gd name="connsiteY2-464" fmla="*/ 150 h 3002777"/>
              <a:gd name="connsiteX3-465" fmla="*/ 5745004 w 7923900"/>
              <a:gd name="connsiteY3-466" fmla="*/ 278027 h 3002777"/>
              <a:gd name="connsiteX4-467" fmla="*/ 6820648 w 7923900"/>
              <a:gd name="connsiteY4-468" fmla="*/ 874365 h 3002777"/>
              <a:gd name="connsiteX5-469" fmla="*/ 6659404 w 7923900"/>
              <a:gd name="connsiteY5-470" fmla="*/ 2149357 h 3002777"/>
              <a:gd name="connsiteX6-471" fmla="*/ 4720172 w 7923900"/>
              <a:gd name="connsiteY6-472" fmla="*/ 2758672 h 3002777"/>
              <a:gd name="connsiteX7-473" fmla="*/ 2608399 w 7923900"/>
              <a:gd name="connsiteY7-474" fmla="*/ 2276947 h 3002777"/>
              <a:gd name="connsiteX8-475" fmla="*/ 642040 w 7923900"/>
              <a:gd name="connsiteY8-476" fmla="*/ 842466 h 3002777"/>
              <a:gd name="connsiteX0-477" fmla="*/ 642040 w 7923900"/>
              <a:gd name="connsiteY0-478" fmla="*/ 842466 h 3002777"/>
              <a:gd name="connsiteX1-479" fmla="*/ 1608940 w 7923900"/>
              <a:gd name="connsiteY1-480" fmla="*/ 309923 h 3002777"/>
              <a:gd name="connsiteX2-481" fmla="*/ 3625019 w 7923900"/>
              <a:gd name="connsiteY2-482" fmla="*/ 150 h 3002777"/>
              <a:gd name="connsiteX3-483" fmla="*/ 5745004 w 7923900"/>
              <a:gd name="connsiteY3-484" fmla="*/ 278027 h 3002777"/>
              <a:gd name="connsiteX4-485" fmla="*/ 6820648 w 7923900"/>
              <a:gd name="connsiteY4-486" fmla="*/ 874365 h 3002777"/>
              <a:gd name="connsiteX5-487" fmla="*/ 6659404 w 7923900"/>
              <a:gd name="connsiteY5-488" fmla="*/ 2149357 h 3002777"/>
              <a:gd name="connsiteX6-489" fmla="*/ 4720172 w 7923900"/>
              <a:gd name="connsiteY6-490" fmla="*/ 2758672 h 3002777"/>
              <a:gd name="connsiteX7-491" fmla="*/ 2608399 w 7923900"/>
              <a:gd name="connsiteY7-492" fmla="*/ 2276947 h 3002777"/>
              <a:gd name="connsiteX8-493" fmla="*/ 642040 w 7923900"/>
              <a:gd name="connsiteY8-494" fmla="*/ 842466 h 3002777"/>
              <a:gd name="connsiteX0-495" fmla="*/ 642040 w 7923900"/>
              <a:gd name="connsiteY0-496" fmla="*/ 999238 h 3159549"/>
              <a:gd name="connsiteX1-497" fmla="*/ 1608940 w 7923900"/>
              <a:gd name="connsiteY1-498" fmla="*/ 466695 h 3159549"/>
              <a:gd name="connsiteX2-499" fmla="*/ 3625019 w 7923900"/>
              <a:gd name="connsiteY2-500" fmla="*/ 156922 h 3159549"/>
              <a:gd name="connsiteX3-501" fmla="*/ 5745004 w 7923900"/>
              <a:gd name="connsiteY3-502" fmla="*/ 434799 h 3159549"/>
              <a:gd name="connsiteX4-503" fmla="*/ 6820648 w 7923900"/>
              <a:gd name="connsiteY4-504" fmla="*/ 1031137 h 3159549"/>
              <a:gd name="connsiteX5-505" fmla="*/ 6659404 w 7923900"/>
              <a:gd name="connsiteY5-506" fmla="*/ 2306129 h 3159549"/>
              <a:gd name="connsiteX6-507" fmla="*/ 4720172 w 7923900"/>
              <a:gd name="connsiteY6-508" fmla="*/ 2915444 h 3159549"/>
              <a:gd name="connsiteX7-509" fmla="*/ 2608399 w 7923900"/>
              <a:gd name="connsiteY7-510" fmla="*/ 2433719 h 3159549"/>
              <a:gd name="connsiteX8-511" fmla="*/ 642040 w 7923900"/>
              <a:gd name="connsiteY8-512" fmla="*/ 999238 h 3159549"/>
              <a:gd name="connsiteX0-513" fmla="*/ 642040 w 7923900"/>
              <a:gd name="connsiteY0-514" fmla="*/ 1058536 h 3218847"/>
              <a:gd name="connsiteX1-515" fmla="*/ 1608940 w 7923900"/>
              <a:gd name="connsiteY1-516" fmla="*/ 525993 h 3218847"/>
              <a:gd name="connsiteX2-517" fmla="*/ 3625019 w 7923900"/>
              <a:gd name="connsiteY2-518" fmla="*/ 216220 h 3218847"/>
              <a:gd name="connsiteX3-519" fmla="*/ 5745004 w 7923900"/>
              <a:gd name="connsiteY3-520" fmla="*/ 494097 h 3218847"/>
              <a:gd name="connsiteX4-521" fmla="*/ 6820648 w 7923900"/>
              <a:gd name="connsiteY4-522" fmla="*/ 1090435 h 3218847"/>
              <a:gd name="connsiteX5-523" fmla="*/ 6659404 w 7923900"/>
              <a:gd name="connsiteY5-524" fmla="*/ 2365427 h 3218847"/>
              <a:gd name="connsiteX6-525" fmla="*/ 4720172 w 7923900"/>
              <a:gd name="connsiteY6-526" fmla="*/ 2974742 h 3218847"/>
              <a:gd name="connsiteX7-527" fmla="*/ 2608399 w 7923900"/>
              <a:gd name="connsiteY7-528" fmla="*/ 2493017 h 3218847"/>
              <a:gd name="connsiteX8-529" fmla="*/ 642040 w 7923900"/>
              <a:gd name="connsiteY8-530" fmla="*/ 1058536 h 3218847"/>
              <a:gd name="connsiteX0-531" fmla="*/ 642040 w 7923900"/>
              <a:gd name="connsiteY0-532" fmla="*/ 1058536 h 3218847"/>
              <a:gd name="connsiteX1-533" fmla="*/ 1608940 w 7923900"/>
              <a:gd name="connsiteY1-534" fmla="*/ 525993 h 3218847"/>
              <a:gd name="connsiteX2-535" fmla="*/ 3625019 w 7923900"/>
              <a:gd name="connsiteY2-536" fmla="*/ 216220 h 3218847"/>
              <a:gd name="connsiteX3-537" fmla="*/ 5745004 w 7923900"/>
              <a:gd name="connsiteY3-538" fmla="*/ 494097 h 3218847"/>
              <a:gd name="connsiteX4-539" fmla="*/ 6820648 w 7923900"/>
              <a:gd name="connsiteY4-540" fmla="*/ 1090435 h 3218847"/>
              <a:gd name="connsiteX5-541" fmla="*/ 6659404 w 7923900"/>
              <a:gd name="connsiteY5-542" fmla="*/ 2365427 h 3218847"/>
              <a:gd name="connsiteX6-543" fmla="*/ 4720172 w 7923900"/>
              <a:gd name="connsiteY6-544" fmla="*/ 2974742 h 3218847"/>
              <a:gd name="connsiteX7-545" fmla="*/ 2608399 w 7923900"/>
              <a:gd name="connsiteY7-546" fmla="*/ 2493017 h 3218847"/>
              <a:gd name="connsiteX8-547" fmla="*/ 642040 w 7923900"/>
              <a:gd name="connsiteY8-548" fmla="*/ 1058536 h 3218847"/>
              <a:gd name="connsiteX0-549" fmla="*/ 642040 w 7923900"/>
              <a:gd name="connsiteY0-550" fmla="*/ 1106883 h 3267194"/>
              <a:gd name="connsiteX1-551" fmla="*/ 1608940 w 7923900"/>
              <a:gd name="connsiteY1-552" fmla="*/ 574340 h 3267194"/>
              <a:gd name="connsiteX2-553" fmla="*/ 3625019 w 7923900"/>
              <a:gd name="connsiteY2-554" fmla="*/ 264567 h 3267194"/>
              <a:gd name="connsiteX3-555" fmla="*/ 5745004 w 7923900"/>
              <a:gd name="connsiteY3-556" fmla="*/ 542444 h 3267194"/>
              <a:gd name="connsiteX4-557" fmla="*/ 6820648 w 7923900"/>
              <a:gd name="connsiteY4-558" fmla="*/ 1138782 h 3267194"/>
              <a:gd name="connsiteX5-559" fmla="*/ 6659404 w 7923900"/>
              <a:gd name="connsiteY5-560" fmla="*/ 2413774 h 3267194"/>
              <a:gd name="connsiteX6-561" fmla="*/ 4720172 w 7923900"/>
              <a:gd name="connsiteY6-562" fmla="*/ 3023089 h 3267194"/>
              <a:gd name="connsiteX7-563" fmla="*/ 2608399 w 7923900"/>
              <a:gd name="connsiteY7-564" fmla="*/ 2541364 h 3267194"/>
              <a:gd name="connsiteX8-565" fmla="*/ 642040 w 7923900"/>
              <a:gd name="connsiteY8-566" fmla="*/ 1106883 h 3267194"/>
              <a:gd name="connsiteX0-567" fmla="*/ 642040 w 7923900"/>
              <a:gd name="connsiteY0-568" fmla="*/ 1131283 h 3291594"/>
              <a:gd name="connsiteX1-569" fmla="*/ 1608940 w 7923900"/>
              <a:gd name="connsiteY1-570" fmla="*/ 598740 h 3291594"/>
              <a:gd name="connsiteX2-571" fmla="*/ 3625019 w 7923900"/>
              <a:gd name="connsiteY2-572" fmla="*/ 288967 h 3291594"/>
              <a:gd name="connsiteX3-573" fmla="*/ 5745004 w 7923900"/>
              <a:gd name="connsiteY3-574" fmla="*/ 566844 h 3291594"/>
              <a:gd name="connsiteX4-575" fmla="*/ 6820648 w 7923900"/>
              <a:gd name="connsiteY4-576" fmla="*/ 1163182 h 3291594"/>
              <a:gd name="connsiteX5-577" fmla="*/ 6659404 w 7923900"/>
              <a:gd name="connsiteY5-578" fmla="*/ 2438174 h 3291594"/>
              <a:gd name="connsiteX6-579" fmla="*/ 4720172 w 7923900"/>
              <a:gd name="connsiteY6-580" fmla="*/ 3047489 h 3291594"/>
              <a:gd name="connsiteX7-581" fmla="*/ 2608399 w 7923900"/>
              <a:gd name="connsiteY7-582" fmla="*/ 2565764 h 3291594"/>
              <a:gd name="connsiteX8-583" fmla="*/ 642040 w 7923900"/>
              <a:gd name="connsiteY8-584" fmla="*/ 1131283 h 3291594"/>
              <a:gd name="connsiteX0-585" fmla="*/ 642040 w 7923900"/>
              <a:gd name="connsiteY0-586" fmla="*/ 1168997 h 3329308"/>
              <a:gd name="connsiteX1-587" fmla="*/ 1608940 w 7923900"/>
              <a:gd name="connsiteY1-588" fmla="*/ 636454 h 3329308"/>
              <a:gd name="connsiteX2-589" fmla="*/ 3625019 w 7923900"/>
              <a:gd name="connsiteY2-590" fmla="*/ 326681 h 3329308"/>
              <a:gd name="connsiteX3-591" fmla="*/ 5745004 w 7923900"/>
              <a:gd name="connsiteY3-592" fmla="*/ 604558 h 3329308"/>
              <a:gd name="connsiteX4-593" fmla="*/ 6820648 w 7923900"/>
              <a:gd name="connsiteY4-594" fmla="*/ 1200896 h 3329308"/>
              <a:gd name="connsiteX5-595" fmla="*/ 6659404 w 7923900"/>
              <a:gd name="connsiteY5-596" fmla="*/ 2475888 h 3329308"/>
              <a:gd name="connsiteX6-597" fmla="*/ 4720172 w 7923900"/>
              <a:gd name="connsiteY6-598" fmla="*/ 3085203 h 3329308"/>
              <a:gd name="connsiteX7-599" fmla="*/ 2608399 w 7923900"/>
              <a:gd name="connsiteY7-600" fmla="*/ 2603478 h 3329308"/>
              <a:gd name="connsiteX8-601" fmla="*/ 642040 w 7923900"/>
              <a:gd name="connsiteY8-602" fmla="*/ 1168997 h 3329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57" y="connsiteY6-58"/>
              </a:cxn>
              <a:cxn ang="0">
                <a:pos x="connsiteX7-101" y="connsiteY7-102"/>
              </a:cxn>
              <a:cxn ang="0">
                <a:pos x="connsiteX8-151" y="connsiteY8-152"/>
              </a:cxn>
            </a:cxnLst>
            <a:rect l="l" t="t" r="r" b="b"/>
            <a:pathLst>
              <a:path w="7923900" h="3329308">
                <a:moveTo>
                  <a:pt x="642040" y="1168997"/>
                </a:moveTo>
                <a:cubicBezTo>
                  <a:pt x="592422" y="841160"/>
                  <a:pt x="1058615" y="716589"/>
                  <a:pt x="1608940" y="636454"/>
                </a:cubicBezTo>
                <a:cubicBezTo>
                  <a:pt x="2010409" y="-187959"/>
                  <a:pt x="3180225" y="34285"/>
                  <a:pt x="3625019" y="326681"/>
                </a:cubicBezTo>
                <a:cubicBezTo>
                  <a:pt x="4803460" y="-401649"/>
                  <a:pt x="5648333" y="267470"/>
                  <a:pt x="5745004" y="604558"/>
                </a:cubicBezTo>
                <a:cubicBezTo>
                  <a:pt x="6830502" y="845953"/>
                  <a:pt x="6919885" y="1018371"/>
                  <a:pt x="6820648" y="1200896"/>
                </a:cubicBezTo>
                <a:cubicBezTo>
                  <a:pt x="8465151" y="1245198"/>
                  <a:pt x="8154255" y="2510939"/>
                  <a:pt x="6659404" y="2475888"/>
                </a:cubicBezTo>
                <a:cubicBezTo>
                  <a:pt x="6801967" y="3397767"/>
                  <a:pt x="5257116" y="3414812"/>
                  <a:pt x="4720172" y="3085203"/>
                </a:cubicBezTo>
                <a:cubicBezTo>
                  <a:pt x="3194400" y="3712525"/>
                  <a:pt x="2579251" y="2976008"/>
                  <a:pt x="2608399" y="2603478"/>
                </a:cubicBezTo>
                <a:cubicBezTo>
                  <a:pt x="-371467" y="3294202"/>
                  <a:pt x="-446026" y="1475569"/>
                  <a:pt x="642040" y="1168997"/>
                </a:cubicBezTo>
                <a:close/>
              </a:path>
            </a:pathLst>
          </a:custGeom>
          <a:gradFill>
            <a:gsLst>
              <a:gs pos="7000">
                <a:srgbClr val="CDECFF"/>
              </a:gs>
              <a:gs pos="88000">
                <a:srgbClr val="F7FCFF"/>
              </a:gs>
            </a:gsLst>
            <a:lin ang="16200000" scaled="0"/>
          </a:gra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7" name="椭圆 13"/>
          <p:cNvSpPr/>
          <p:nvPr/>
        </p:nvSpPr>
        <p:spPr>
          <a:xfrm>
            <a:off x="8556412" y="1092190"/>
            <a:ext cx="1193106" cy="501295"/>
          </a:xfrm>
          <a:custGeom>
            <a:avLst/>
            <a:gdLst>
              <a:gd name="connsiteX0" fmla="*/ 0 w 7560840"/>
              <a:gd name="connsiteY0" fmla="*/ 1512168 h 3024336"/>
              <a:gd name="connsiteX1" fmla="*/ 3780420 w 7560840"/>
              <a:gd name="connsiteY1" fmla="*/ 0 h 3024336"/>
              <a:gd name="connsiteX2" fmla="*/ 7560840 w 7560840"/>
              <a:gd name="connsiteY2" fmla="*/ 1512168 h 3024336"/>
              <a:gd name="connsiteX3" fmla="*/ 3780420 w 7560840"/>
              <a:gd name="connsiteY3" fmla="*/ 3024336 h 3024336"/>
              <a:gd name="connsiteX4" fmla="*/ 0 w 7560840"/>
              <a:gd name="connsiteY4" fmla="*/ 1512168 h 3024336"/>
              <a:gd name="connsiteX0-1" fmla="*/ 1147 w 7561987"/>
              <a:gd name="connsiteY0-2" fmla="*/ 1437740 h 2949908"/>
              <a:gd name="connsiteX1-3" fmla="*/ 3494488 w 7561987"/>
              <a:gd name="connsiteY1-4" fmla="*/ 0 h 2949908"/>
              <a:gd name="connsiteX2-5" fmla="*/ 7561987 w 7561987"/>
              <a:gd name="connsiteY2-6" fmla="*/ 1437740 h 2949908"/>
              <a:gd name="connsiteX3-7" fmla="*/ 3781567 w 7561987"/>
              <a:gd name="connsiteY3-8" fmla="*/ 2949908 h 2949908"/>
              <a:gd name="connsiteX4-9" fmla="*/ 1147 w 7561987"/>
              <a:gd name="connsiteY4-10" fmla="*/ 1437740 h 2949908"/>
              <a:gd name="connsiteX0-11" fmla="*/ 70627 w 7631467"/>
              <a:gd name="connsiteY0-12" fmla="*/ 1502427 h 3014595"/>
              <a:gd name="connsiteX1-13" fmla="*/ 1547889 w 7631467"/>
              <a:gd name="connsiteY1-14" fmla="*/ 374460 h 3014595"/>
              <a:gd name="connsiteX2-15" fmla="*/ 3563968 w 7631467"/>
              <a:gd name="connsiteY2-16" fmla="*/ 64687 h 3014595"/>
              <a:gd name="connsiteX3-17" fmla="*/ 7631467 w 7631467"/>
              <a:gd name="connsiteY3-18" fmla="*/ 1502427 h 3014595"/>
              <a:gd name="connsiteX4-19" fmla="*/ 3851047 w 7631467"/>
              <a:gd name="connsiteY4-20" fmla="*/ 3014595 h 3014595"/>
              <a:gd name="connsiteX5" fmla="*/ 70627 w 7631467"/>
              <a:gd name="connsiteY5" fmla="*/ 1502427 h 3014595"/>
              <a:gd name="connsiteX0-21" fmla="*/ 103206 w 7153684"/>
              <a:gd name="connsiteY0-22" fmla="*/ 907003 h 3023186"/>
              <a:gd name="connsiteX1-23" fmla="*/ 1070106 w 7153684"/>
              <a:gd name="connsiteY1-24" fmla="*/ 374460 h 3023186"/>
              <a:gd name="connsiteX2-25" fmla="*/ 3086185 w 7153684"/>
              <a:gd name="connsiteY2-26" fmla="*/ 64687 h 3023186"/>
              <a:gd name="connsiteX3-27" fmla="*/ 7153684 w 7153684"/>
              <a:gd name="connsiteY3-28" fmla="*/ 1502427 h 3023186"/>
              <a:gd name="connsiteX4-29" fmla="*/ 3373264 w 7153684"/>
              <a:gd name="connsiteY4-30" fmla="*/ 3014595 h 3023186"/>
              <a:gd name="connsiteX5-31" fmla="*/ 103206 w 7153684"/>
              <a:gd name="connsiteY5-32" fmla="*/ 907003 h 3023186"/>
              <a:gd name="connsiteX0-33" fmla="*/ 103206 w 7153684"/>
              <a:gd name="connsiteY0-34" fmla="*/ 907003 h 3056011"/>
              <a:gd name="connsiteX1-35" fmla="*/ 1070106 w 7153684"/>
              <a:gd name="connsiteY1-36" fmla="*/ 374460 h 3056011"/>
              <a:gd name="connsiteX2-37" fmla="*/ 3086185 w 7153684"/>
              <a:gd name="connsiteY2-38" fmla="*/ 64687 h 3056011"/>
              <a:gd name="connsiteX3-39" fmla="*/ 7153684 w 7153684"/>
              <a:gd name="connsiteY3-40" fmla="*/ 1502427 h 3056011"/>
              <a:gd name="connsiteX4-41" fmla="*/ 3373264 w 7153684"/>
              <a:gd name="connsiteY4-42" fmla="*/ 3014595 h 3056011"/>
              <a:gd name="connsiteX5-43" fmla="*/ 1931342 w 7153684"/>
              <a:gd name="connsiteY5-44" fmla="*/ 2479707 h 3056011"/>
              <a:gd name="connsiteX6" fmla="*/ 103206 w 7153684"/>
              <a:gd name="connsiteY6" fmla="*/ 907003 h 3056011"/>
              <a:gd name="connsiteX0-45" fmla="*/ 30165 w 7080643"/>
              <a:gd name="connsiteY0-46" fmla="*/ 907003 h 3040230"/>
              <a:gd name="connsiteX1-47" fmla="*/ 997065 w 7080643"/>
              <a:gd name="connsiteY1-48" fmla="*/ 374460 h 3040230"/>
              <a:gd name="connsiteX2-49" fmla="*/ 3013144 w 7080643"/>
              <a:gd name="connsiteY2-50" fmla="*/ 64687 h 3040230"/>
              <a:gd name="connsiteX3-51" fmla="*/ 7080643 w 7080643"/>
              <a:gd name="connsiteY3-52" fmla="*/ 1502427 h 3040230"/>
              <a:gd name="connsiteX4-53" fmla="*/ 3300223 w 7080643"/>
              <a:gd name="connsiteY4-54" fmla="*/ 3014595 h 3040230"/>
              <a:gd name="connsiteX5-55" fmla="*/ 1996524 w 7080643"/>
              <a:gd name="connsiteY5-56" fmla="*/ 2341484 h 3040230"/>
              <a:gd name="connsiteX6-57" fmla="*/ 30165 w 7080643"/>
              <a:gd name="connsiteY6-58" fmla="*/ 907003 h 3040230"/>
              <a:gd name="connsiteX0-59" fmla="*/ 30165 w 7080643"/>
              <a:gd name="connsiteY0-60" fmla="*/ 907003 h 2860795"/>
              <a:gd name="connsiteX1-61" fmla="*/ 997065 w 7080643"/>
              <a:gd name="connsiteY1-62" fmla="*/ 374460 h 2860795"/>
              <a:gd name="connsiteX2-63" fmla="*/ 3013144 w 7080643"/>
              <a:gd name="connsiteY2-64" fmla="*/ 64687 h 2860795"/>
              <a:gd name="connsiteX3-65" fmla="*/ 7080643 w 7080643"/>
              <a:gd name="connsiteY3-66" fmla="*/ 1502427 h 2860795"/>
              <a:gd name="connsiteX4-67" fmla="*/ 4108297 w 7080643"/>
              <a:gd name="connsiteY4-68" fmla="*/ 2823209 h 2860795"/>
              <a:gd name="connsiteX5-69" fmla="*/ 1996524 w 7080643"/>
              <a:gd name="connsiteY5-70" fmla="*/ 2341484 h 2860795"/>
              <a:gd name="connsiteX6-71" fmla="*/ 30165 w 7080643"/>
              <a:gd name="connsiteY6-72" fmla="*/ 907003 h 2860795"/>
              <a:gd name="connsiteX0-73" fmla="*/ 30165 w 7234734"/>
              <a:gd name="connsiteY0-74" fmla="*/ 907003 h 2823226"/>
              <a:gd name="connsiteX1-75" fmla="*/ 997065 w 7234734"/>
              <a:gd name="connsiteY1-76" fmla="*/ 374460 h 2823226"/>
              <a:gd name="connsiteX2-77" fmla="*/ 3013144 w 7234734"/>
              <a:gd name="connsiteY2-78" fmla="*/ 64687 h 2823226"/>
              <a:gd name="connsiteX3-79" fmla="*/ 7080643 w 7234734"/>
              <a:gd name="connsiteY3-80" fmla="*/ 1502427 h 2823226"/>
              <a:gd name="connsiteX4-81" fmla="*/ 6164487 w 7234734"/>
              <a:gd name="connsiteY4-82" fmla="*/ 2330852 h 2823226"/>
              <a:gd name="connsiteX5-83" fmla="*/ 4108297 w 7234734"/>
              <a:gd name="connsiteY5-84" fmla="*/ 2823209 h 2823226"/>
              <a:gd name="connsiteX6-85" fmla="*/ 1996524 w 7234734"/>
              <a:gd name="connsiteY6-86" fmla="*/ 2341484 h 2823226"/>
              <a:gd name="connsiteX7" fmla="*/ 30165 w 7234734"/>
              <a:gd name="connsiteY7" fmla="*/ 907003 h 2823226"/>
              <a:gd name="connsiteX0-87" fmla="*/ 30165 w 7222808"/>
              <a:gd name="connsiteY0-88" fmla="*/ 907003 h 2825163"/>
              <a:gd name="connsiteX1-89" fmla="*/ 997065 w 7222808"/>
              <a:gd name="connsiteY1-90" fmla="*/ 374460 h 2825163"/>
              <a:gd name="connsiteX2-91" fmla="*/ 3013144 w 7222808"/>
              <a:gd name="connsiteY2-92" fmla="*/ 64687 h 2825163"/>
              <a:gd name="connsiteX3-93" fmla="*/ 7080643 w 7222808"/>
              <a:gd name="connsiteY3-94" fmla="*/ 1502427 h 2825163"/>
              <a:gd name="connsiteX4-95" fmla="*/ 6047529 w 7222808"/>
              <a:gd name="connsiteY4-96" fmla="*/ 2213894 h 2825163"/>
              <a:gd name="connsiteX5-97" fmla="*/ 4108297 w 7222808"/>
              <a:gd name="connsiteY5-98" fmla="*/ 2823209 h 2825163"/>
              <a:gd name="connsiteX6-99" fmla="*/ 1996524 w 7222808"/>
              <a:gd name="connsiteY6-100" fmla="*/ 2341484 h 2825163"/>
              <a:gd name="connsiteX7-101" fmla="*/ 30165 w 7222808"/>
              <a:gd name="connsiteY7-102" fmla="*/ 907003 h 2825163"/>
              <a:gd name="connsiteX0-103" fmla="*/ 30165 w 6522031"/>
              <a:gd name="connsiteY0-104" fmla="*/ 869241 h 2787401"/>
              <a:gd name="connsiteX1-105" fmla="*/ 997065 w 6522031"/>
              <a:gd name="connsiteY1-106" fmla="*/ 336698 h 2787401"/>
              <a:gd name="connsiteX2-107" fmla="*/ 3013144 w 6522031"/>
              <a:gd name="connsiteY2-108" fmla="*/ 26925 h 2787401"/>
              <a:gd name="connsiteX3-109" fmla="*/ 6208773 w 6522031"/>
              <a:gd name="connsiteY3-110" fmla="*/ 901140 h 2787401"/>
              <a:gd name="connsiteX4-111" fmla="*/ 6047529 w 6522031"/>
              <a:gd name="connsiteY4-112" fmla="*/ 2176132 h 2787401"/>
              <a:gd name="connsiteX5-113" fmla="*/ 4108297 w 6522031"/>
              <a:gd name="connsiteY5-114" fmla="*/ 2785447 h 2787401"/>
              <a:gd name="connsiteX6-115" fmla="*/ 1996524 w 6522031"/>
              <a:gd name="connsiteY6-116" fmla="*/ 2303722 h 2787401"/>
              <a:gd name="connsiteX7-117" fmla="*/ 30165 w 6522031"/>
              <a:gd name="connsiteY7-118" fmla="*/ 869241 h 2787401"/>
              <a:gd name="connsiteX0-119" fmla="*/ 30165 w 6372442"/>
              <a:gd name="connsiteY0-120" fmla="*/ 844520 h 2762680"/>
              <a:gd name="connsiteX1-121" fmla="*/ 997065 w 6372442"/>
              <a:gd name="connsiteY1-122" fmla="*/ 311977 h 2762680"/>
              <a:gd name="connsiteX2-123" fmla="*/ 3013144 w 6372442"/>
              <a:gd name="connsiteY2-124" fmla="*/ 2204 h 2762680"/>
              <a:gd name="connsiteX3-125" fmla="*/ 5111864 w 6372442"/>
              <a:gd name="connsiteY3-126" fmla="*/ 418304 h 2762680"/>
              <a:gd name="connsiteX4-127" fmla="*/ 6208773 w 6372442"/>
              <a:gd name="connsiteY4-128" fmla="*/ 876419 h 2762680"/>
              <a:gd name="connsiteX5-129" fmla="*/ 6047529 w 6372442"/>
              <a:gd name="connsiteY5-130" fmla="*/ 2151411 h 2762680"/>
              <a:gd name="connsiteX6-131" fmla="*/ 4108297 w 6372442"/>
              <a:gd name="connsiteY6-132" fmla="*/ 2760726 h 2762680"/>
              <a:gd name="connsiteX7-133" fmla="*/ 1996524 w 6372442"/>
              <a:gd name="connsiteY7-134" fmla="*/ 2279001 h 2762680"/>
              <a:gd name="connsiteX8" fmla="*/ 30165 w 6372442"/>
              <a:gd name="connsiteY8" fmla="*/ 844520 h 2762680"/>
              <a:gd name="connsiteX0-135" fmla="*/ 30165 w 6372442"/>
              <a:gd name="connsiteY0-136" fmla="*/ 842466 h 2760626"/>
              <a:gd name="connsiteX1-137" fmla="*/ 997065 w 6372442"/>
              <a:gd name="connsiteY1-138" fmla="*/ 309923 h 2760626"/>
              <a:gd name="connsiteX2-139" fmla="*/ 3013144 w 6372442"/>
              <a:gd name="connsiteY2-140" fmla="*/ 150 h 2760626"/>
              <a:gd name="connsiteX3-141" fmla="*/ 5133129 w 6372442"/>
              <a:gd name="connsiteY3-142" fmla="*/ 278027 h 2760626"/>
              <a:gd name="connsiteX4-143" fmla="*/ 6208773 w 6372442"/>
              <a:gd name="connsiteY4-144" fmla="*/ 874365 h 2760626"/>
              <a:gd name="connsiteX5-145" fmla="*/ 6047529 w 6372442"/>
              <a:gd name="connsiteY5-146" fmla="*/ 2149357 h 2760626"/>
              <a:gd name="connsiteX6-147" fmla="*/ 4108297 w 6372442"/>
              <a:gd name="connsiteY6-148" fmla="*/ 2758672 h 2760626"/>
              <a:gd name="connsiteX7-149" fmla="*/ 1996524 w 6372442"/>
              <a:gd name="connsiteY7-150" fmla="*/ 2276947 h 2760626"/>
              <a:gd name="connsiteX8-151" fmla="*/ 30165 w 6372442"/>
              <a:gd name="connsiteY8-152" fmla="*/ 842466 h 2760626"/>
              <a:gd name="connsiteX0-153" fmla="*/ 30165 w 6372442"/>
              <a:gd name="connsiteY0-154" fmla="*/ 842466 h 2760626"/>
              <a:gd name="connsiteX1-155" fmla="*/ 997065 w 6372442"/>
              <a:gd name="connsiteY1-156" fmla="*/ 309923 h 2760626"/>
              <a:gd name="connsiteX2-157" fmla="*/ 3013144 w 6372442"/>
              <a:gd name="connsiteY2-158" fmla="*/ 150 h 2760626"/>
              <a:gd name="connsiteX3-159" fmla="*/ 5133129 w 6372442"/>
              <a:gd name="connsiteY3-160" fmla="*/ 278027 h 2760626"/>
              <a:gd name="connsiteX4-161" fmla="*/ 6208773 w 6372442"/>
              <a:gd name="connsiteY4-162" fmla="*/ 874365 h 2760626"/>
              <a:gd name="connsiteX5-163" fmla="*/ 6047529 w 6372442"/>
              <a:gd name="connsiteY5-164" fmla="*/ 2149357 h 2760626"/>
              <a:gd name="connsiteX6-165" fmla="*/ 4108297 w 6372442"/>
              <a:gd name="connsiteY6-166" fmla="*/ 2758672 h 2760626"/>
              <a:gd name="connsiteX7-167" fmla="*/ 1996524 w 6372442"/>
              <a:gd name="connsiteY7-168" fmla="*/ 2276947 h 2760626"/>
              <a:gd name="connsiteX8-169" fmla="*/ 30165 w 6372442"/>
              <a:gd name="connsiteY8-170" fmla="*/ 842466 h 2760626"/>
              <a:gd name="connsiteX0-171" fmla="*/ 30165 w 6372442"/>
              <a:gd name="connsiteY0-172" fmla="*/ 842466 h 2760626"/>
              <a:gd name="connsiteX1-173" fmla="*/ 997065 w 6372442"/>
              <a:gd name="connsiteY1-174" fmla="*/ 309923 h 2760626"/>
              <a:gd name="connsiteX2-175" fmla="*/ 3013144 w 6372442"/>
              <a:gd name="connsiteY2-176" fmla="*/ 150 h 2760626"/>
              <a:gd name="connsiteX3-177" fmla="*/ 5133129 w 6372442"/>
              <a:gd name="connsiteY3-178" fmla="*/ 278027 h 2760626"/>
              <a:gd name="connsiteX4-179" fmla="*/ 6208773 w 6372442"/>
              <a:gd name="connsiteY4-180" fmla="*/ 874365 h 2760626"/>
              <a:gd name="connsiteX5-181" fmla="*/ 6047529 w 6372442"/>
              <a:gd name="connsiteY5-182" fmla="*/ 2149357 h 2760626"/>
              <a:gd name="connsiteX6-183" fmla="*/ 4108297 w 6372442"/>
              <a:gd name="connsiteY6-184" fmla="*/ 2758672 h 2760626"/>
              <a:gd name="connsiteX7-185" fmla="*/ 1996524 w 6372442"/>
              <a:gd name="connsiteY7-186" fmla="*/ 2276947 h 2760626"/>
              <a:gd name="connsiteX8-187" fmla="*/ 30165 w 6372442"/>
              <a:gd name="connsiteY8-188" fmla="*/ 842466 h 2760626"/>
              <a:gd name="connsiteX0-189" fmla="*/ 30165 w 7073018"/>
              <a:gd name="connsiteY0-190" fmla="*/ 842466 h 2760626"/>
              <a:gd name="connsiteX1-191" fmla="*/ 997065 w 7073018"/>
              <a:gd name="connsiteY1-192" fmla="*/ 309923 h 2760626"/>
              <a:gd name="connsiteX2-193" fmla="*/ 3013144 w 7073018"/>
              <a:gd name="connsiteY2-194" fmla="*/ 150 h 2760626"/>
              <a:gd name="connsiteX3-195" fmla="*/ 5133129 w 7073018"/>
              <a:gd name="connsiteY3-196" fmla="*/ 278027 h 2760626"/>
              <a:gd name="connsiteX4-197" fmla="*/ 6208773 w 7073018"/>
              <a:gd name="connsiteY4-198" fmla="*/ 874365 h 2760626"/>
              <a:gd name="connsiteX5-199" fmla="*/ 6047529 w 7073018"/>
              <a:gd name="connsiteY5-200" fmla="*/ 2149357 h 2760626"/>
              <a:gd name="connsiteX6-201" fmla="*/ 4108297 w 7073018"/>
              <a:gd name="connsiteY6-202" fmla="*/ 2758672 h 2760626"/>
              <a:gd name="connsiteX7-203" fmla="*/ 1996524 w 7073018"/>
              <a:gd name="connsiteY7-204" fmla="*/ 2276947 h 2760626"/>
              <a:gd name="connsiteX8-205" fmla="*/ 30165 w 7073018"/>
              <a:gd name="connsiteY8-206" fmla="*/ 842466 h 2760626"/>
              <a:gd name="connsiteX0-207" fmla="*/ 30165 w 7314880"/>
              <a:gd name="connsiteY0-208" fmla="*/ 842466 h 2760626"/>
              <a:gd name="connsiteX1-209" fmla="*/ 997065 w 7314880"/>
              <a:gd name="connsiteY1-210" fmla="*/ 309923 h 2760626"/>
              <a:gd name="connsiteX2-211" fmla="*/ 3013144 w 7314880"/>
              <a:gd name="connsiteY2-212" fmla="*/ 150 h 2760626"/>
              <a:gd name="connsiteX3-213" fmla="*/ 5133129 w 7314880"/>
              <a:gd name="connsiteY3-214" fmla="*/ 278027 h 2760626"/>
              <a:gd name="connsiteX4-215" fmla="*/ 6208773 w 7314880"/>
              <a:gd name="connsiteY4-216" fmla="*/ 874365 h 2760626"/>
              <a:gd name="connsiteX5-217" fmla="*/ 6047529 w 7314880"/>
              <a:gd name="connsiteY5-218" fmla="*/ 2149357 h 2760626"/>
              <a:gd name="connsiteX6-219" fmla="*/ 4108297 w 7314880"/>
              <a:gd name="connsiteY6-220" fmla="*/ 2758672 h 2760626"/>
              <a:gd name="connsiteX7-221" fmla="*/ 1996524 w 7314880"/>
              <a:gd name="connsiteY7-222" fmla="*/ 2276947 h 2760626"/>
              <a:gd name="connsiteX8-223" fmla="*/ 30165 w 7314880"/>
              <a:gd name="connsiteY8-224" fmla="*/ 842466 h 2760626"/>
              <a:gd name="connsiteX0-225" fmla="*/ 30165 w 7257972"/>
              <a:gd name="connsiteY0-226" fmla="*/ 842466 h 2760626"/>
              <a:gd name="connsiteX1-227" fmla="*/ 997065 w 7257972"/>
              <a:gd name="connsiteY1-228" fmla="*/ 309923 h 2760626"/>
              <a:gd name="connsiteX2-229" fmla="*/ 3013144 w 7257972"/>
              <a:gd name="connsiteY2-230" fmla="*/ 150 h 2760626"/>
              <a:gd name="connsiteX3-231" fmla="*/ 5133129 w 7257972"/>
              <a:gd name="connsiteY3-232" fmla="*/ 278027 h 2760626"/>
              <a:gd name="connsiteX4-233" fmla="*/ 6208773 w 7257972"/>
              <a:gd name="connsiteY4-234" fmla="*/ 874365 h 2760626"/>
              <a:gd name="connsiteX5-235" fmla="*/ 6047529 w 7257972"/>
              <a:gd name="connsiteY5-236" fmla="*/ 2149357 h 2760626"/>
              <a:gd name="connsiteX6-237" fmla="*/ 4108297 w 7257972"/>
              <a:gd name="connsiteY6-238" fmla="*/ 2758672 h 2760626"/>
              <a:gd name="connsiteX7-239" fmla="*/ 1996524 w 7257972"/>
              <a:gd name="connsiteY7-240" fmla="*/ 2276947 h 2760626"/>
              <a:gd name="connsiteX8-241" fmla="*/ 30165 w 7257972"/>
              <a:gd name="connsiteY8-242" fmla="*/ 842466 h 2760626"/>
              <a:gd name="connsiteX0-243" fmla="*/ 30165 w 7312025"/>
              <a:gd name="connsiteY0-244" fmla="*/ 842466 h 2760626"/>
              <a:gd name="connsiteX1-245" fmla="*/ 997065 w 7312025"/>
              <a:gd name="connsiteY1-246" fmla="*/ 309923 h 2760626"/>
              <a:gd name="connsiteX2-247" fmla="*/ 3013144 w 7312025"/>
              <a:gd name="connsiteY2-248" fmla="*/ 150 h 2760626"/>
              <a:gd name="connsiteX3-249" fmla="*/ 5133129 w 7312025"/>
              <a:gd name="connsiteY3-250" fmla="*/ 278027 h 2760626"/>
              <a:gd name="connsiteX4-251" fmla="*/ 6208773 w 7312025"/>
              <a:gd name="connsiteY4-252" fmla="*/ 874365 h 2760626"/>
              <a:gd name="connsiteX5-253" fmla="*/ 6047529 w 7312025"/>
              <a:gd name="connsiteY5-254" fmla="*/ 2149357 h 2760626"/>
              <a:gd name="connsiteX6-255" fmla="*/ 4108297 w 7312025"/>
              <a:gd name="connsiteY6-256" fmla="*/ 2758672 h 2760626"/>
              <a:gd name="connsiteX7-257" fmla="*/ 1996524 w 7312025"/>
              <a:gd name="connsiteY7-258" fmla="*/ 2276947 h 2760626"/>
              <a:gd name="connsiteX8-259" fmla="*/ 30165 w 7312025"/>
              <a:gd name="connsiteY8-260" fmla="*/ 842466 h 2760626"/>
              <a:gd name="connsiteX0-261" fmla="*/ 30165 w 7312025"/>
              <a:gd name="connsiteY0-262" fmla="*/ 842466 h 2800573"/>
              <a:gd name="connsiteX1-263" fmla="*/ 997065 w 7312025"/>
              <a:gd name="connsiteY1-264" fmla="*/ 309923 h 2800573"/>
              <a:gd name="connsiteX2-265" fmla="*/ 3013144 w 7312025"/>
              <a:gd name="connsiteY2-266" fmla="*/ 150 h 2800573"/>
              <a:gd name="connsiteX3-267" fmla="*/ 5133129 w 7312025"/>
              <a:gd name="connsiteY3-268" fmla="*/ 278027 h 2800573"/>
              <a:gd name="connsiteX4-269" fmla="*/ 6208773 w 7312025"/>
              <a:gd name="connsiteY4-270" fmla="*/ 874365 h 2800573"/>
              <a:gd name="connsiteX5-271" fmla="*/ 6047529 w 7312025"/>
              <a:gd name="connsiteY5-272" fmla="*/ 2149357 h 2800573"/>
              <a:gd name="connsiteX6-273" fmla="*/ 4108297 w 7312025"/>
              <a:gd name="connsiteY6-274" fmla="*/ 2758672 h 2800573"/>
              <a:gd name="connsiteX7-275" fmla="*/ 1996524 w 7312025"/>
              <a:gd name="connsiteY7-276" fmla="*/ 2276947 h 2800573"/>
              <a:gd name="connsiteX8-277" fmla="*/ 30165 w 7312025"/>
              <a:gd name="connsiteY8-278" fmla="*/ 842466 h 2800573"/>
              <a:gd name="connsiteX0-279" fmla="*/ 30165 w 7312025"/>
              <a:gd name="connsiteY0-280" fmla="*/ 842466 h 2953908"/>
              <a:gd name="connsiteX1-281" fmla="*/ 997065 w 7312025"/>
              <a:gd name="connsiteY1-282" fmla="*/ 309923 h 2953908"/>
              <a:gd name="connsiteX2-283" fmla="*/ 3013144 w 7312025"/>
              <a:gd name="connsiteY2-284" fmla="*/ 150 h 2953908"/>
              <a:gd name="connsiteX3-285" fmla="*/ 5133129 w 7312025"/>
              <a:gd name="connsiteY3-286" fmla="*/ 278027 h 2953908"/>
              <a:gd name="connsiteX4-287" fmla="*/ 6208773 w 7312025"/>
              <a:gd name="connsiteY4-288" fmla="*/ 874365 h 2953908"/>
              <a:gd name="connsiteX5-289" fmla="*/ 6047529 w 7312025"/>
              <a:gd name="connsiteY5-290" fmla="*/ 2149357 h 2953908"/>
              <a:gd name="connsiteX6-291" fmla="*/ 4108297 w 7312025"/>
              <a:gd name="connsiteY6-292" fmla="*/ 2758672 h 2953908"/>
              <a:gd name="connsiteX7-293" fmla="*/ 1996524 w 7312025"/>
              <a:gd name="connsiteY7-294" fmla="*/ 2276947 h 2953908"/>
              <a:gd name="connsiteX8-295" fmla="*/ 30165 w 7312025"/>
              <a:gd name="connsiteY8-296" fmla="*/ 842466 h 2953908"/>
              <a:gd name="connsiteX0-297" fmla="*/ 30165 w 7312025"/>
              <a:gd name="connsiteY0-298" fmla="*/ 842466 h 2953908"/>
              <a:gd name="connsiteX1-299" fmla="*/ 997065 w 7312025"/>
              <a:gd name="connsiteY1-300" fmla="*/ 309923 h 2953908"/>
              <a:gd name="connsiteX2-301" fmla="*/ 3013144 w 7312025"/>
              <a:gd name="connsiteY2-302" fmla="*/ 150 h 2953908"/>
              <a:gd name="connsiteX3-303" fmla="*/ 5133129 w 7312025"/>
              <a:gd name="connsiteY3-304" fmla="*/ 278027 h 2953908"/>
              <a:gd name="connsiteX4-305" fmla="*/ 6208773 w 7312025"/>
              <a:gd name="connsiteY4-306" fmla="*/ 874365 h 2953908"/>
              <a:gd name="connsiteX5-307" fmla="*/ 6047529 w 7312025"/>
              <a:gd name="connsiteY5-308" fmla="*/ 2149357 h 2953908"/>
              <a:gd name="connsiteX6-309" fmla="*/ 4108297 w 7312025"/>
              <a:gd name="connsiteY6-310" fmla="*/ 2758672 h 2953908"/>
              <a:gd name="connsiteX7-311" fmla="*/ 1996524 w 7312025"/>
              <a:gd name="connsiteY7-312" fmla="*/ 2276947 h 2953908"/>
              <a:gd name="connsiteX8-313" fmla="*/ 30165 w 7312025"/>
              <a:gd name="connsiteY8-314" fmla="*/ 842466 h 2953908"/>
              <a:gd name="connsiteX0-315" fmla="*/ 30165 w 7312025"/>
              <a:gd name="connsiteY0-316" fmla="*/ 842466 h 2999228"/>
              <a:gd name="connsiteX1-317" fmla="*/ 997065 w 7312025"/>
              <a:gd name="connsiteY1-318" fmla="*/ 309923 h 2999228"/>
              <a:gd name="connsiteX2-319" fmla="*/ 3013144 w 7312025"/>
              <a:gd name="connsiteY2-320" fmla="*/ 150 h 2999228"/>
              <a:gd name="connsiteX3-321" fmla="*/ 5133129 w 7312025"/>
              <a:gd name="connsiteY3-322" fmla="*/ 278027 h 2999228"/>
              <a:gd name="connsiteX4-323" fmla="*/ 6208773 w 7312025"/>
              <a:gd name="connsiteY4-324" fmla="*/ 874365 h 2999228"/>
              <a:gd name="connsiteX5-325" fmla="*/ 6047529 w 7312025"/>
              <a:gd name="connsiteY5-326" fmla="*/ 2149357 h 2999228"/>
              <a:gd name="connsiteX6-327" fmla="*/ 4108297 w 7312025"/>
              <a:gd name="connsiteY6-328" fmla="*/ 2758672 h 2999228"/>
              <a:gd name="connsiteX7-329" fmla="*/ 1996524 w 7312025"/>
              <a:gd name="connsiteY7-330" fmla="*/ 2276947 h 2999228"/>
              <a:gd name="connsiteX8-331" fmla="*/ 30165 w 7312025"/>
              <a:gd name="connsiteY8-332" fmla="*/ 842466 h 2999228"/>
              <a:gd name="connsiteX0-333" fmla="*/ 30165 w 7312025"/>
              <a:gd name="connsiteY0-334" fmla="*/ 842466 h 3002777"/>
              <a:gd name="connsiteX1-335" fmla="*/ 997065 w 7312025"/>
              <a:gd name="connsiteY1-336" fmla="*/ 309923 h 3002777"/>
              <a:gd name="connsiteX2-337" fmla="*/ 3013144 w 7312025"/>
              <a:gd name="connsiteY2-338" fmla="*/ 150 h 3002777"/>
              <a:gd name="connsiteX3-339" fmla="*/ 5133129 w 7312025"/>
              <a:gd name="connsiteY3-340" fmla="*/ 278027 h 3002777"/>
              <a:gd name="connsiteX4-341" fmla="*/ 6208773 w 7312025"/>
              <a:gd name="connsiteY4-342" fmla="*/ 874365 h 3002777"/>
              <a:gd name="connsiteX5-343" fmla="*/ 6047529 w 7312025"/>
              <a:gd name="connsiteY5-344" fmla="*/ 2149357 h 3002777"/>
              <a:gd name="connsiteX6-345" fmla="*/ 4108297 w 7312025"/>
              <a:gd name="connsiteY6-346" fmla="*/ 2758672 h 3002777"/>
              <a:gd name="connsiteX7-347" fmla="*/ 1996524 w 7312025"/>
              <a:gd name="connsiteY7-348" fmla="*/ 2276947 h 3002777"/>
              <a:gd name="connsiteX8-349" fmla="*/ 30165 w 7312025"/>
              <a:gd name="connsiteY8-350" fmla="*/ 842466 h 3002777"/>
              <a:gd name="connsiteX0-351" fmla="*/ 299983 w 7581843"/>
              <a:gd name="connsiteY0-352" fmla="*/ 842466 h 3002777"/>
              <a:gd name="connsiteX1-353" fmla="*/ 1266883 w 7581843"/>
              <a:gd name="connsiteY1-354" fmla="*/ 309923 h 3002777"/>
              <a:gd name="connsiteX2-355" fmla="*/ 3282962 w 7581843"/>
              <a:gd name="connsiteY2-356" fmla="*/ 150 h 3002777"/>
              <a:gd name="connsiteX3-357" fmla="*/ 5402947 w 7581843"/>
              <a:gd name="connsiteY3-358" fmla="*/ 278027 h 3002777"/>
              <a:gd name="connsiteX4-359" fmla="*/ 6478591 w 7581843"/>
              <a:gd name="connsiteY4-360" fmla="*/ 874365 h 3002777"/>
              <a:gd name="connsiteX5-361" fmla="*/ 6317347 w 7581843"/>
              <a:gd name="connsiteY5-362" fmla="*/ 2149357 h 3002777"/>
              <a:gd name="connsiteX6-363" fmla="*/ 4378115 w 7581843"/>
              <a:gd name="connsiteY6-364" fmla="*/ 2758672 h 3002777"/>
              <a:gd name="connsiteX7-365" fmla="*/ 2266342 w 7581843"/>
              <a:gd name="connsiteY7-366" fmla="*/ 2276947 h 3002777"/>
              <a:gd name="connsiteX8-367" fmla="*/ 299983 w 7581843"/>
              <a:gd name="connsiteY8-368" fmla="*/ 842466 h 3002777"/>
              <a:gd name="connsiteX0-369" fmla="*/ 345344 w 7627204"/>
              <a:gd name="connsiteY0-370" fmla="*/ 842466 h 3002777"/>
              <a:gd name="connsiteX1-371" fmla="*/ 1312244 w 7627204"/>
              <a:gd name="connsiteY1-372" fmla="*/ 309923 h 3002777"/>
              <a:gd name="connsiteX2-373" fmla="*/ 3328323 w 7627204"/>
              <a:gd name="connsiteY2-374" fmla="*/ 150 h 3002777"/>
              <a:gd name="connsiteX3-375" fmla="*/ 5448308 w 7627204"/>
              <a:gd name="connsiteY3-376" fmla="*/ 278027 h 3002777"/>
              <a:gd name="connsiteX4-377" fmla="*/ 6523952 w 7627204"/>
              <a:gd name="connsiteY4-378" fmla="*/ 874365 h 3002777"/>
              <a:gd name="connsiteX5-379" fmla="*/ 6362708 w 7627204"/>
              <a:gd name="connsiteY5-380" fmla="*/ 2149357 h 3002777"/>
              <a:gd name="connsiteX6-381" fmla="*/ 4423476 w 7627204"/>
              <a:gd name="connsiteY6-382" fmla="*/ 2758672 h 3002777"/>
              <a:gd name="connsiteX7-383" fmla="*/ 2311703 w 7627204"/>
              <a:gd name="connsiteY7-384" fmla="*/ 2276947 h 3002777"/>
              <a:gd name="connsiteX8-385" fmla="*/ 345344 w 7627204"/>
              <a:gd name="connsiteY8-386" fmla="*/ 842466 h 3002777"/>
              <a:gd name="connsiteX0-387" fmla="*/ 345344 w 7627204"/>
              <a:gd name="connsiteY0-388" fmla="*/ 842466 h 3002777"/>
              <a:gd name="connsiteX1-389" fmla="*/ 1312244 w 7627204"/>
              <a:gd name="connsiteY1-390" fmla="*/ 309923 h 3002777"/>
              <a:gd name="connsiteX2-391" fmla="*/ 3328323 w 7627204"/>
              <a:gd name="connsiteY2-392" fmla="*/ 150 h 3002777"/>
              <a:gd name="connsiteX3-393" fmla="*/ 5448308 w 7627204"/>
              <a:gd name="connsiteY3-394" fmla="*/ 278027 h 3002777"/>
              <a:gd name="connsiteX4-395" fmla="*/ 6523952 w 7627204"/>
              <a:gd name="connsiteY4-396" fmla="*/ 874365 h 3002777"/>
              <a:gd name="connsiteX5-397" fmla="*/ 6362708 w 7627204"/>
              <a:gd name="connsiteY5-398" fmla="*/ 2149357 h 3002777"/>
              <a:gd name="connsiteX6-399" fmla="*/ 4423476 w 7627204"/>
              <a:gd name="connsiteY6-400" fmla="*/ 2758672 h 3002777"/>
              <a:gd name="connsiteX7-401" fmla="*/ 2311703 w 7627204"/>
              <a:gd name="connsiteY7-402" fmla="*/ 2276947 h 3002777"/>
              <a:gd name="connsiteX8-403" fmla="*/ 345344 w 7627204"/>
              <a:gd name="connsiteY8-404" fmla="*/ 842466 h 3002777"/>
              <a:gd name="connsiteX0-405" fmla="*/ 709296 w 7991156"/>
              <a:gd name="connsiteY0-406" fmla="*/ 842466 h 3002777"/>
              <a:gd name="connsiteX1-407" fmla="*/ 1676196 w 7991156"/>
              <a:gd name="connsiteY1-408" fmla="*/ 309923 h 3002777"/>
              <a:gd name="connsiteX2-409" fmla="*/ 3692275 w 7991156"/>
              <a:gd name="connsiteY2-410" fmla="*/ 150 h 3002777"/>
              <a:gd name="connsiteX3-411" fmla="*/ 5812260 w 7991156"/>
              <a:gd name="connsiteY3-412" fmla="*/ 278027 h 3002777"/>
              <a:gd name="connsiteX4-413" fmla="*/ 6887904 w 7991156"/>
              <a:gd name="connsiteY4-414" fmla="*/ 874365 h 3002777"/>
              <a:gd name="connsiteX5-415" fmla="*/ 6726660 w 7991156"/>
              <a:gd name="connsiteY5-416" fmla="*/ 2149357 h 3002777"/>
              <a:gd name="connsiteX6-417" fmla="*/ 4787428 w 7991156"/>
              <a:gd name="connsiteY6-418" fmla="*/ 2758672 h 3002777"/>
              <a:gd name="connsiteX7-419" fmla="*/ 2675655 w 7991156"/>
              <a:gd name="connsiteY7-420" fmla="*/ 2276947 h 3002777"/>
              <a:gd name="connsiteX8-421" fmla="*/ 709296 w 7991156"/>
              <a:gd name="connsiteY8-422" fmla="*/ 842466 h 3002777"/>
              <a:gd name="connsiteX0-423" fmla="*/ 551103 w 7832963"/>
              <a:gd name="connsiteY0-424" fmla="*/ 842466 h 3002777"/>
              <a:gd name="connsiteX1-425" fmla="*/ 1518003 w 7832963"/>
              <a:gd name="connsiteY1-426" fmla="*/ 309923 h 3002777"/>
              <a:gd name="connsiteX2-427" fmla="*/ 3534082 w 7832963"/>
              <a:gd name="connsiteY2-428" fmla="*/ 150 h 3002777"/>
              <a:gd name="connsiteX3-429" fmla="*/ 5654067 w 7832963"/>
              <a:gd name="connsiteY3-430" fmla="*/ 278027 h 3002777"/>
              <a:gd name="connsiteX4-431" fmla="*/ 6729711 w 7832963"/>
              <a:gd name="connsiteY4-432" fmla="*/ 874365 h 3002777"/>
              <a:gd name="connsiteX5-433" fmla="*/ 6568467 w 7832963"/>
              <a:gd name="connsiteY5-434" fmla="*/ 2149357 h 3002777"/>
              <a:gd name="connsiteX6-435" fmla="*/ 4629235 w 7832963"/>
              <a:gd name="connsiteY6-436" fmla="*/ 2758672 h 3002777"/>
              <a:gd name="connsiteX7-437" fmla="*/ 2517462 w 7832963"/>
              <a:gd name="connsiteY7-438" fmla="*/ 2276947 h 3002777"/>
              <a:gd name="connsiteX8-439" fmla="*/ 551103 w 7832963"/>
              <a:gd name="connsiteY8-440" fmla="*/ 842466 h 3002777"/>
              <a:gd name="connsiteX0-441" fmla="*/ 658540 w 7940400"/>
              <a:gd name="connsiteY0-442" fmla="*/ 842466 h 3002777"/>
              <a:gd name="connsiteX1-443" fmla="*/ 1625440 w 7940400"/>
              <a:gd name="connsiteY1-444" fmla="*/ 309923 h 3002777"/>
              <a:gd name="connsiteX2-445" fmla="*/ 3641519 w 7940400"/>
              <a:gd name="connsiteY2-446" fmla="*/ 150 h 3002777"/>
              <a:gd name="connsiteX3-447" fmla="*/ 5761504 w 7940400"/>
              <a:gd name="connsiteY3-448" fmla="*/ 278027 h 3002777"/>
              <a:gd name="connsiteX4-449" fmla="*/ 6837148 w 7940400"/>
              <a:gd name="connsiteY4-450" fmla="*/ 874365 h 3002777"/>
              <a:gd name="connsiteX5-451" fmla="*/ 6675904 w 7940400"/>
              <a:gd name="connsiteY5-452" fmla="*/ 2149357 h 3002777"/>
              <a:gd name="connsiteX6-453" fmla="*/ 4736672 w 7940400"/>
              <a:gd name="connsiteY6-454" fmla="*/ 2758672 h 3002777"/>
              <a:gd name="connsiteX7-455" fmla="*/ 2624899 w 7940400"/>
              <a:gd name="connsiteY7-456" fmla="*/ 2276947 h 3002777"/>
              <a:gd name="connsiteX8-457" fmla="*/ 658540 w 7940400"/>
              <a:gd name="connsiteY8-458" fmla="*/ 842466 h 3002777"/>
              <a:gd name="connsiteX0-459" fmla="*/ 642040 w 7923900"/>
              <a:gd name="connsiteY0-460" fmla="*/ 842466 h 3002777"/>
              <a:gd name="connsiteX1-461" fmla="*/ 1608940 w 7923900"/>
              <a:gd name="connsiteY1-462" fmla="*/ 309923 h 3002777"/>
              <a:gd name="connsiteX2-463" fmla="*/ 3625019 w 7923900"/>
              <a:gd name="connsiteY2-464" fmla="*/ 150 h 3002777"/>
              <a:gd name="connsiteX3-465" fmla="*/ 5745004 w 7923900"/>
              <a:gd name="connsiteY3-466" fmla="*/ 278027 h 3002777"/>
              <a:gd name="connsiteX4-467" fmla="*/ 6820648 w 7923900"/>
              <a:gd name="connsiteY4-468" fmla="*/ 874365 h 3002777"/>
              <a:gd name="connsiteX5-469" fmla="*/ 6659404 w 7923900"/>
              <a:gd name="connsiteY5-470" fmla="*/ 2149357 h 3002777"/>
              <a:gd name="connsiteX6-471" fmla="*/ 4720172 w 7923900"/>
              <a:gd name="connsiteY6-472" fmla="*/ 2758672 h 3002777"/>
              <a:gd name="connsiteX7-473" fmla="*/ 2608399 w 7923900"/>
              <a:gd name="connsiteY7-474" fmla="*/ 2276947 h 3002777"/>
              <a:gd name="connsiteX8-475" fmla="*/ 642040 w 7923900"/>
              <a:gd name="connsiteY8-476" fmla="*/ 842466 h 3002777"/>
              <a:gd name="connsiteX0-477" fmla="*/ 642040 w 7923900"/>
              <a:gd name="connsiteY0-478" fmla="*/ 842466 h 3002777"/>
              <a:gd name="connsiteX1-479" fmla="*/ 1608940 w 7923900"/>
              <a:gd name="connsiteY1-480" fmla="*/ 309923 h 3002777"/>
              <a:gd name="connsiteX2-481" fmla="*/ 3625019 w 7923900"/>
              <a:gd name="connsiteY2-482" fmla="*/ 150 h 3002777"/>
              <a:gd name="connsiteX3-483" fmla="*/ 5745004 w 7923900"/>
              <a:gd name="connsiteY3-484" fmla="*/ 278027 h 3002777"/>
              <a:gd name="connsiteX4-485" fmla="*/ 6820648 w 7923900"/>
              <a:gd name="connsiteY4-486" fmla="*/ 874365 h 3002777"/>
              <a:gd name="connsiteX5-487" fmla="*/ 6659404 w 7923900"/>
              <a:gd name="connsiteY5-488" fmla="*/ 2149357 h 3002777"/>
              <a:gd name="connsiteX6-489" fmla="*/ 4720172 w 7923900"/>
              <a:gd name="connsiteY6-490" fmla="*/ 2758672 h 3002777"/>
              <a:gd name="connsiteX7-491" fmla="*/ 2608399 w 7923900"/>
              <a:gd name="connsiteY7-492" fmla="*/ 2276947 h 3002777"/>
              <a:gd name="connsiteX8-493" fmla="*/ 642040 w 7923900"/>
              <a:gd name="connsiteY8-494" fmla="*/ 842466 h 3002777"/>
              <a:gd name="connsiteX0-495" fmla="*/ 642040 w 7923900"/>
              <a:gd name="connsiteY0-496" fmla="*/ 999238 h 3159549"/>
              <a:gd name="connsiteX1-497" fmla="*/ 1608940 w 7923900"/>
              <a:gd name="connsiteY1-498" fmla="*/ 466695 h 3159549"/>
              <a:gd name="connsiteX2-499" fmla="*/ 3625019 w 7923900"/>
              <a:gd name="connsiteY2-500" fmla="*/ 156922 h 3159549"/>
              <a:gd name="connsiteX3-501" fmla="*/ 5745004 w 7923900"/>
              <a:gd name="connsiteY3-502" fmla="*/ 434799 h 3159549"/>
              <a:gd name="connsiteX4-503" fmla="*/ 6820648 w 7923900"/>
              <a:gd name="connsiteY4-504" fmla="*/ 1031137 h 3159549"/>
              <a:gd name="connsiteX5-505" fmla="*/ 6659404 w 7923900"/>
              <a:gd name="connsiteY5-506" fmla="*/ 2306129 h 3159549"/>
              <a:gd name="connsiteX6-507" fmla="*/ 4720172 w 7923900"/>
              <a:gd name="connsiteY6-508" fmla="*/ 2915444 h 3159549"/>
              <a:gd name="connsiteX7-509" fmla="*/ 2608399 w 7923900"/>
              <a:gd name="connsiteY7-510" fmla="*/ 2433719 h 3159549"/>
              <a:gd name="connsiteX8-511" fmla="*/ 642040 w 7923900"/>
              <a:gd name="connsiteY8-512" fmla="*/ 999238 h 3159549"/>
              <a:gd name="connsiteX0-513" fmla="*/ 642040 w 7923900"/>
              <a:gd name="connsiteY0-514" fmla="*/ 1058536 h 3218847"/>
              <a:gd name="connsiteX1-515" fmla="*/ 1608940 w 7923900"/>
              <a:gd name="connsiteY1-516" fmla="*/ 525993 h 3218847"/>
              <a:gd name="connsiteX2-517" fmla="*/ 3625019 w 7923900"/>
              <a:gd name="connsiteY2-518" fmla="*/ 216220 h 3218847"/>
              <a:gd name="connsiteX3-519" fmla="*/ 5745004 w 7923900"/>
              <a:gd name="connsiteY3-520" fmla="*/ 494097 h 3218847"/>
              <a:gd name="connsiteX4-521" fmla="*/ 6820648 w 7923900"/>
              <a:gd name="connsiteY4-522" fmla="*/ 1090435 h 3218847"/>
              <a:gd name="connsiteX5-523" fmla="*/ 6659404 w 7923900"/>
              <a:gd name="connsiteY5-524" fmla="*/ 2365427 h 3218847"/>
              <a:gd name="connsiteX6-525" fmla="*/ 4720172 w 7923900"/>
              <a:gd name="connsiteY6-526" fmla="*/ 2974742 h 3218847"/>
              <a:gd name="connsiteX7-527" fmla="*/ 2608399 w 7923900"/>
              <a:gd name="connsiteY7-528" fmla="*/ 2493017 h 3218847"/>
              <a:gd name="connsiteX8-529" fmla="*/ 642040 w 7923900"/>
              <a:gd name="connsiteY8-530" fmla="*/ 1058536 h 3218847"/>
              <a:gd name="connsiteX0-531" fmla="*/ 642040 w 7923900"/>
              <a:gd name="connsiteY0-532" fmla="*/ 1058536 h 3218847"/>
              <a:gd name="connsiteX1-533" fmla="*/ 1608940 w 7923900"/>
              <a:gd name="connsiteY1-534" fmla="*/ 525993 h 3218847"/>
              <a:gd name="connsiteX2-535" fmla="*/ 3625019 w 7923900"/>
              <a:gd name="connsiteY2-536" fmla="*/ 216220 h 3218847"/>
              <a:gd name="connsiteX3-537" fmla="*/ 5745004 w 7923900"/>
              <a:gd name="connsiteY3-538" fmla="*/ 494097 h 3218847"/>
              <a:gd name="connsiteX4-539" fmla="*/ 6820648 w 7923900"/>
              <a:gd name="connsiteY4-540" fmla="*/ 1090435 h 3218847"/>
              <a:gd name="connsiteX5-541" fmla="*/ 6659404 w 7923900"/>
              <a:gd name="connsiteY5-542" fmla="*/ 2365427 h 3218847"/>
              <a:gd name="connsiteX6-543" fmla="*/ 4720172 w 7923900"/>
              <a:gd name="connsiteY6-544" fmla="*/ 2974742 h 3218847"/>
              <a:gd name="connsiteX7-545" fmla="*/ 2608399 w 7923900"/>
              <a:gd name="connsiteY7-546" fmla="*/ 2493017 h 3218847"/>
              <a:gd name="connsiteX8-547" fmla="*/ 642040 w 7923900"/>
              <a:gd name="connsiteY8-548" fmla="*/ 1058536 h 3218847"/>
              <a:gd name="connsiteX0-549" fmla="*/ 642040 w 7923900"/>
              <a:gd name="connsiteY0-550" fmla="*/ 1106883 h 3267194"/>
              <a:gd name="connsiteX1-551" fmla="*/ 1608940 w 7923900"/>
              <a:gd name="connsiteY1-552" fmla="*/ 574340 h 3267194"/>
              <a:gd name="connsiteX2-553" fmla="*/ 3625019 w 7923900"/>
              <a:gd name="connsiteY2-554" fmla="*/ 264567 h 3267194"/>
              <a:gd name="connsiteX3-555" fmla="*/ 5745004 w 7923900"/>
              <a:gd name="connsiteY3-556" fmla="*/ 542444 h 3267194"/>
              <a:gd name="connsiteX4-557" fmla="*/ 6820648 w 7923900"/>
              <a:gd name="connsiteY4-558" fmla="*/ 1138782 h 3267194"/>
              <a:gd name="connsiteX5-559" fmla="*/ 6659404 w 7923900"/>
              <a:gd name="connsiteY5-560" fmla="*/ 2413774 h 3267194"/>
              <a:gd name="connsiteX6-561" fmla="*/ 4720172 w 7923900"/>
              <a:gd name="connsiteY6-562" fmla="*/ 3023089 h 3267194"/>
              <a:gd name="connsiteX7-563" fmla="*/ 2608399 w 7923900"/>
              <a:gd name="connsiteY7-564" fmla="*/ 2541364 h 3267194"/>
              <a:gd name="connsiteX8-565" fmla="*/ 642040 w 7923900"/>
              <a:gd name="connsiteY8-566" fmla="*/ 1106883 h 3267194"/>
              <a:gd name="connsiteX0-567" fmla="*/ 642040 w 7923900"/>
              <a:gd name="connsiteY0-568" fmla="*/ 1131283 h 3291594"/>
              <a:gd name="connsiteX1-569" fmla="*/ 1608940 w 7923900"/>
              <a:gd name="connsiteY1-570" fmla="*/ 598740 h 3291594"/>
              <a:gd name="connsiteX2-571" fmla="*/ 3625019 w 7923900"/>
              <a:gd name="connsiteY2-572" fmla="*/ 288967 h 3291594"/>
              <a:gd name="connsiteX3-573" fmla="*/ 5745004 w 7923900"/>
              <a:gd name="connsiteY3-574" fmla="*/ 566844 h 3291594"/>
              <a:gd name="connsiteX4-575" fmla="*/ 6820648 w 7923900"/>
              <a:gd name="connsiteY4-576" fmla="*/ 1163182 h 3291594"/>
              <a:gd name="connsiteX5-577" fmla="*/ 6659404 w 7923900"/>
              <a:gd name="connsiteY5-578" fmla="*/ 2438174 h 3291594"/>
              <a:gd name="connsiteX6-579" fmla="*/ 4720172 w 7923900"/>
              <a:gd name="connsiteY6-580" fmla="*/ 3047489 h 3291594"/>
              <a:gd name="connsiteX7-581" fmla="*/ 2608399 w 7923900"/>
              <a:gd name="connsiteY7-582" fmla="*/ 2565764 h 3291594"/>
              <a:gd name="connsiteX8-583" fmla="*/ 642040 w 7923900"/>
              <a:gd name="connsiteY8-584" fmla="*/ 1131283 h 3291594"/>
              <a:gd name="connsiteX0-585" fmla="*/ 642040 w 7923900"/>
              <a:gd name="connsiteY0-586" fmla="*/ 1168997 h 3329308"/>
              <a:gd name="connsiteX1-587" fmla="*/ 1608940 w 7923900"/>
              <a:gd name="connsiteY1-588" fmla="*/ 636454 h 3329308"/>
              <a:gd name="connsiteX2-589" fmla="*/ 3625019 w 7923900"/>
              <a:gd name="connsiteY2-590" fmla="*/ 326681 h 3329308"/>
              <a:gd name="connsiteX3-591" fmla="*/ 5745004 w 7923900"/>
              <a:gd name="connsiteY3-592" fmla="*/ 604558 h 3329308"/>
              <a:gd name="connsiteX4-593" fmla="*/ 6820648 w 7923900"/>
              <a:gd name="connsiteY4-594" fmla="*/ 1200896 h 3329308"/>
              <a:gd name="connsiteX5-595" fmla="*/ 6659404 w 7923900"/>
              <a:gd name="connsiteY5-596" fmla="*/ 2475888 h 3329308"/>
              <a:gd name="connsiteX6-597" fmla="*/ 4720172 w 7923900"/>
              <a:gd name="connsiteY6-598" fmla="*/ 3085203 h 3329308"/>
              <a:gd name="connsiteX7-599" fmla="*/ 2608399 w 7923900"/>
              <a:gd name="connsiteY7-600" fmla="*/ 2603478 h 3329308"/>
              <a:gd name="connsiteX8-601" fmla="*/ 642040 w 7923900"/>
              <a:gd name="connsiteY8-602" fmla="*/ 1168997 h 3329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57" y="connsiteY6-58"/>
              </a:cxn>
              <a:cxn ang="0">
                <a:pos x="connsiteX7-101" y="connsiteY7-102"/>
              </a:cxn>
              <a:cxn ang="0">
                <a:pos x="connsiteX8-151" y="connsiteY8-152"/>
              </a:cxn>
            </a:cxnLst>
            <a:rect l="l" t="t" r="r" b="b"/>
            <a:pathLst>
              <a:path w="7923900" h="3329308">
                <a:moveTo>
                  <a:pt x="642040" y="1168997"/>
                </a:moveTo>
                <a:cubicBezTo>
                  <a:pt x="592422" y="841160"/>
                  <a:pt x="1058615" y="716589"/>
                  <a:pt x="1608940" y="636454"/>
                </a:cubicBezTo>
                <a:cubicBezTo>
                  <a:pt x="2010409" y="-187959"/>
                  <a:pt x="3180225" y="34285"/>
                  <a:pt x="3625019" y="326681"/>
                </a:cubicBezTo>
                <a:cubicBezTo>
                  <a:pt x="4803460" y="-401649"/>
                  <a:pt x="5648333" y="267470"/>
                  <a:pt x="5745004" y="604558"/>
                </a:cubicBezTo>
                <a:cubicBezTo>
                  <a:pt x="6830502" y="845953"/>
                  <a:pt x="6919885" y="1018371"/>
                  <a:pt x="6820648" y="1200896"/>
                </a:cubicBezTo>
                <a:cubicBezTo>
                  <a:pt x="8465151" y="1245198"/>
                  <a:pt x="8154255" y="2510939"/>
                  <a:pt x="6659404" y="2475888"/>
                </a:cubicBezTo>
                <a:cubicBezTo>
                  <a:pt x="6801967" y="3397767"/>
                  <a:pt x="5257116" y="3414812"/>
                  <a:pt x="4720172" y="3085203"/>
                </a:cubicBezTo>
                <a:cubicBezTo>
                  <a:pt x="3194400" y="3712525"/>
                  <a:pt x="2579251" y="2976008"/>
                  <a:pt x="2608399" y="2603478"/>
                </a:cubicBezTo>
                <a:cubicBezTo>
                  <a:pt x="-371467" y="3294202"/>
                  <a:pt x="-446026" y="1475569"/>
                  <a:pt x="642040" y="1168997"/>
                </a:cubicBezTo>
                <a:close/>
              </a:path>
            </a:pathLst>
          </a:custGeom>
          <a:gradFill>
            <a:gsLst>
              <a:gs pos="7000">
                <a:srgbClr val="CDECFF"/>
              </a:gs>
              <a:gs pos="88000">
                <a:srgbClr val="F7FCFF"/>
              </a:gs>
            </a:gsLst>
            <a:lin ang="16200000" scaled="0"/>
          </a:gra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二十四角星 115"/>
          <p:cNvSpPr/>
          <p:nvPr/>
        </p:nvSpPr>
        <p:spPr>
          <a:xfrm>
            <a:off x="10138356" y="504455"/>
            <a:ext cx="1184881" cy="1184879"/>
          </a:xfrm>
          <a:prstGeom prst="star2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椭圆 116"/>
          <p:cNvSpPr>
            <a:spLocks noChangeAspect="1"/>
          </p:cNvSpPr>
          <p:nvPr/>
        </p:nvSpPr>
        <p:spPr>
          <a:xfrm rot="20595047">
            <a:off x="10254700" y="620798"/>
            <a:ext cx="946812" cy="946811"/>
          </a:xfrm>
          <a:prstGeom prst="ellipse">
            <a:avLst/>
          </a:prstGeom>
          <a:gradFill>
            <a:gsLst>
              <a:gs pos="7000">
                <a:srgbClr val="FFC000"/>
              </a:gs>
              <a:gs pos="88000">
                <a:srgbClr val="F6F000"/>
              </a:gs>
            </a:gsLst>
            <a:lin ang="0" scaled="0"/>
          </a:gradFill>
          <a:ln w="50800"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0" name="椭圆 13"/>
          <p:cNvSpPr/>
          <p:nvPr/>
        </p:nvSpPr>
        <p:spPr>
          <a:xfrm>
            <a:off x="9447204" y="1315216"/>
            <a:ext cx="1617907" cy="532419"/>
          </a:xfrm>
          <a:custGeom>
            <a:avLst/>
            <a:gdLst>
              <a:gd name="connsiteX0" fmla="*/ 0 w 7560840"/>
              <a:gd name="connsiteY0" fmla="*/ 1512168 h 3024336"/>
              <a:gd name="connsiteX1" fmla="*/ 3780420 w 7560840"/>
              <a:gd name="connsiteY1" fmla="*/ 0 h 3024336"/>
              <a:gd name="connsiteX2" fmla="*/ 7560840 w 7560840"/>
              <a:gd name="connsiteY2" fmla="*/ 1512168 h 3024336"/>
              <a:gd name="connsiteX3" fmla="*/ 3780420 w 7560840"/>
              <a:gd name="connsiteY3" fmla="*/ 3024336 h 3024336"/>
              <a:gd name="connsiteX4" fmla="*/ 0 w 7560840"/>
              <a:gd name="connsiteY4" fmla="*/ 1512168 h 3024336"/>
              <a:gd name="connsiteX0-1" fmla="*/ 1147 w 7561987"/>
              <a:gd name="connsiteY0-2" fmla="*/ 1437740 h 2949908"/>
              <a:gd name="connsiteX1-3" fmla="*/ 3494488 w 7561987"/>
              <a:gd name="connsiteY1-4" fmla="*/ 0 h 2949908"/>
              <a:gd name="connsiteX2-5" fmla="*/ 7561987 w 7561987"/>
              <a:gd name="connsiteY2-6" fmla="*/ 1437740 h 2949908"/>
              <a:gd name="connsiteX3-7" fmla="*/ 3781567 w 7561987"/>
              <a:gd name="connsiteY3-8" fmla="*/ 2949908 h 2949908"/>
              <a:gd name="connsiteX4-9" fmla="*/ 1147 w 7561987"/>
              <a:gd name="connsiteY4-10" fmla="*/ 1437740 h 2949908"/>
              <a:gd name="connsiteX0-11" fmla="*/ 70627 w 7631467"/>
              <a:gd name="connsiteY0-12" fmla="*/ 1502427 h 3014595"/>
              <a:gd name="connsiteX1-13" fmla="*/ 1547889 w 7631467"/>
              <a:gd name="connsiteY1-14" fmla="*/ 374460 h 3014595"/>
              <a:gd name="connsiteX2-15" fmla="*/ 3563968 w 7631467"/>
              <a:gd name="connsiteY2-16" fmla="*/ 64687 h 3014595"/>
              <a:gd name="connsiteX3-17" fmla="*/ 7631467 w 7631467"/>
              <a:gd name="connsiteY3-18" fmla="*/ 1502427 h 3014595"/>
              <a:gd name="connsiteX4-19" fmla="*/ 3851047 w 7631467"/>
              <a:gd name="connsiteY4-20" fmla="*/ 3014595 h 3014595"/>
              <a:gd name="connsiteX5" fmla="*/ 70627 w 7631467"/>
              <a:gd name="connsiteY5" fmla="*/ 1502427 h 3014595"/>
              <a:gd name="connsiteX0-21" fmla="*/ 103206 w 7153684"/>
              <a:gd name="connsiteY0-22" fmla="*/ 907003 h 3023186"/>
              <a:gd name="connsiteX1-23" fmla="*/ 1070106 w 7153684"/>
              <a:gd name="connsiteY1-24" fmla="*/ 374460 h 3023186"/>
              <a:gd name="connsiteX2-25" fmla="*/ 3086185 w 7153684"/>
              <a:gd name="connsiteY2-26" fmla="*/ 64687 h 3023186"/>
              <a:gd name="connsiteX3-27" fmla="*/ 7153684 w 7153684"/>
              <a:gd name="connsiteY3-28" fmla="*/ 1502427 h 3023186"/>
              <a:gd name="connsiteX4-29" fmla="*/ 3373264 w 7153684"/>
              <a:gd name="connsiteY4-30" fmla="*/ 3014595 h 3023186"/>
              <a:gd name="connsiteX5-31" fmla="*/ 103206 w 7153684"/>
              <a:gd name="connsiteY5-32" fmla="*/ 907003 h 3023186"/>
              <a:gd name="connsiteX0-33" fmla="*/ 103206 w 7153684"/>
              <a:gd name="connsiteY0-34" fmla="*/ 907003 h 3056011"/>
              <a:gd name="connsiteX1-35" fmla="*/ 1070106 w 7153684"/>
              <a:gd name="connsiteY1-36" fmla="*/ 374460 h 3056011"/>
              <a:gd name="connsiteX2-37" fmla="*/ 3086185 w 7153684"/>
              <a:gd name="connsiteY2-38" fmla="*/ 64687 h 3056011"/>
              <a:gd name="connsiteX3-39" fmla="*/ 7153684 w 7153684"/>
              <a:gd name="connsiteY3-40" fmla="*/ 1502427 h 3056011"/>
              <a:gd name="connsiteX4-41" fmla="*/ 3373264 w 7153684"/>
              <a:gd name="connsiteY4-42" fmla="*/ 3014595 h 3056011"/>
              <a:gd name="connsiteX5-43" fmla="*/ 1931342 w 7153684"/>
              <a:gd name="connsiteY5-44" fmla="*/ 2479707 h 3056011"/>
              <a:gd name="connsiteX6" fmla="*/ 103206 w 7153684"/>
              <a:gd name="connsiteY6" fmla="*/ 907003 h 3056011"/>
              <a:gd name="connsiteX0-45" fmla="*/ 30165 w 7080643"/>
              <a:gd name="connsiteY0-46" fmla="*/ 907003 h 3040230"/>
              <a:gd name="connsiteX1-47" fmla="*/ 997065 w 7080643"/>
              <a:gd name="connsiteY1-48" fmla="*/ 374460 h 3040230"/>
              <a:gd name="connsiteX2-49" fmla="*/ 3013144 w 7080643"/>
              <a:gd name="connsiteY2-50" fmla="*/ 64687 h 3040230"/>
              <a:gd name="connsiteX3-51" fmla="*/ 7080643 w 7080643"/>
              <a:gd name="connsiteY3-52" fmla="*/ 1502427 h 3040230"/>
              <a:gd name="connsiteX4-53" fmla="*/ 3300223 w 7080643"/>
              <a:gd name="connsiteY4-54" fmla="*/ 3014595 h 3040230"/>
              <a:gd name="connsiteX5-55" fmla="*/ 1996524 w 7080643"/>
              <a:gd name="connsiteY5-56" fmla="*/ 2341484 h 3040230"/>
              <a:gd name="connsiteX6-57" fmla="*/ 30165 w 7080643"/>
              <a:gd name="connsiteY6-58" fmla="*/ 907003 h 3040230"/>
              <a:gd name="connsiteX0-59" fmla="*/ 30165 w 7080643"/>
              <a:gd name="connsiteY0-60" fmla="*/ 907003 h 2860795"/>
              <a:gd name="connsiteX1-61" fmla="*/ 997065 w 7080643"/>
              <a:gd name="connsiteY1-62" fmla="*/ 374460 h 2860795"/>
              <a:gd name="connsiteX2-63" fmla="*/ 3013144 w 7080643"/>
              <a:gd name="connsiteY2-64" fmla="*/ 64687 h 2860795"/>
              <a:gd name="connsiteX3-65" fmla="*/ 7080643 w 7080643"/>
              <a:gd name="connsiteY3-66" fmla="*/ 1502427 h 2860795"/>
              <a:gd name="connsiteX4-67" fmla="*/ 4108297 w 7080643"/>
              <a:gd name="connsiteY4-68" fmla="*/ 2823209 h 2860795"/>
              <a:gd name="connsiteX5-69" fmla="*/ 1996524 w 7080643"/>
              <a:gd name="connsiteY5-70" fmla="*/ 2341484 h 2860795"/>
              <a:gd name="connsiteX6-71" fmla="*/ 30165 w 7080643"/>
              <a:gd name="connsiteY6-72" fmla="*/ 907003 h 2860795"/>
              <a:gd name="connsiteX0-73" fmla="*/ 30165 w 7234734"/>
              <a:gd name="connsiteY0-74" fmla="*/ 907003 h 2823226"/>
              <a:gd name="connsiteX1-75" fmla="*/ 997065 w 7234734"/>
              <a:gd name="connsiteY1-76" fmla="*/ 374460 h 2823226"/>
              <a:gd name="connsiteX2-77" fmla="*/ 3013144 w 7234734"/>
              <a:gd name="connsiteY2-78" fmla="*/ 64687 h 2823226"/>
              <a:gd name="connsiteX3-79" fmla="*/ 7080643 w 7234734"/>
              <a:gd name="connsiteY3-80" fmla="*/ 1502427 h 2823226"/>
              <a:gd name="connsiteX4-81" fmla="*/ 6164487 w 7234734"/>
              <a:gd name="connsiteY4-82" fmla="*/ 2330852 h 2823226"/>
              <a:gd name="connsiteX5-83" fmla="*/ 4108297 w 7234734"/>
              <a:gd name="connsiteY5-84" fmla="*/ 2823209 h 2823226"/>
              <a:gd name="connsiteX6-85" fmla="*/ 1996524 w 7234734"/>
              <a:gd name="connsiteY6-86" fmla="*/ 2341484 h 2823226"/>
              <a:gd name="connsiteX7" fmla="*/ 30165 w 7234734"/>
              <a:gd name="connsiteY7" fmla="*/ 907003 h 2823226"/>
              <a:gd name="connsiteX0-87" fmla="*/ 30165 w 7222808"/>
              <a:gd name="connsiteY0-88" fmla="*/ 907003 h 2825163"/>
              <a:gd name="connsiteX1-89" fmla="*/ 997065 w 7222808"/>
              <a:gd name="connsiteY1-90" fmla="*/ 374460 h 2825163"/>
              <a:gd name="connsiteX2-91" fmla="*/ 3013144 w 7222808"/>
              <a:gd name="connsiteY2-92" fmla="*/ 64687 h 2825163"/>
              <a:gd name="connsiteX3-93" fmla="*/ 7080643 w 7222808"/>
              <a:gd name="connsiteY3-94" fmla="*/ 1502427 h 2825163"/>
              <a:gd name="connsiteX4-95" fmla="*/ 6047529 w 7222808"/>
              <a:gd name="connsiteY4-96" fmla="*/ 2213894 h 2825163"/>
              <a:gd name="connsiteX5-97" fmla="*/ 4108297 w 7222808"/>
              <a:gd name="connsiteY5-98" fmla="*/ 2823209 h 2825163"/>
              <a:gd name="connsiteX6-99" fmla="*/ 1996524 w 7222808"/>
              <a:gd name="connsiteY6-100" fmla="*/ 2341484 h 2825163"/>
              <a:gd name="connsiteX7-101" fmla="*/ 30165 w 7222808"/>
              <a:gd name="connsiteY7-102" fmla="*/ 907003 h 2825163"/>
              <a:gd name="connsiteX0-103" fmla="*/ 30165 w 6522031"/>
              <a:gd name="connsiteY0-104" fmla="*/ 869241 h 2787401"/>
              <a:gd name="connsiteX1-105" fmla="*/ 997065 w 6522031"/>
              <a:gd name="connsiteY1-106" fmla="*/ 336698 h 2787401"/>
              <a:gd name="connsiteX2-107" fmla="*/ 3013144 w 6522031"/>
              <a:gd name="connsiteY2-108" fmla="*/ 26925 h 2787401"/>
              <a:gd name="connsiteX3-109" fmla="*/ 6208773 w 6522031"/>
              <a:gd name="connsiteY3-110" fmla="*/ 901140 h 2787401"/>
              <a:gd name="connsiteX4-111" fmla="*/ 6047529 w 6522031"/>
              <a:gd name="connsiteY4-112" fmla="*/ 2176132 h 2787401"/>
              <a:gd name="connsiteX5-113" fmla="*/ 4108297 w 6522031"/>
              <a:gd name="connsiteY5-114" fmla="*/ 2785447 h 2787401"/>
              <a:gd name="connsiteX6-115" fmla="*/ 1996524 w 6522031"/>
              <a:gd name="connsiteY6-116" fmla="*/ 2303722 h 2787401"/>
              <a:gd name="connsiteX7-117" fmla="*/ 30165 w 6522031"/>
              <a:gd name="connsiteY7-118" fmla="*/ 869241 h 2787401"/>
              <a:gd name="connsiteX0-119" fmla="*/ 30165 w 6372442"/>
              <a:gd name="connsiteY0-120" fmla="*/ 844520 h 2762680"/>
              <a:gd name="connsiteX1-121" fmla="*/ 997065 w 6372442"/>
              <a:gd name="connsiteY1-122" fmla="*/ 311977 h 2762680"/>
              <a:gd name="connsiteX2-123" fmla="*/ 3013144 w 6372442"/>
              <a:gd name="connsiteY2-124" fmla="*/ 2204 h 2762680"/>
              <a:gd name="connsiteX3-125" fmla="*/ 5111864 w 6372442"/>
              <a:gd name="connsiteY3-126" fmla="*/ 418304 h 2762680"/>
              <a:gd name="connsiteX4-127" fmla="*/ 6208773 w 6372442"/>
              <a:gd name="connsiteY4-128" fmla="*/ 876419 h 2762680"/>
              <a:gd name="connsiteX5-129" fmla="*/ 6047529 w 6372442"/>
              <a:gd name="connsiteY5-130" fmla="*/ 2151411 h 2762680"/>
              <a:gd name="connsiteX6-131" fmla="*/ 4108297 w 6372442"/>
              <a:gd name="connsiteY6-132" fmla="*/ 2760726 h 2762680"/>
              <a:gd name="connsiteX7-133" fmla="*/ 1996524 w 6372442"/>
              <a:gd name="connsiteY7-134" fmla="*/ 2279001 h 2762680"/>
              <a:gd name="connsiteX8" fmla="*/ 30165 w 6372442"/>
              <a:gd name="connsiteY8" fmla="*/ 844520 h 2762680"/>
              <a:gd name="connsiteX0-135" fmla="*/ 30165 w 6372442"/>
              <a:gd name="connsiteY0-136" fmla="*/ 842466 h 2760626"/>
              <a:gd name="connsiteX1-137" fmla="*/ 997065 w 6372442"/>
              <a:gd name="connsiteY1-138" fmla="*/ 309923 h 2760626"/>
              <a:gd name="connsiteX2-139" fmla="*/ 3013144 w 6372442"/>
              <a:gd name="connsiteY2-140" fmla="*/ 150 h 2760626"/>
              <a:gd name="connsiteX3-141" fmla="*/ 5133129 w 6372442"/>
              <a:gd name="connsiteY3-142" fmla="*/ 278027 h 2760626"/>
              <a:gd name="connsiteX4-143" fmla="*/ 6208773 w 6372442"/>
              <a:gd name="connsiteY4-144" fmla="*/ 874365 h 2760626"/>
              <a:gd name="connsiteX5-145" fmla="*/ 6047529 w 6372442"/>
              <a:gd name="connsiteY5-146" fmla="*/ 2149357 h 2760626"/>
              <a:gd name="connsiteX6-147" fmla="*/ 4108297 w 6372442"/>
              <a:gd name="connsiteY6-148" fmla="*/ 2758672 h 2760626"/>
              <a:gd name="connsiteX7-149" fmla="*/ 1996524 w 6372442"/>
              <a:gd name="connsiteY7-150" fmla="*/ 2276947 h 2760626"/>
              <a:gd name="connsiteX8-151" fmla="*/ 30165 w 6372442"/>
              <a:gd name="connsiteY8-152" fmla="*/ 842466 h 2760626"/>
              <a:gd name="connsiteX0-153" fmla="*/ 30165 w 6372442"/>
              <a:gd name="connsiteY0-154" fmla="*/ 842466 h 2760626"/>
              <a:gd name="connsiteX1-155" fmla="*/ 997065 w 6372442"/>
              <a:gd name="connsiteY1-156" fmla="*/ 309923 h 2760626"/>
              <a:gd name="connsiteX2-157" fmla="*/ 3013144 w 6372442"/>
              <a:gd name="connsiteY2-158" fmla="*/ 150 h 2760626"/>
              <a:gd name="connsiteX3-159" fmla="*/ 5133129 w 6372442"/>
              <a:gd name="connsiteY3-160" fmla="*/ 278027 h 2760626"/>
              <a:gd name="connsiteX4-161" fmla="*/ 6208773 w 6372442"/>
              <a:gd name="connsiteY4-162" fmla="*/ 874365 h 2760626"/>
              <a:gd name="connsiteX5-163" fmla="*/ 6047529 w 6372442"/>
              <a:gd name="connsiteY5-164" fmla="*/ 2149357 h 2760626"/>
              <a:gd name="connsiteX6-165" fmla="*/ 4108297 w 6372442"/>
              <a:gd name="connsiteY6-166" fmla="*/ 2758672 h 2760626"/>
              <a:gd name="connsiteX7-167" fmla="*/ 1996524 w 6372442"/>
              <a:gd name="connsiteY7-168" fmla="*/ 2276947 h 2760626"/>
              <a:gd name="connsiteX8-169" fmla="*/ 30165 w 6372442"/>
              <a:gd name="connsiteY8-170" fmla="*/ 842466 h 2760626"/>
              <a:gd name="connsiteX0-171" fmla="*/ 30165 w 6372442"/>
              <a:gd name="connsiteY0-172" fmla="*/ 842466 h 2760626"/>
              <a:gd name="connsiteX1-173" fmla="*/ 997065 w 6372442"/>
              <a:gd name="connsiteY1-174" fmla="*/ 309923 h 2760626"/>
              <a:gd name="connsiteX2-175" fmla="*/ 3013144 w 6372442"/>
              <a:gd name="connsiteY2-176" fmla="*/ 150 h 2760626"/>
              <a:gd name="connsiteX3-177" fmla="*/ 5133129 w 6372442"/>
              <a:gd name="connsiteY3-178" fmla="*/ 278027 h 2760626"/>
              <a:gd name="connsiteX4-179" fmla="*/ 6208773 w 6372442"/>
              <a:gd name="connsiteY4-180" fmla="*/ 874365 h 2760626"/>
              <a:gd name="connsiteX5-181" fmla="*/ 6047529 w 6372442"/>
              <a:gd name="connsiteY5-182" fmla="*/ 2149357 h 2760626"/>
              <a:gd name="connsiteX6-183" fmla="*/ 4108297 w 6372442"/>
              <a:gd name="connsiteY6-184" fmla="*/ 2758672 h 2760626"/>
              <a:gd name="connsiteX7-185" fmla="*/ 1996524 w 6372442"/>
              <a:gd name="connsiteY7-186" fmla="*/ 2276947 h 2760626"/>
              <a:gd name="connsiteX8-187" fmla="*/ 30165 w 6372442"/>
              <a:gd name="connsiteY8-188" fmla="*/ 842466 h 2760626"/>
              <a:gd name="connsiteX0-189" fmla="*/ 30165 w 7073018"/>
              <a:gd name="connsiteY0-190" fmla="*/ 842466 h 2760626"/>
              <a:gd name="connsiteX1-191" fmla="*/ 997065 w 7073018"/>
              <a:gd name="connsiteY1-192" fmla="*/ 309923 h 2760626"/>
              <a:gd name="connsiteX2-193" fmla="*/ 3013144 w 7073018"/>
              <a:gd name="connsiteY2-194" fmla="*/ 150 h 2760626"/>
              <a:gd name="connsiteX3-195" fmla="*/ 5133129 w 7073018"/>
              <a:gd name="connsiteY3-196" fmla="*/ 278027 h 2760626"/>
              <a:gd name="connsiteX4-197" fmla="*/ 6208773 w 7073018"/>
              <a:gd name="connsiteY4-198" fmla="*/ 874365 h 2760626"/>
              <a:gd name="connsiteX5-199" fmla="*/ 6047529 w 7073018"/>
              <a:gd name="connsiteY5-200" fmla="*/ 2149357 h 2760626"/>
              <a:gd name="connsiteX6-201" fmla="*/ 4108297 w 7073018"/>
              <a:gd name="connsiteY6-202" fmla="*/ 2758672 h 2760626"/>
              <a:gd name="connsiteX7-203" fmla="*/ 1996524 w 7073018"/>
              <a:gd name="connsiteY7-204" fmla="*/ 2276947 h 2760626"/>
              <a:gd name="connsiteX8-205" fmla="*/ 30165 w 7073018"/>
              <a:gd name="connsiteY8-206" fmla="*/ 842466 h 2760626"/>
              <a:gd name="connsiteX0-207" fmla="*/ 30165 w 7314880"/>
              <a:gd name="connsiteY0-208" fmla="*/ 842466 h 2760626"/>
              <a:gd name="connsiteX1-209" fmla="*/ 997065 w 7314880"/>
              <a:gd name="connsiteY1-210" fmla="*/ 309923 h 2760626"/>
              <a:gd name="connsiteX2-211" fmla="*/ 3013144 w 7314880"/>
              <a:gd name="connsiteY2-212" fmla="*/ 150 h 2760626"/>
              <a:gd name="connsiteX3-213" fmla="*/ 5133129 w 7314880"/>
              <a:gd name="connsiteY3-214" fmla="*/ 278027 h 2760626"/>
              <a:gd name="connsiteX4-215" fmla="*/ 6208773 w 7314880"/>
              <a:gd name="connsiteY4-216" fmla="*/ 874365 h 2760626"/>
              <a:gd name="connsiteX5-217" fmla="*/ 6047529 w 7314880"/>
              <a:gd name="connsiteY5-218" fmla="*/ 2149357 h 2760626"/>
              <a:gd name="connsiteX6-219" fmla="*/ 4108297 w 7314880"/>
              <a:gd name="connsiteY6-220" fmla="*/ 2758672 h 2760626"/>
              <a:gd name="connsiteX7-221" fmla="*/ 1996524 w 7314880"/>
              <a:gd name="connsiteY7-222" fmla="*/ 2276947 h 2760626"/>
              <a:gd name="connsiteX8-223" fmla="*/ 30165 w 7314880"/>
              <a:gd name="connsiteY8-224" fmla="*/ 842466 h 2760626"/>
              <a:gd name="connsiteX0-225" fmla="*/ 30165 w 7257972"/>
              <a:gd name="connsiteY0-226" fmla="*/ 842466 h 2760626"/>
              <a:gd name="connsiteX1-227" fmla="*/ 997065 w 7257972"/>
              <a:gd name="connsiteY1-228" fmla="*/ 309923 h 2760626"/>
              <a:gd name="connsiteX2-229" fmla="*/ 3013144 w 7257972"/>
              <a:gd name="connsiteY2-230" fmla="*/ 150 h 2760626"/>
              <a:gd name="connsiteX3-231" fmla="*/ 5133129 w 7257972"/>
              <a:gd name="connsiteY3-232" fmla="*/ 278027 h 2760626"/>
              <a:gd name="connsiteX4-233" fmla="*/ 6208773 w 7257972"/>
              <a:gd name="connsiteY4-234" fmla="*/ 874365 h 2760626"/>
              <a:gd name="connsiteX5-235" fmla="*/ 6047529 w 7257972"/>
              <a:gd name="connsiteY5-236" fmla="*/ 2149357 h 2760626"/>
              <a:gd name="connsiteX6-237" fmla="*/ 4108297 w 7257972"/>
              <a:gd name="connsiteY6-238" fmla="*/ 2758672 h 2760626"/>
              <a:gd name="connsiteX7-239" fmla="*/ 1996524 w 7257972"/>
              <a:gd name="connsiteY7-240" fmla="*/ 2276947 h 2760626"/>
              <a:gd name="connsiteX8-241" fmla="*/ 30165 w 7257972"/>
              <a:gd name="connsiteY8-242" fmla="*/ 842466 h 2760626"/>
              <a:gd name="connsiteX0-243" fmla="*/ 30165 w 7312025"/>
              <a:gd name="connsiteY0-244" fmla="*/ 842466 h 2760626"/>
              <a:gd name="connsiteX1-245" fmla="*/ 997065 w 7312025"/>
              <a:gd name="connsiteY1-246" fmla="*/ 309923 h 2760626"/>
              <a:gd name="connsiteX2-247" fmla="*/ 3013144 w 7312025"/>
              <a:gd name="connsiteY2-248" fmla="*/ 150 h 2760626"/>
              <a:gd name="connsiteX3-249" fmla="*/ 5133129 w 7312025"/>
              <a:gd name="connsiteY3-250" fmla="*/ 278027 h 2760626"/>
              <a:gd name="connsiteX4-251" fmla="*/ 6208773 w 7312025"/>
              <a:gd name="connsiteY4-252" fmla="*/ 874365 h 2760626"/>
              <a:gd name="connsiteX5-253" fmla="*/ 6047529 w 7312025"/>
              <a:gd name="connsiteY5-254" fmla="*/ 2149357 h 2760626"/>
              <a:gd name="connsiteX6-255" fmla="*/ 4108297 w 7312025"/>
              <a:gd name="connsiteY6-256" fmla="*/ 2758672 h 2760626"/>
              <a:gd name="connsiteX7-257" fmla="*/ 1996524 w 7312025"/>
              <a:gd name="connsiteY7-258" fmla="*/ 2276947 h 2760626"/>
              <a:gd name="connsiteX8-259" fmla="*/ 30165 w 7312025"/>
              <a:gd name="connsiteY8-260" fmla="*/ 842466 h 2760626"/>
              <a:gd name="connsiteX0-261" fmla="*/ 30165 w 7312025"/>
              <a:gd name="connsiteY0-262" fmla="*/ 842466 h 2800573"/>
              <a:gd name="connsiteX1-263" fmla="*/ 997065 w 7312025"/>
              <a:gd name="connsiteY1-264" fmla="*/ 309923 h 2800573"/>
              <a:gd name="connsiteX2-265" fmla="*/ 3013144 w 7312025"/>
              <a:gd name="connsiteY2-266" fmla="*/ 150 h 2800573"/>
              <a:gd name="connsiteX3-267" fmla="*/ 5133129 w 7312025"/>
              <a:gd name="connsiteY3-268" fmla="*/ 278027 h 2800573"/>
              <a:gd name="connsiteX4-269" fmla="*/ 6208773 w 7312025"/>
              <a:gd name="connsiteY4-270" fmla="*/ 874365 h 2800573"/>
              <a:gd name="connsiteX5-271" fmla="*/ 6047529 w 7312025"/>
              <a:gd name="connsiteY5-272" fmla="*/ 2149357 h 2800573"/>
              <a:gd name="connsiteX6-273" fmla="*/ 4108297 w 7312025"/>
              <a:gd name="connsiteY6-274" fmla="*/ 2758672 h 2800573"/>
              <a:gd name="connsiteX7-275" fmla="*/ 1996524 w 7312025"/>
              <a:gd name="connsiteY7-276" fmla="*/ 2276947 h 2800573"/>
              <a:gd name="connsiteX8-277" fmla="*/ 30165 w 7312025"/>
              <a:gd name="connsiteY8-278" fmla="*/ 842466 h 2800573"/>
              <a:gd name="connsiteX0-279" fmla="*/ 30165 w 7312025"/>
              <a:gd name="connsiteY0-280" fmla="*/ 842466 h 2953908"/>
              <a:gd name="connsiteX1-281" fmla="*/ 997065 w 7312025"/>
              <a:gd name="connsiteY1-282" fmla="*/ 309923 h 2953908"/>
              <a:gd name="connsiteX2-283" fmla="*/ 3013144 w 7312025"/>
              <a:gd name="connsiteY2-284" fmla="*/ 150 h 2953908"/>
              <a:gd name="connsiteX3-285" fmla="*/ 5133129 w 7312025"/>
              <a:gd name="connsiteY3-286" fmla="*/ 278027 h 2953908"/>
              <a:gd name="connsiteX4-287" fmla="*/ 6208773 w 7312025"/>
              <a:gd name="connsiteY4-288" fmla="*/ 874365 h 2953908"/>
              <a:gd name="connsiteX5-289" fmla="*/ 6047529 w 7312025"/>
              <a:gd name="connsiteY5-290" fmla="*/ 2149357 h 2953908"/>
              <a:gd name="connsiteX6-291" fmla="*/ 4108297 w 7312025"/>
              <a:gd name="connsiteY6-292" fmla="*/ 2758672 h 2953908"/>
              <a:gd name="connsiteX7-293" fmla="*/ 1996524 w 7312025"/>
              <a:gd name="connsiteY7-294" fmla="*/ 2276947 h 2953908"/>
              <a:gd name="connsiteX8-295" fmla="*/ 30165 w 7312025"/>
              <a:gd name="connsiteY8-296" fmla="*/ 842466 h 2953908"/>
              <a:gd name="connsiteX0-297" fmla="*/ 30165 w 7312025"/>
              <a:gd name="connsiteY0-298" fmla="*/ 842466 h 2953908"/>
              <a:gd name="connsiteX1-299" fmla="*/ 997065 w 7312025"/>
              <a:gd name="connsiteY1-300" fmla="*/ 309923 h 2953908"/>
              <a:gd name="connsiteX2-301" fmla="*/ 3013144 w 7312025"/>
              <a:gd name="connsiteY2-302" fmla="*/ 150 h 2953908"/>
              <a:gd name="connsiteX3-303" fmla="*/ 5133129 w 7312025"/>
              <a:gd name="connsiteY3-304" fmla="*/ 278027 h 2953908"/>
              <a:gd name="connsiteX4-305" fmla="*/ 6208773 w 7312025"/>
              <a:gd name="connsiteY4-306" fmla="*/ 874365 h 2953908"/>
              <a:gd name="connsiteX5-307" fmla="*/ 6047529 w 7312025"/>
              <a:gd name="connsiteY5-308" fmla="*/ 2149357 h 2953908"/>
              <a:gd name="connsiteX6-309" fmla="*/ 4108297 w 7312025"/>
              <a:gd name="connsiteY6-310" fmla="*/ 2758672 h 2953908"/>
              <a:gd name="connsiteX7-311" fmla="*/ 1996524 w 7312025"/>
              <a:gd name="connsiteY7-312" fmla="*/ 2276947 h 2953908"/>
              <a:gd name="connsiteX8-313" fmla="*/ 30165 w 7312025"/>
              <a:gd name="connsiteY8-314" fmla="*/ 842466 h 2953908"/>
              <a:gd name="connsiteX0-315" fmla="*/ 30165 w 7312025"/>
              <a:gd name="connsiteY0-316" fmla="*/ 842466 h 2999228"/>
              <a:gd name="connsiteX1-317" fmla="*/ 997065 w 7312025"/>
              <a:gd name="connsiteY1-318" fmla="*/ 309923 h 2999228"/>
              <a:gd name="connsiteX2-319" fmla="*/ 3013144 w 7312025"/>
              <a:gd name="connsiteY2-320" fmla="*/ 150 h 2999228"/>
              <a:gd name="connsiteX3-321" fmla="*/ 5133129 w 7312025"/>
              <a:gd name="connsiteY3-322" fmla="*/ 278027 h 2999228"/>
              <a:gd name="connsiteX4-323" fmla="*/ 6208773 w 7312025"/>
              <a:gd name="connsiteY4-324" fmla="*/ 874365 h 2999228"/>
              <a:gd name="connsiteX5-325" fmla="*/ 6047529 w 7312025"/>
              <a:gd name="connsiteY5-326" fmla="*/ 2149357 h 2999228"/>
              <a:gd name="connsiteX6-327" fmla="*/ 4108297 w 7312025"/>
              <a:gd name="connsiteY6-328" fmla="*/ 2758672 h 2999228"/>
              <a:gd name="connsiteX7-329" fmla="*/ 1996524 w 7312025"/>
              <a:gd name="connsiteY7-330" fmla="*/ 2276947 h 2999228"/>
              <a:gd name="connsiteX8-331" fmla="*/ 30165 w 7312025"/>
              <a:gd name="connsiteY8-332" fmla="*/ 842466 h 2999228"/>
              <a:gd name="connsiteX0-333" fmla="*/ 30165 w 7312025"/>
              <a:gd name="connsiteY0-334" fmla="*/ 842466 h 3002777"/>
              <a:gd name="connsiteX1-335" fmla="*/ 997065 w 7312025"/>
              <a:gd name="connsiteY1-336" fmla="*/ 309923 h 3002777"/>
              <a:gd name="connsiteX2-337" fmla="*/ 3013144 w 7312025"/>
              <a:gd name="connsiteY2-338" fmla="*/ 150 h 3002777"/>
              <a:gd name="connsiteX3-339" fmla="*/ 5133129 w 7312025"/>
              <a:gd name="connsiteY3-340" fmla="*/ 278027 h 3002777"/>
              <a:gd name="connsiteX4-341" fmla="*/ 6208773 w 7312025"/>
              <a:gd name="connsiteY4-342" fmla="*/ 874365 h 3002777"/>
              <a:gd name="connsiteX5-343" fmla="*/ 6047529 w 7312025"/>
              <a:gd name="connsiteY5-344" fmla="*/ 2149357 h 3002777"/>
              <a:gd name="connsiteX6-345" fmla="*/ 4108297 w 7312025"/>
              <a:gd name="connsiteY6-346" fmla="*/ 2758672 h 3002777"/>
              <a:gd name="connsiteX7-347" fmla="*/ 1996524 w 7312025"/>
              <a:gd name="connsiteY7-348" fmla="*/ 2276947 h 3002777"/>
              <a:gd name="connsiteX8-349" fmla="*/ 30165 w 7312025"/>
              <a:gd name="connsiteY8-350" fmla="*/ 842466 h 3002777"/>
              <a:gd name="connsiteX0-351" fmla="*/ 299983 w 7581843"/>
              <a:gd name="connsiteY0-352" fmla="*/ 842466 h 3002777"/>
              <a:gd name="connsiteX1-353" fmla="*/ 1266883 w 7581843"/>
              <a:gd name="connsiteY1-354" fmla="*/ 309923 h 3002777"/>
              <a:gd name="connsiteX2-355" fmla="*/ 3282962 w 7581843"/>
              <a:gd name="connsiteY2-356" fmla="*/ 150 h 3002777"/>
              <a:gd name="connsiteX3-357" fmla="*/ 5402947 w 7581843"/>
              <a:gd name="connsiteY3-358" fmla="*/ 278027 h 3002777"/>
              <a:gd name="connsiteX4-359" fmla="*/ 6478591 w 7581843"/>
              <a:gd name="connsiteY4-360" fmla="*/ 874365 h 3002777"/>
              <a:gd name="connsiteX5-361" fmla="*/ 6317347 w 7581843"/>
              <a:gd name="connsiteY5-362" fmla="*/ 2149357 h 3002777"/>
              <a:gd name="connsiteX6-363" fmla="*/ 4378115 w 7581843"/>
              <a:gd name="connsiteY6-364" fmla="*/ 2758672 h 3002777"/>
              <a:gd name="connsiteX7-365" fmla="*/ 2266342 w 7581843"/>
              <a:gd name="connsiteY7-366" fmla="*/ 2276947 h 3002777"/>
              <a:gd name="connsiteX8-367" fmla="*/ 299983 w 7581843"/>
              <a:gd name="connsiteY8-368" fmla="*/ 842466 h 3002777"/>
              <a:gd name="connsiteX0-369" fmla="*/ 345344 w 7627204"/>
              <a:gd name="connsiteY0-370" fmla="*/ 842466 h 3002777"/>
              <a:gd name="connsiteX1-371" fmla="*/ 1312244 w 7627204"/>
              <a:gd name="connsiteY1-372" fmla="*/ 309923 h 3002777"/>
              <a:gd name="connsiteX2-373" fmla="*/ 3328323 w 7627204"/>
              <a:gd name="connsiteY2-374" fmla="*/ 150 h 3002777"/>
              <a:gd name="connsiteX3-375" fmla="*/ 5448308 w 7627204"/>
              <a:gd name="connsiteY3-376" fmla="*/ 278027 h 3002777"/>
              <a:gd name="connsiteX4-377" fmla="*/ 6523952 w 7627204"/>
              <a:gd name="connsiteY4-378" fmla="*/ 874365 h 3002777"/>
              <a:gd name="connsiteX5-379" fmla="*/ 6362708 w 7627204"/>
              <a:gd name="connsiteY5-380" fmla="*/ 2149357 h 3002777"/>
              <a:gd name="connsiteX6-381" fmla="*/ 4423476 w 7627204"/>
              <a:gd name="connsiteY6-382" fmla="*/ 2758672 h 3002777"/>
              <a:gd name="connsiteX7-383" fmla="*/ 2311703 w 7627204"/>
              <a:gd name="connsiteY7-384" fmla="*/ 2276947 h 3002777"/>
              <a:gd name="connsiteX8-385" fmla="*/ 345344 w 7627204"/>
              <a:gd name="connsiteY8-386" fmla="*/ 842466 h 3002777"/>
              <a:gd name="connsiteX0-387" fmla="*/ 345344 w 7627204"/>
              <a:gd name="connsiteY0-388" fmla="*/ 842466 h 3002777"/>
              <a:gd name="connsiteX1-389" fmla="*/ 1312244 w 7627204"/>
              <a:gd name="connsiteY1-390" fmla="*/ 309923 h 3002777"/>
              <a:gd name="connsiteX2-391" fmla="*/ 3328323 w 7627204"/>
              <a:gd name="connsiteY2-392" fmla="*/ 150 h 3002777"/>
              <a:gd name="connsiteX3-393" fmla="*/ 5448308 w 7627204"/>
              <a:gd name="connsiteY3-394" fmla="*/ 278027 h 3002777"/>
              <a:gd name="connsiteX4-395" fmla="*/ 6523952 w 7627204"/>
              <a:gd name="connsiteY4-396" fmla="*/ 874365 h 3002777"/>
              <a:gd name="connsiteX5-397" fmla="*/ 6362708 w 7627204"/>
              <a:gd name="connsiteY5-398" fmla="*/ 2149357 h 3002777"/>
              <a:gd name="connsiteX6-399" fmla="*/ 4423476 w 7627204"/>
              <a:gd name="connsiteY6-400" fmla="*/ 2758672 h 3002777"/>
              <a:gd name="connsiteX7-401" fmla="*/ 2311703 w 7627204"/>
              <a:gd name="connsiteY7-402" fmla="*/ 2276947 h 3002777"/>
              <a:gd name="connsiteX8-403" fmla="*/ 345344 w 7627204"/>
              <a:gd name="connsiteY8-404" fmla="*/ 842466 h 3002777"/>
              <a:gd name="connsiteX0-405" fmla="*/ 709296 w 7991156"/>
              <a:gd name="connsiteY0-406" fmla="*/ 842466 h 3002777"/>
              <a:gd name="connsiteX1-407" fmla="*/ 1676196 w 7991156"/>
              <a:gd name="connsiteY1-408" fmla="*/ 309923 h 3002777"/>
              <a:gd name="connsiteX2-409" fmla="*/ 3692275 w 7991156"/>
              <a:gd name="connsiteY2-410" fmla="*/ 150 h 3002777"/>
              <a:gd name="connsiteX3-411" fmla="*/ 5812260 w 7991156"/>
              <a:gd name="connsiteY3-412" fmla="*/ 278027 h 3002777"/>
              <a:gd name="connsiteX4-413" fmla="*/ 6887904 w 7991156"/>
              <a:gd name="connsiteY4-414" fmla="*/ 874365 h 3002777"/>
              <a:gd name="connsiteX5-415" fmla="*/ 6726660 w 7991156"/>
              <a:gd name="connsiteY5-416" fmla="*/ 2149357 h 3002777"/>
              <a:gd name="connsiteX6-417" fmla="*/ 4787428 w 7991156"/>
              <a:gd name="connsiteY6-418" fmla="*/ 2758672 h 3002777"/>
              <a:gd name="connsiteX7-419" fmla="*/ 2675655 w 7991156"/>
              <a:gd name="connsiteY7-420" fmla="*/ 2276947 h 3002777"/>
              <a:gd name="connsiteX8-421" fmla="*/ 709296 w 7991156"/>
              <a:gd name="connsiteY8-422" fmla="*/ 842466 h 3002777"/>
              <a:gd name="connsiteX0-423" fmla="*/ 551103 w 7832963"/>
              <a:gd name="connsiteY0-424" fmla="*/ 842466 h 3002777"/>
              <a:gd name="connsiteX1-425" fmla="*/ 1518003 w 7832963"/>
              <a:gd name="connsiteY1-426" fmla="*/ 309923 h 3002777"/>
              <a:gd name="connsiteX2-427" fmla="*/ 3534082 w 7832963"/>
              <a:gd name="connsiteY2-428" fmla="*/ 150 h 3002777"/>
              <a:gd name="connsiteX3-429" fmla="*/ 5654067 w 7832963"/>
              <a:gd name="connsiteY3-430" fmla="*/ 278027 h 3002777"/>
              <a:gd name="connsiteX4-431" fmla="*/ 6729711 w 7832963"/>
              <a:gd name="connsiteY4-432" fmla="*/ 874365 h 3002777"/>
              <a:gd name="connsiteX5-433" fmla="*/ 6568467 w 7832963"/>
              <a:gd name="connsiteY5-434" fmla="*/ 2149357 h 3002777"/>
              <a:gd name="connsiteX6-435" fmla="*/ 4629235 w 7832963"/>
              <a:gd name="connsiteY6-436" fmla="*/ 2758672 h 3002777"/>
              <a:gd name="connsiteX7-437" fmla="*/ 2517462 w 7832963"/>
              <a:gd name="connsiteY7-438" fmla="*/ 2276947 h 3002777"/>
              <a:gd name="connsiteX8-439" fmla="*/ 551103 w 7832963"/>
              <a:gd name="connsiteY8-440" fmla="*/ 842466 h 3002777"/>
              <a:gd name="connsiteX0-441" fmla="*/ 658540 w 7940400"/>
              <a:gd name="connsiteY0-442" fmla="*/ 842466 h 3002777"/>
              <a:gd name="connsiteX1-443" fmla="*/ 1625440 w 7940400"/>
              <a:gd name="connsiteY1-444" fmla="*/ 309923 h 3002777"/>
              <a:gd name="connsiteX2-445" fmla="*/ 3641519 w 7940400"/>
              <a:gd name="connsiteY2-446" fmla="*/ 150 h 3002777"/>
              <a:gd name="connsiteX3-447" fmla="*/ 5761504 w 7940400"/>
              <a:gd name="connsiteY3-448" fmla="*/ 278027 h 3002777"/>
              <a:gd name="connsiteX4-449" fmla="*/ 6837148 w 7940400"/>
              <a:gd name="connsiteY4-450" fmla="*/ 874365 h 3002777"/>
              <a:gd name="connsiteX5-451" fmla="*/ 6675904 w 7940400"/>
              <a:gd name="connsiteY5-452" fmla="*/ 2149357 h 3002777"/>
              <a:gd name="connsiteX6-453" fmla="*/ 4736672 w 7940400"/>
              <a:gd name="connsiteY6-454" fmla="*/ 2758672 h 3002777"/>
              <a:gd name="connsiteX7-455" fmla="*/ 2624899 w 7940400"/>
              <a:gd name="connsiteY7-456" fmla="*/ 2276947 h 3002777"/>
              <a:gd name="connsiteX8-457" fmla="*/ 658540 w 7940400"/>
              <a:gd name="connsiteY8-458" fmla="*/ 842466 h 3002777"/>
              <a:gd name="connsiteX0-459" fmla="*/ 642040 w 7923900"/>
              <a:gd name="connsiteY0-460" fmla="*/ 842466 h 3002777"/>
              <a:gd name="connsiteX1-461" fmla="*/ 1608940 w 7923900"/>
              <a:gd name="connsiteY1-462" fmla="*/ 309923 h 3002777"/>
              <a:gd name="connsiteX2-463" fmla="*/ 3625019 w 7923900"/>
              <a:gd name="connsiteY2-464" fmla="*/ 150 h 3002777"/>
              <a:gd name="connsiteX3-465" fmla="*/ 5745004 w 7923900"/>
              <a:gd name="connsiteY3-466" fmla="*/ 278027 h 3002777"/>
              <a:gd name="connsiteX4-467" fmla="*/ 6820648 w 7923900"/>
              <a:gd name="connsiteY4-468" fmla="*/ 874365 h 3002777"/>
              <a:gd name="connsiteX5-469" fmla="*/ 6659404 w 7923900"/>
              <a:gd name="connsiteY5-470" fmla="*/ 2149357 h 3002777"/>
              <a:gd name="connsiteX6-471" fmla="*/ 4720172 w 7923900"/>
              <a:gd name="connsiteY6-472" fmla="*/ 2758672 h 3002777"/>
              <a:gd name="connsiteX7-473" fmla="*/ 2608399 w 7923900"/>
              <a:gd name="connsiteY7-474" fmla="*/ 2276947 h 3002777"/>
              <a:gd name="connsiteX8-475" fmla="*/ 642040 w 7923900"/>
              <a:gd name="connsiteY8-476" fmla="*/ 842466 h 3002777"/>
              <a:gd name="connsiteX0-477" fmla="*/ 642040 w 7923900"/>
              <a:gd name="connsiteY0-478" fmla="*/ 842466 h 3002777"/>
              <a:gd name="connsiteX1-479" fmla="*/ 1608940 w 7923900"/>
              <a:gd name="connsiteY1-480" fmla="*/ 309923 h 3002777"/>
              <a:gd name="connsiteX2-481" fmla="*/ 3625019 w 7923900"/>
              <a:gd name="connsiteY2-482" fmla="*/ 150 h 3002777"/>
              <a:gd name="connsiteX3-483" fmla="*/ 5745004 w 7923900"/>
              <a:gd name="connsiteY3-484" fmla="*/ 278027 h 3002777"/>
              <a:gd name="connsiteX4-485" fmla="*/ 6820648 w 7923900"/>
              <a:gd name="connsiteY4-486" fmla="*/ 874365 h 3002777"/>
              <a:gd name="connsiteX5-487" fmla="*/ 6659404 w 7923900"/>
              <a:gd name="connsiteY5-488" fmla="*/ 2149357 h 3002777"/>
              <a:gd name="connsiteX6-489" fmla="*/ 4720172 w 7923900"/>
              <a:gd name="connsiteY6-490" fmla="*/ 2758672 h 3002777"/>
              <a:gd name="connsiteX7-491" fmla="*/ 2608399 w 7923900"/>
              <a:gd name="connsiteY7-492" fmla="*/ 2276947 h 3002777"/>
              <a:gd name="connsiteX8-493" fmla="*/ 642040 w 7923900"/>
              <a:gd name="connsiteY8-494" fmla="*/ 842466 h 3002777"/>
              <a:gd name="connsiteX0-495" fmla="*/ 642040 w 7923900"/>
              <a:gd name="connsiteY0-496" fmla="*/ 999238 h 3159549"/>
              <a:gd name="connsiteX1-497" fmla="*/ 1608940 w 7923900"/>
              <a:gd name="connsiteY1-498" fmla="*/ 466695 h 3159549"/>
              <a:gd name="connsiteX2-499" fmla="*/ 3625019 w 7923900"/>
              <a:gd name="connsiteY2-500" fmla="*/ 156922 h 3159549"/>
              <a:gd name="connsiteX3-501" fmla="*/ 5745004 w 7923900"/>
              <a:gd name="connsiteY3-502" fmla="*/ 434799 h 3159549"/>
              <a:gd name="connsiteX4-503" fmla="*/ 6820648 w 7923900"/>
              <a:gd name="connsiteY4-504" fmla="*/ 1031137 h 3159549"/>
              <a:gd name="connsiteX5-505" fmla="*/ 6659404 w 7923900"/>
              <a:gd name="connsiteY5-506" fmla="*/ 2306129 h 3159549"/>
              <a:gd name="connsiteX6-507" fmla="*/ 4720172 w 7923900"/>
              <a:gd name="connsiteY6-508" fmla="*/ 2915444 h 3159549"/>
              <a:gd name="connsiteX7-509" fmla="*/ 2608399 w 7923900"/>
              <a:gd name="connsiteY7-510" fmla="*/ 2433719 h 3159549"/>
              <a:gd name="connsiteX8-511" fmla="*/ 642040 w 7923900"/>
              <a:gd name="connsiteY8-512" fmla="*/ 999238 h 3159549"/>
              <a:gd name="connsiteX0-513" fmla="*/ 642040 w 7923900"/>
              <a:gd name="connsiteY0-514" fmla="*/ 1058536 h 3218847"/>
              <a:gd name="connsiteX1-515" fmla="*/ 1608940 w 7923900"/>
              <a:gd name="connsiteY1-516" fmla="*/ 525993 h 3218847"/>
              <a:gd name="connsiteX2-517" fmla="*/ 3625019 w 7923900"/>
              <a:gd name="connsiteY2-518" fmla="*/ 216220 h 3218847"/>
              <a:gd name="connsiteX3-519" fmla="*/ 5745004 w 7923900"/>
              <a:gd name="connsiteY3-520" fmla="*/ 494097 h 3218847"/>
              <a:gd name="connsiteX4-521" fmla="*/ 6820648 w 7923900"/>
              <a:gd name="connsiteY4-522" fmla="*/ 1090435 h 3218847"/>
              <a:gd name="connsiteX5-523" fmla="*/ 6659404 w 7923900"/>
              <a:gd name="connsiteY5-524" fmla="*/ 2365427 h 3218847"/>
              <a:gd name="connsiteX6-525" fmla="*/ 4720172 w 7923900"/>
              <a:gd name="connsiteY6-526" fmla="*/ 2974742 h 3218847"/>
              <a:gd name="connsiteX7-527" fmla="*/ 2608399 w 7923900"/>
              <a:gd name="connsiteY7-528" fmla="*/ 2493017 h 3218847"/>
              <a:gd name="connsiteX8-529" fmla="*/ 642040 w 7923900"/>
              <a:gd name="connsiteY8-530" fmla="*/ 1058536 h 3218847"/>
              <a:gd name="connsiteX0-531" fmla="*/ 642040 w 7923900"/>
              <a:gd name="connsiteY0-532" fmla="*/ 1058536 h 3218847"/>
              <a:gd name="connsiteX1-533" fmla="*/ 1608940 w 7923900"/>
              <a:gd name="connsiteY1-534" fmla="*/ 525993 h 3218847"/>
              <a:gd name="connsiteX2-535" fmla="*/ 3625019 w 7923900"/>
              <a:gd name="connsiteY2-536" fmla="*/ 216220 h 3218847"/>
              <a:gd name="connsiteX3-537" fmla="*/ 5745004 w 7923900"/>
              <a:gd name="connsiteY3-538" fmla="*/ 494097 h 3218847"/>
              <a:gd name="connsiteX4-539" fmla="*/ 6820648 w 7923900"/>
              <a:gd name="connsiteY4-540" fmla="*/ 1090435 h 3218847"/>
              <a:gd name="connsiteX5-541" fmla="*/ 6659404 w 7923900"/>
              <a:gd name="connsiteY5-542" fmla="*/ 2365427 h 3218847"/>
              <a:gd name="connsiteX6-543" fmla="*/ 4720172 w 7923900"/>
              <a:gd name="connsiteY6-544" fmla="*/ 2974742 h 3218847"/>
              <a:gd name="connsiteX7-545" fmla="*/ 2608399 w 7923900"/>
              <a:gd name="connsiteY7-546" fmla="*/ 2493017 h 3218847"/>
              <a:gd name="connsiteX8-547" fmla="*/ 642040 w 7923900"/>
              <a:gd name="connsiteY8-548" fmla="*/ 1058536 h 3218847"/>
              <a:gd name="connsiteX0-549" fmla="*/ 642040 w 7923900"/>
              <a:gd name="connsiteY0-550" fmla="*/ 1106883 h 3267194"/>
              <a:gd name="connsiteX1-551" fmla="*/ 1608940 w 7923900"/>
              <a:gd name="connsiteY1-552" fmla="*/ 574340 h 3267194"/>
              <a:gd name="connsiteX2-553" fmla="*/ 3625019 w 7923900"/>
              <a:gd name="connsiteY2-554" fmla="*/ 264567 h 3267194"/>
              <a:gd name="connsiteX3-555" fmla="*/ 5745004 w 7923900"/>
              <a:gd name="connsiteY3-556" fmla="*/ 542444 h 3267194"/>
              <a:gd name="connsiteX4-557" fmla="*/ 6820648 w 7923900"/>
              <a:gd name="connsiteY4-558" fmla="*/ 1138782 h 3267194"/>
              <a:gd name="connsiteX5-559" fmla="*/ 6659404 w 7923900"/>
              <a:gd name="connsiteY5-560" fmla="*/ 2413774 h 3267194"/>
              <a:gd name="connsiteX6-561" fmla="*/ 4720172 w 7923900"/>
              <a:gd name="connsiteY6-562" fmla="*/ 3023089 h 3267194"/>
              <a:gd name="connsiteX7-563" fmla="*/ 2608399 w 7923900"/>
              <a:gd name="connsiteY7-564" fmla="*/ 2541364 h 3267194"/>
              <a:gd name="connsiteX8-565" fmla="*/ 642040 w 7923900"/>
              <a:gd name="connsiteY8-566" fmla="*/ 1106883 h 3267194"/>
              <a:gd name="connsiteX0-567" fmla="*/ 642040 w 7923900"/>
              <a:gd name="connsiteY0-568" fmla="*/ 1131283 h 3291594"/>
              <a:gd name="connsiteX1-569" fmla="*/ 1608940 w 7923900"/>
              <a:gd name="connsiteY1-570" fmla="*/ 598740 h 3291594"/>
              <a:gd name="connsiteX2-571" fmla="*/ 3625019 w 7923900"/>
              <a:gd name="connsiteY2-572" fmla="*/ 288967 h 3291594"/>
              <a:gd name="connsiteX3-573" fmla="*/ 5745004 w 7923900"/>
              <a:gd name="connsiteY3-574" fmla="*/ 566844 h 3291594"/>
              <a:gd name="connsiteX4-575" fmla="*/ 6820648 w 7923900"/>
              <a:gd name="connsiteY4-576" fmla="*/ 1163182 h 3291594"/>
              <a:gd name="connsiteX5-577" fmla="*/ 6659404 w 7923900"/>
              <a:gd name="connsiteY5-578" fmla="*/ 2438174 h 3291594"/>
              <a:gd name="connsiteX6-579" fmla="*/ 4720172 w 7923900"/>
              <a:gd name="connsiteY6-580" fmla="*/ 3047489 h 3291594"/>
              <a:gd name="connsiteX7-581" fmla="*/ 2608399 w 7923900"/>
              <a:gd name="connsiteY7-582" fmla="*/ 2565764 h 3291594"/>
              <a:gd name="connsiteX8-583" fmla="*/ 642040 w 7923900"/>
              <a:gd name="connsiteY8-584" fmla="*/ 1131283 h 3291594"/>
              <a:gd name="connsiteX0-585" fmla="*/ 642040 w 7923900"/>
              <a:gd name="connsiteY0-586" fmla="*/ 1168997 h 3329308"/>
              <a:gd name="connsiteX1-587" fmla="*/ 1608940 w 7923900"/>
              <a:gd name="connsiteY1-588" fmla="*/ 636454 h 3329308"/>
              <a:gd name="connsiteX2-589" fmla="*/ 3625019 w 7923900"/>
              <a:gd name="connsiteY2-590" fmla="*/ 326681 h 3329308"/>
              <a:gd name="connsiteX3-591" fmla="*/ 5745004 w 7923900"/>
              <a:gd name="connsiteY3-592" fmla="*/ 604558 h 3329308"/>
              <a:gd name="connsiteX4-593" fmla="*/ 6820648 w 7923900"/>
              <a:gd name="connsiteY4-594" fmla="*/ 1200896 h 3329308"/>
              <a:gd name="connsiteX5-595" fmla="*/ 6659404 w 7923900"/>
              <a:gd name="connsiteY5-596" fmla="*/ 2475888 h 3329308"/>
              <a:gd name="connsiteX6-597" fmla="*/ 4720172 w 7923900"/>
              <a:gd name="connsiteY6-598" fmla="*/ 3085203 h 3329308"/>
              <a:gd name="connsiteX7-599" fmla="*/ 2608399 w 7923900"/>
              <a:gd name="connsiteY7-600" fmla="*/ 2603478 h 3329308"/>
              <a:gd name="connsiteX8-601" fmla="*/ 642040 w 7923900"/>
              <a:gd name="connsiteY8-602" fmla="*/ 1168997 h 3329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57" y="connsiteY6-58"/>
              </a:cxn>
              <a:cxn ang="0">
                <a:pos x="connsiteX7-101" y="connsiteY7-102"/>
              </a:cxn>
              <a:cxn ang="0">
                <a:pos x="connsiteX8-151" y="connsiteY8-152"/>
              </a:cxn>
            </a:cxnLst>
            <a:rect l="l" t="t" r="r" b="b"/>
            <a:pathLst>
              <a:path w="7923900" h="3329308">
                <a:moveTo>
                  <a:pt x="642040" y="1168997"/>
                </a:moveTo>
                <a:cubicBezTo>
                  <a:pt x="592422" y="841160"/>
                  <a:pt x="1058615" y="716589"/>
                  <a:pt x="1608940" y="636454"/>
                </a:cubicBezTo>
                <a:cubicBezTo>
                  <a:pt x="2010409" y="-187959"/>
                  <a:pt x="3180225" y="34285"/>
                  <a:pt x="3625019" y="326681"/>
                </a:cubicBezTo>
                <a:cubicBezTo>
                  <a:pt x="4803460" y="-401649"/>
                  <a:pt x="5648333" y="267470"/>
                  <a:pt x="5745004" y="604558"/>
                </a:cubicBezTo>
                <a:cubicBezTo>
                  <a:pt x="6830502" y="845953"/>
                  <a:pt x="6919885" y="1018371"/>
                  <a:pt x="6820648" y="1200896"/>
                </a:cubicBezTo>
                <a:cubicBezTo>
                  <a:pt x="8465151" y="1245198"/>
                  <a:pt x="8154255" y="2510939"/>
                  <a:pt x="6659404" y="2475888"/>
                </a:cubicBezTo>
                <a:cubicBezTo>
                  <a:pt x="6801967" y="3397767"/>
                  <a:pt x="5257116" y="3414812"/>
                  <a:pt x="4720172" y="3085203"/>
                </a:cubicBezTo>
                <a:cubicBezTo>
                  <a:pt x="3194400" y="3712525"/>
                  <a:pt x="2579251" y="2976008"/>
                  <a:pt x="2608399" y="2603478"/>
                </a:cubicBezTo>
                <a:cubicBezTo>
                  <a:pt x="-371467" y="3294202"/>
                  <a:pt x="-446026" y="1475569"/>
                  <a:pt x="642040" y="1168997"/>
                </a:cubicBezTo>
                <a:close/>
              </a:path>
            </a:pathLst>
          </a:custGeom>
          <a:gradFill>
            <a:gsLst>
              <a:gs pos="7000">
                <a:schemeClr val="accent5">
                  <a:lumMod val="8000"/>
                  <a:lumOff val="92000"/>
                </a:schemeClr>
              </a:gs>
              <a:gs pos="88000">
                <a:schemeClr val="accent1">
                  <a:lumMod val="11000"/>
                  <a:lumOff val="89000"/>
                </a:schemeClr>
              </a:gs>
            </a:gsLst>
            <a:lin ang="16200000" scaled="0"/>
          </a:gra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3504441" y="0"/>
            <a:ext cx="2374379" cy="1449806"/>
            <a:chOff x="1614488" y="5881688"/>
            <a:chExt cx="3816349" cy="2054225"/>
          </a:xfrm>
        </p:grpSpPr>
        <p:sp>
          <p:nvSpPr>
            <p:cNvPr id="110" name="Freeform 67"/>
            <p:cNvSpPr/>
            <p:nvPr/>
          </p:nvSpPr>
          <p:spPr bwMode="auto">
            <a:xfrm>
              <a:off x="1614488" y="5881688"/>
              <a:ext cx="3200400" cy="2054225"/>
            </a:xfrm>
            <a:custGeom>
              <a:avLst/>
              <a:gdLst>
                <a:gd name="T0" fmla="*/ 1040 w 1072"/>
                <a:gd name="T1" fmla="*/ 284 h 688"/>
                <a:gd name="T2" fmla="*/ 990 w 1072"/>
                <a:gd name="T3" fmla="*/ 269 h 688"/>
                <a:gd name="T4" fmla="*/ 962 w 1072"/>
                <a:gd name="T5" fmla="*/ 63 h 688"/>
                <a:gd name="T6" fmla="*/ 924 w 1072"/>
                <a:gd name="T7" fmla="*/ 73 h 688"/>
                <a:gd name="T8" fmla="*/ 958 w 1072"/>
                <a:gd name="T9" fmla="*/ 118 h 688"/>
                <a:gd name="T10" fmla="*/ 971 w 1072"/>
                <a:gd name="T11" fmla="*/ 264 h 688"/>
                <a:gd name="T12" fmla="*/ 939 w 1072"/>
                <a:gd name="T13" fmla="*/ 267 h 688"/>
                <a:gd name="T14" fmla="*/ 904 w 1072"/>
                <a:gd name="T15" fmla="*/ 267 h 688"/>
                <a:gd name="T16" fmla="*/ 854 w 1072"/>
                <a:gd name="T17" fmla="*/ 39 h 688"/>
                <a:gd name="T18" fmla="*/ 836 w 1072"/>
                <a:gd name="T19" fmla="*/ 83 h 688"/>
                <a:gd name="T20" fmla="*/ 870 w 1072"/>
                <a:gd name="T21" fmla="*/ 195 h 688"/>
                <a:gd name="T22" fmla="*/ 877 w 1072"/>
                <a:gd name="T23" fmla="*/ 266 h 688"/>
                <a:gd name="T24" fmla="*/ 753 w 1072"/>
                <a:gd name="T25" fmla="*/ 263 h 688"/>
                <a:gd name="T26" fmla="*/ 558 w 1072"/>
                <a:gd name="T27" fmla="*/ 263 h 688"/>
                <a:gd name="T28" fmla="*/ 540 w 1072"/>
                <a:gd name="T29" fmla="*/ 263 h 688"/>
                <a:gd name="T30" fmla="*/ 536 w 1072"/>
                <a:gd name="T31" fmla="*/ 15 h 688"/>
                <a:gd name="T32" fmla="*/ 501 w 1072"/>
                <a:gd name="T33" fmla="*/ 35 h 688"/>
                <a:gd name="T34" fmla="*/ 516 w 1072"/>
                <a:gd name="T35" fmla="*/ 103 h 688"/>
                <a:gd name="T36" fmla="*/ 513 w 1072"/>
                <a:gd name="T37" fmla="*/ 263 h 688"/>
                <a:gd name="T38" fmla="*/ 467 w 1072"/>
                <a:gd name="T39" fmla="*/ 269 h 688"/>
                <a:gd name="T40" fmla="*/ 457 w 1072"/>
                <a:gd name="T41" fmla="*/ 272 h 688"/>
                <a:gd name="T42" fmla="*/ 376 w 1072"/>
                <a:gd name="T43" fmla="*/ 41 h 688"/>
                <a:gd name="T44" fmla="*/ 387 w 1072"/>
                <a:gd name="T45" fmla="*/ 110 h 688"/>
                <a:gd name="T46" fmla="*/ 424 w 1072"/>
                <a:gd name="T47" fmla="*/ 291 h 688"/>
                <a:gd name="T48" fmla="*/ 427 w 1072"/>
                <a:gd name="T49" fmla="*/ 455 h 688"/>
                <a:gd name="T50" fmla="*/ 382 w 1072"/>
                <a:gd name="T51" fmla="*/ 464 h 688"/>
                <a:gd name="T52" fmla="*/ 146 w 1072"/>
                <a:gd name="T53" fmla="*/ 477 h 688"/>
                <a:gd name="T54" fmla="*/ 12 w 1072"/>
                <a:gd name="T55" fmla="*/ 616 h 688"/>
                <a:gd name="T56" fmla="*/ 89 w 1072"/>
                <a:gd name="T57" fmla="*/ 631 h 688"/>
                <a:gd name="T58" fmla="*/ 80 w 1072"/>
                <a:gd name="T59" fmla="*/ 531 h 688"/>
                <a:gd name="T60" fmla="*/ 357 w 1072"/>
                <a:gd name="T61" fmla="*/ 495 h 688"/>
                <a:gd name="T62" fmla="*/ 435 w 1072"/>
                <a:gd name="T63" fmla="*/ 488 h 688"/>
                <a:gd name="T64" fmla="*/ 477 w 1072"/>
                <a:gd name="T65" fmla="*/ 505 h 688"/>
                <a:gd name="T66" fmla="*/ 1028 w 1072"/>
                <a:gd name="T67" fmla="*/ 486 h 688"/>
                <a:gd name="T68" fmla="*/ 1040 w 1072"/>
                <a:gd name="T69" fmla="*/ 284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2" h="688">
                  <a:moveTo>
                    <a:pt x="1040" y="284"/>
                  </a:moveTo>
                  <a:cubicBezTo>
                    <a:pt x="1023" y="279"/>
                    <a:pt x="1007" y="274"/>
                    <a:pt x="990" y="269"/>
                  </a:cubicBezTo>
                  <a:cubicBezTo>
                    <a:pt x="992" y="226"/>
                    <a:pt x="994" y="88"/>
                    <a:pt x="962" y="63"/>
                  </a:cubicBezTo>
                  <a:cubicBezTo>
                    <a:pt x="923" y="34"/>
                    <a:pt x="911" y="57"/>
                    <a:pt x="924" y="73"/>
                  </a:cubicBezTo>
                  <a:cubicBezTo>
                    <a:pt x="938" y="88"/>
                    <a:pt x="953" y="88"/>
                    <a:pt x="958" y="118"/>
                  </a:cubicBezTo>
                  <a:cubicBezTo>
                    <a:pt x="961" y="142"/>
                    <a:pt x="969" y="229"/>
                    <a:pt x="971" y="264"/>
                  </a:cubicBezTo>
                  <a:cubicBezTo>
                    <a:pt x="959" y="265"/>
                    <a:pt x="948" y="267"/>
                    <a:pt x="939" y="267"/>
                  </a:cubicBezTo>
                  <a:cubicBezTo>
                    <a:pt x="928" y="267"/>
                    <a:pt x="916" y="267"/>
                    <a:pt x="904" y="267"/>
                  </a:cubicBezTo>
                  <a:cubicBezTo>
                    <a:pt x="897" y="211"/>
                    <a:pt x="876" y="55"/>
                    <a:pt x="854" y="39"/>
                  </a:cubicBezTo>
                  <a:cubicBezTo>
                    <a:pt x="827" y="21"/>
                    <a:pt x="815" y="46"/>
                    <a:pt x="836" y="83"/>
                  </a:cubicBezTo>
                  <a:cubicBezTo>
                    <a:pt x="858" y="120"/>
                    <a:pt x="862" y="148"/>
                    <a:pt x="870" y="195"/>
                  </a:cubicBezTo>
                  <a:cubicBezTo>
                    <a:pt x="874" y="223"/>
                    <a:pt x="876" y="249"/>
                    <a:pt x="877" y="266"/>
                  </a:cubicBezTo>
                  <a:cubicBezTo>
                    <a:pt x="836" y="265"/>
                    <a:pt x="794" y="263"/>
                    <a:pt x="753" y="263"/>
                  </a:cubicBezTo>
                  <a:cubicBezTo>
                    <a:pt x="688" y="262"/>
                    <a:pt x="623" y="263"/>
                    <a:pt x="558" y="263"/>
                  </a:cubicBezTo>
                  <a:cubicBezTo>
                    <a:pt x="552" y="263"/>
                    <a:pt x="546" y="263"/>
                    <a:pt x="540" y="263"/>
                  </a:cubicBezTo>
                  <a:cubicBezTo>
                    <a:pt x="545" y="200"/>
                    <a:pt x="556" y="27"/>
                    <a:pt x="536" y="15"/>
                  </a:cubicBezTo>
                  <a:cubicBezTo>
                    <a:pt x="511" y="0"/>
                    <a:pt x="489" y="12"/>
                    <a:pt x="501" y="35"/>
                  </a:cubicBezTo>
                  <a:cubicBezTo>
                    <a:pt x="512" y="59"/>
                    <a:pt x="516" y="59"/>
                    <a:pt x="516" y="103"/>
                  </a:cubicBezTo>
                  <a:cubicBezTo>
                    <a:pt x="516" y="139"/>
                    <a:pt x="514" y="232"/>
                    <a:pt x="513" y="263"/>
                  </a:cubicBezTo>
                  <a:cubicBezTo>
                    <a:pt x="497" y="264"/>
                    <a:pt x="482" y="265"/>
                    <a:pt x="467" y="269"/>
                  </a:cubicBezTo>
                  <a:cubicBezTo>
                    <a:pt x="464" y="270"/>
                    <a:pt x="460" y="271"/>
                    <a:pt x="457" y="272"/>
                  </a:cubicBezTo>
                  <a:cubicBezTo>
                    <a:pt x="449" y="213"/>
                    <a:pt x="424" y="49"/>
                    <a:pt x="376" y="41"/>
                  </a:cubicBezTo>
                  <a:cubicBezTo>
                    <a:pt x="318" y="31"/>
                    <a:pt x="365" y="76"/>
                    <a:pt x="387" y="110"/>
                  </a:cubicBezTo>
                  <a:cubicBezTo>
                    <a:pt x="408" y="143"/>
                    <a:pt x="421" y="275"/>
                    <a:pt x="424" y="291"/>
                  </a:cubicBezTo>
                  <a:cubicBezTo>
                    <a:pt x="425" y="370"/>
                    <a:pt x="426" y="455"/>
                    <a:pt x="427" y="455"/>
                  </a:cubicBezTo>
                  <a:cubicBezTo>
                    <a:pt x="420" y="456"/>
                    <a:pt x="389" y="463"/>
                    <a:pt x="382" y="464"/>
                  </a:cubicBezTo>
                  <a:cubicBezTo>
                    <a:pt x="359" y="465"/>
                    <a:pt x="243" y="466"/>
                    <a:pt x="146" y="477"/>
                  </a:cubicBezTo>
                  <a:cubicBezTo>
                    <a:pt x="48" y="487"/>
                    <a:pt x="0" y="545"/>
                    <a:pt x="12" y="616"/>
                  </a:cubicBezTo>
                  <a:cubicBezTo>
                    <a:pt x="25" y="688"/>
                    <a:pt x="100" y="658"/>
                    <a:pt x="89" y="631"/>
                  </a:cubicBezTo>
                  <a:cubicBezTo>
                    <a:pt x="77" y="604"/>
                    <a:pt x="27" y="577"/>
                    <a:pt x="80" y="531"/>
                  </a:cubicBezTo>
                  <a:cubicBezTo>
                    <a:pt x="134" y="486"/>
                    <a:pt x="280" y="495"/>
                    <a:pt x="357" y="495"/>
                  </a:cubicBezTo>
                  <a:cubicBezTo>
                    <a:pt x="434" y="495"/>
                    <a:pt x="435" y="488"/>
                    <a:pt x="435" y="488"/>
                  </a:cubicBezTo>
                  <a:cubicBezTo>
                    <a:pt x="436" y="492"/>
                    <a:pt x="461" y="503"/>
                    <a:pt x="477" y="505"/>
                  </a:cubicBezTo>
                  <a:cubicBezTo>
                    <a:pt x="477" y="505"/>
                    <a:pt x="983" y="524"/>
                    <a:pt x="1028" y="486"/>
                  </a:cubicBezTo>
                  <a:cubicBezTo>
                    <a:pt x="1072" y="448"/>
                    <a:pt x="1034" y="377"/>
                    <a:pt x="1040" y="284"/>
                  </a:cubicBezTo>
                  <a:close/>
                </a:path>
              </a:pathLst>
            </a:custGeom>
            <a:solidFill>
              <a:srgbClr val="F2E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68"/>
            <p:cNvSpPr/>
            <p:nvPr/>
          </p:nvSpPr>
          <p:spPr bwMode="auto">
            <a:xfrm>
              <a:off x="3000375" y="6902450"/>
              <a:ext cx="458787" cy="481013"/>
            </a:xfrm>
            <a:custGeom>
              <a:avLst/>
              <a:gdLst>
                <a:gd name="T0" fmla="*/ 117 w 154"/>
                <a:gd name="T1" fmla="*/ 0 h 161"/>
                <a:gd name="T2" fmla="*/ 100 w 154"/>
                <a:gd name="T3" fmla="*/ 5 h 161"/>
                <a:gd name="T4" fmla="*/ 81 w 154"/>
                <a:gd name="T5" fmla="*/ 21 h 161"/>
                <a:gd name="T6" fmla="*/ 110 w 154"/>
                <a:gd name="T7" fmla="*/ 154 h 161"/>
                <a:gd name="T8" fmla="*/ 149 w 154"/>
                <a:gd name="T9" fmla="*/ 147 h 161"/>
                <a:gd name="T10" fmla="*/ 141 w 154"/>
                <a:gd name="T11" fmla="*/ 91 h 161"/>
                <a:gd name="T12" fmla="*/ 130 w 154"/>
                <a:gd name="T13" fmla="*/ 28 h 161"/>
                <a:gd name="T14" fmla="*/ 117 w 154"/>
                <a:gd name="T1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61">
                  <a:moveTo>
                    <a:pt x="117" y="0"/>
                  </a:moveTo>
                  <a:cubicBezTo>
                    <a:pt x="111" y="1"/>
                    <a:pt x="105" y="2"/>
                    <a:pt x="100" y="5"/>
                  </a:cubicBezTo>
                  <a:cubicBezTo>
                    <a:pt x="99" y="13"/>
                    <a:pt x="92" y="21"/>
                    <a:pt x="81" y="21"/>
                  </a:cubicBezTo>
                  <a:cubicBezTo>
                    <a:pt x="0" y="21"/>
                    <a:pt x="68" y="139"/>
                    <a:pt x="110" y="154"/>
                  </a:cubicBezTo>
                  <a:cubicBezTo>
                    <a:pt x="120" y="158"/>
                    <a:pt x="145" y="161"/>
                    <a:pt x="149" y="147"/>
                  </a:cubicBezTo>
                  <a:cubicBezTo>
                    <a:pt x="154" y="129"/>
                    <a:pt x="147" y="108"/>
                    <a:pt x="141" y="91"/>
                  </a:cubicBezTo>
                  <a:cubicBezTo>
                    <a:pt x="135" y="70"/>
                    <a:pt x="129" y="50"/>
                    <a:pt x="130" y="28"/>
                  </a:cubicBezTo>
                  <a:cubicBezTo>
                    <a:pt x="131" y="16"/>
                    <a:pt x="134" y="0"/>
                    <a:pt x="117" y="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69"/>
            <p:cNvSpPr/>
            <p:nvPr/>
          </p:nvSpPr>
          <p:spPr bwMode="auto">
            <a:xfrm>
              <a:off x="1614488" y="7288213"/>
              <a:ext cx="785812" cy="647700"/>
            </a:xfrm>
            <a:custGeom>
              <a:avLst/>
              <a:gdLst>
                <a:gd name="T0" fmla="*/ 80 w 263"/>
                <a:gd name="T1" fmla="*/ 60 h 217"/>
                <a:gd name="T2" fmla="*/ 263 w 263"/>
                <a:gd name="T3" fmla="*/ 23 h 217"/>
                <a:gd name="T4" fmla="*/ 263 w 263"/>
                <a:gd name="T5" fmla="*/ 21 h 217"/>
                <a:gd name="T6" fmla="*/ 232 w 263"/>
                <a:gd name="T7" fmla="*/ 5 h 217"/>
                <a:gd name="T8" fmla="*/ 212 w 263"/>
                <a:gd name="T9" fmla="*/ 0 h 217"/>
                <a:gd name="T10" fmla="*/ 146 w 263"/>
                <a:gd name="T11" fmla="*/ 6 h 217"/>
                <a:gd name="T12" fmla="*/ 12 w 263"/>
                <a:gd name="T13" fmla="*/ 145 h 217"/>
                <a:gd name="T14" fmla="*/ 89 w 263"/>
                <a:gd name="T15" fmla="*/ 160 h 217"/>
                <a:gd name="T16" fmla="*/ 80 w 263"/>
                <a:gd name="T17" fmla="*/ 6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17">
                  <a:moveTo>
                    <a:pt x="80" y="60"/>
                  </a:moveTo>
                  <a:cubicBezTo>
                    <a:pt x="116" y="30"/>
                    <a:pt x="193" y="24"/>
                    <a:pt x="263" y="23"/>
                  </a:cubicBezTo>
                  <a:cubicBezTo>
                    <a:pt x="263" y="23"/>
                    <a:pt x="263" y="22"/>
                    <a:pt x="263" y="21"/>
                  </a:cubicBezTo>
                  <a:cubicBezTo>
                    <a:pt x="260" y="15"/>
                    <a:pt x="240" y="7"/>
                    <a:pt x="232" y="5"/>
                  </a:cubicBezTo>
                  <a:cubicBezTo>
                    <a:pt x="226" y="3"/>
                    <a:pt x="219" y="1"/>
                    <a:pt x="212" y="0"/>
                  </a:cubicBezTo>
                  <a:cubicBezTo>
                    <a:pt x="190" y="1"/>
                    <a:pt x="167" y="3"/>
                    <a:pt x="146" y="6"/>
                  </a:cubicBezTo>
                  <a:cubicBezTo>
                    <a:pt x="48" y="16"/>
                    <a:pt x="0" y="74"/>
                    <a:pt x="12" y="145"/>
                  </a:cubicBezTo>
                  <a:cubicBezTo>
                    <a:pt x="25" y="217"/>
                    <a:pt x="100" y="187"/>
                    <a:pt x="89" y="160"/>
                  </a:cubicBezTo>
                  <a:cubicBezTo>
                    <a:pt x="77" y="133"/>
                    <a:pt x="27" y="106"/>
                    <a:pt x="80" y="6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70"/>
            <p:cNvSpPr/>
            <p:nvPr/>
          </p:nvSpPr>
          <p:spPr bwMode="auto">
            <a:xfrm>
              <a:off x="4333875" y="5983288"/>
              <a:ext cx="198437" cy="250825"/>
            </a:xfrm>
            <a:custGeom>
              <a:avLst/>
              <a:gdLst>
                <a:gd name="T0" fmla="*/ 47 w 66"/>
                <a:gd name="T1" fmla="*/ 84 h 84"/>
                <a:gd name="T2" fmla="*/ 66 w 66"/>
                <a:gd name="T3" fmla="*/ 54 h 84"/>
                <a:gd name="T4" fmla="*/ 51 w 66"/>
                <a:gd name="T5" fmla="*/ 29 h 84"/>
                <a:gd name="T6" fmla="*/ 13 w 66"/>
                <a:gd name="T7" fmla="*/ 39 h 84"/>
                <a:gd name="T8" fmla="*/ 47 w 66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4">
                  <a:moveTo>
                    <a:pt x="47" y="84"/>
                  </a:moveTo>
                  <a:cubicBezTo>
                    <a:pt x="55" y="76"/>
                    <a:pt x="61" y="65"/>
                    <a:pt x="66" y="54"/>
                  </a:cubicBezTo>
                  <a:cubicBezTo>
                    <a:pt x="62" y="43"/>
                    <a:pt x="57" y="34"/>
                    <a:pt x="51" y="29"/>
                  </a:cubicBezTo>
                  <a:cubicBezTo>
                    <a:pt x="12" y="0"/>
                    <a:pt x="0" y="23"/>
                    <a:pt x="13" y="39"/>
                  </a:cubicBezTo>
                  <a:cubicBezTo>
                    <a:pt x="27" y="54"/>
                    <a:pt x="42" y="54"/>
                    <a:pt x="47" y="8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71"/>
            <p:cNvSpPr/>
            <p:nvPr/>
          </p:nvSpPr>
          <p:spPr bwMode="auto">
            <a:xfrm>
              <a:off x="4187825" y="6267450"/>
              <a:ext cx="98425" cy="207963"/>
            </a:xfrm>
            <a:custGeom>
              <a:avLst/>
              <a:gdLst>
                <a:gd name="T0" fmla="*/ 31 w 33"/>
                <a:gd name="T1" fmla="*/ 70 h 70"/>
                <a:gd name="T2" fmla="*/ 33 w 33"/>
                <a:gd name="T3" fmla="*/ 70 h 70"/>
                <a:gd name="T4" fmla="*/ 21 w 33"/>
                <a:gd name="T5" fmla="*/ 0 h 70"/>
                <a:gd name="T6" fmla="*/ 6 w 33"/>
                <a:gd name="T7" fmla="*/ 36 h 70"/>
                <a:gd name="T8" fmla="*/ 31 w 3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0">
                  <a:moveTo>
                    <a:pt x="31" y="70"/>
                  </a:moveTo>
                  <a:cubicBezTo>
                    <a:pt x="32" y="70"/>
                    <a:pt x="32" y="70"/>
                    <a:pt x="33" y="70"/>
                  </a:cubicBezTo>
                  <a:cubicBezTo>
                    <a:pt x="30" y="48"/>
                    <a:pt x="26" y="23"/>
                    <a:pt x="21" y="0"/>
                  </a:cubicBezTo>
                  <a:cubicBezTo>
                    <a:pt x="9" y="9"/>
                    <a:pt x="0" y="19"/>
                    <a:pt x="6" y="36"/>
                  </a:cubicBezTo>
                  <a:cubicBezTo>
                    <a:pt x="9" y="45"/>
                    <a:pt x="19" y="69"/>
                    <a:pt x="31" y="7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72"/>
            <p:cNvSpPr/>
            <p:nvPr/>
          </p:nvSpPr>
          <p:spPr bwMode="auto">
            <a:xfrm>
              <a:off x="4048125" y="5945188"/>
              <a:ext cx="176212" cy="254000"/>
            </a:xfrm>
            <a:custGeom>
              <a:avLst/>
              <a:gdLst>
                <a:gd name="T0" fmla="*/ 33 w 59"/>
                <a:gd name="T1" fmla="*/ 85 h 85"/>
                <a:gd name="T2" fmla="*/ 59 w 59"/>
                <a:gd name="T3" fmla="*/ 67 h 85"/>
                <a:gd name="T4" fmla="*/ 39 w 59"/>
                <a:gd name="T5" fmla="*/ 18 h 85"/>
                <a:gd name="T6" fmla="*/ 21 w 59"/>
                <a:gd name="T7" fmla="*/ 62 h 85"/>
                <a:gd name="T8" fmla="*/ 33 w 59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5">
                  <a:moveTo>
                    <a:pt x="33" y="85"/>
                  </a:moveTo>
                  <a:cubicBezTo>
                    <a:pt x="40" y="79"/>
                    <a:pt x="49" y="73"/>
                    <a:pt x="59" y="67"/>
                  </a:cubicBezTo>
                  <a:cubicBezTo>
                    <a:pt x="53" y="42"/>
                    <a:pt x="46" y="23"/>
                    <a:pt x="39" y="18"/>
                  </a:cubicBezTo>
                  <a:cubicBezTo>
                    <a:pt x="12" y="0"/>
                    <a:pt x="0" y="25"/>
                    <a:pt x="21" y="62"/>
                  </a:cubicBezTo>
                  <a:cubicBezTo>
                    <a:pt x="26" y="70"/>
                    <a:pt x="30" y="78"/>
                    <a:pt x="33" y="85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73"/>
            <p:cNvSpPr/>
            <p:nvPr/>
          </p:nvSpPr>
          <p:spPr bwMode="auto">
            <a:xfrm>
              <a:off x="2824163" y="6380163"/>
              <a:ext cx="95250" cy="215900"/>
            </a:xfrm>
            <a:custGeom>
              <a:avLst/>
              <a:gdLst>
                <a:gd name="T0" fmla="*/ 24 w 32"/>
                <a:gd name="T1" fmla="*/ 4 h 72"/>
                <a:gd name="T2" fmla="*/ 23 w 32"/>
                <a:gd name="T3" fmla="*/ 4 h 72"/>
                <a:gd name="T4" fmla="*/ 0 w 32"/>
                <a:gd name="T5" fmla="*/ 0 h 72"/>
                <a:gd name="T6" fmla="*/ 12 w 32"/>
                <a:gd name="T7" fmla="*/ 72 h 72"/>
                <a:gd name="T8" fmla="*/ 26 w 32"/>
                <a:gd name="T9" fmla="*/ 50 h 72"/>
                <a:gd name="T10" fmla="*/ 24 w 32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72">
                  <a:moveTo>
                    <a:pt x="24" y="4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17" y="3"/>
                    <a:pt x="8" y="2"/>
                    <a:pt x="0" y="0"/>
                  </a:cubicBezTo>
                  <a:cubicBezTo>
                    <a:pt x="5" y="23"/>
                    <a:pt x="9" y="49"/>
                    <a:pt x="12" y="72"/>
                  </a:cubicBezTo>
                  <a:cubicBezTo>
                    <a:pt x="18" y="66"/>
                    <a:pt x="24" y="58"/>
                    <a:pt x="26" y="50"/>
                  </a:cubicBezTo>
                  <a:cubicBezTo>
                    <a:pt x="32" y="33"/>
                    <a:pt x="30" y="18"/>
                    <a:pt x="24" y="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74"/>
            <p:cNvSpPr/>
            <p:nvPr/>
          </p:nvSpPr>
          <p:spPr bwMode="auto">
            <a:xfrm>
              <a:off x="3152775" y="6138863"/>
              <a:ext cx="71437" cy="238125"/>
            </a:xfrm>
            <a:custGeom>
              <a:avLst/>
              <a:gdLst>
                <a:gd name="T0" fmla="*/ 6 w 24"/>
                <a:gd name="T1" fmla="*/ 78 h 80"/>
                <a:gd name="T2" fmla="*/ 17 w 24"/>
                <a:gd name="T3" fmla="*/ 33 h 80"/>
                <a:gd name="T4" fmla="*/ 1 w 24"/>
                <a:gd name="T5" fmla="*/ 0 h 80"/>
                <a:gd name="T6" fmla="*/ 1 w 24"/>
                <a:gd name="T7" fmla="*/ 17 h 80"/>
                <a:gd name="T8" fmla="*/ 0 w 24"/>
                <a:gd name="T9" fmla="*/ 80 h 80"/>
                <a:gd name="T10" fmla="*/ 6 w 24"/>
                <a:gd name="T11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0">
                  <a:moveTo>
                    <a:pt x="6" y="78"/>
                  </a:moveTo>
                  <a:cubicBezTo>
                    <a:pt x="24" y="71"/>
                    <a:pt x="20" y="49"/>
                    <a:pt x="17" y="33"/>
                  </a:cubicBezTo>
                  <a:cubicBezTo>
                    <a:pt x="14" y="20"/>
                    <a:pt x="8" y="10"/>
                    <a:pt x="1" y="0"/>
                  </a:cubicBezTo>
                  <a:cubicBezTo>
                    <a:pt x="1" y="4"/>
                    <a:pt x="1" y="10"/>
                    <a:pt x="1" y="17"/>
                  </a:cubicBezTo>
                  <a:cubicBezTo>
                    <a:pt x="1" y="31"/>
                    <a:pt x="1" y="55"/>
                    <a:pt x="0" y="80"/>
                  </a:cubicBezTo>
                  <a:cubicBezTo>
                    <a:pt x="2" y="79"/>
                    <a:pt x="4" y="79"/>
                    <a:pt x="6" y="78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75"/>
            <p:cNvSpPr/>
            <p:nvPr/>
          </p:nvSpPr>
          <p:spPr bwMode="auto">
            <a:xfrm>
              <a:off x="1635125" y="7472363"/>
              <a:ext cx="277812" cy="463550"/>
            </a:xfrm>
            <a:custGeom>
              <a:avLst/>
              <a:gdLst>
                <a:gd name="T0" fmla="*/ 68 w 93"/>
                <a:gd name="T1" fmla="*/ 4 h 155"/>
                <a:gd name="T2" fmla="*/ 52 w 93"/>
                <a:gd name="T3" fmla="*/ 2 h 155"/>
                <a:gd name="T4" fmla="*/ 23 w 93"/>
                <a:gd name="T5" fmla="*/ 0 h 155"/>
                <a:gd name="T6" fmla="*/ 5 w 93"/>
                <a:gd name="T7" fmla="*/ 83 h 155"/>
                <a:gd name="T8" fmla="*/ 82 w 93"/>
                <a:gd name="T9" fmla="*/ 98 h 155"/>
                <a:gd name="T10" fmla="*/ 68 w 93"/>
                <a:gd name="T11" fmla="*/ 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55">
                  <a:moveTo>
                    <a:pt x="68" y="4"/>
                  </a:moveTo>
                  <a:cubicBezTo>
                    <a:pt x="63" y="2"/>
                    <a:pt x="58" y="2"/>
                    <a:pt x="52" y="2"/>
                  </a:cubicBezTo>
                  <a:cubicBezTo>
                    <a:pt x="42" y="1"/>
                    <a:pt x="32" y="1"/>
                    <a:pt x="23" y="0"/>
                  </a:cubicBezTo>
                  <a:cubicBezTo>
                    <a:pt x="6" y="24"/>
                    <a:pt x="0" y="52"/>
                    <a:pt x="5" y="83"/>
                  </a:cubicBezTo>
                  <a:cubicBezTo>
                    <a:pt x="18" y="155"/>
                    <a:pt x="93" y="125"/>
                    <a:pt x="82" y="98"/>
                  </a:cubicBezTo>
                  <a:cubicBezTo>
                    <a:pt x="71" y="72"/>
                    <a:pt x="23" y="46"/>
                    <a:pt x="68" y="4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76"/>
            <p:cNvSpPr/>
            <p:nvPr/>
          </p:nvSpPr>
          <p:spPr bwMode="auto">
            <a:xfrm>
              <a:off x="2886075" y="7121525"/>
              <a:ext cx="427037" cy="274638"/>
            </a:xfrm>
            <a:custGeom>
              <a:avLst/>
              <a:gdLst>
                <a:gd name="T0" fmla="*/ 135 w 143"/>
                <a:gd name="T1" fmla="*/ 46 h 92"/>
                <a:gd name="T2" fmla="*/ 93 w 143"/>
                <a:gd name="T3" fmla="*/ 18 h 92"/>
                <a:gd name="T4" fmla="*/ 0 w 143"/>
                <a:gd name="T5" fmla="*/ 9 h 92"/>
                <a:gd name="T6" fmla="*/ 1 w 143"/>
                <a:gd name="T7" fmla="*/ 40 h 92"/>
                <a:gd name="T8" fmla="*/ 0 w 143"/>
                <a:gd name="T9" fmla="*/ 40 h 92"/>
                <a:gd name="T10" fmla="*/ 1 w 143"/>
                <a:gd name="T11" fmla="*/ 46 h 92"/>
                <a:gd name="T12" fmla="*/ 8 w 143"/>
                <a:gd name="T13" fmla="*/ 51 h 92"/>
                <a:gd name="T14" fmla="*/ 16 w 143"/>
                <a:gd name="T15" fmla="*/ 60 h 92"/>
                <a:gd name="T16" fmla="*/ 37 w 143"/>
                <a:gd name="T17" fmla="*/ 84 h 92"/>
                <a:gd name="T18" fmla="*/ 42 w 143"/>
                <a:gd name="T19" fmla="*/ 88 h 92"/>
                <a:gd name="T20" fmla="*/ 51 w 143"/>
                <a:gd name="T21" fmla="*/ 90 h 92"/>
                <a:gd name="T22" fmla="*/ 134 w 143"/>
                <a:gd name="T23" fmla="*/ 92 h 92"/>
                <a:gd name="T24" fmla="*/ 135 w 143"/>
                <a:gd name="T25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92">
                  <a:moveTo>
                    <a:pt x="135" y="46"/>
                  </a:moveTo>
                  <a:cubicBezTo>
                    <a:pt x="126" y="32"/>
                    <a:pt x="109" y="23"/>
                    <a:pt x="93" y="18"/>
                  </a:cubicBezTo>
                  <a:cubicBezTo>
                    <a:pt x="66" y="9"/>
                    <a:pt x="30" y="0"/>
                    <a:pt x="0" y="9"/>
                  </a:cubicBezTo>
                  <a:cubicBezTo>
                    <a:pt x="0" y="28"/>
                    <a:pt x="0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2"/>
                    <a:pt x="1" y="44"/>
                    <a:pt x="1" y="46"/>
                  </a:cubicBezTo>
                  <a:cubicBezTo>
                    <a:pt x="1" y="40"/>
                    <a:pt x="6" y="49"/>
                    <a:pt x="8" y="51"/>
                  </a:cubicBezTo>
                  <a:cubicBezTo>
                    <a:pt x="11" y="54"/>
                    <a:pt x="13" y="57"/>
                    <a:pt x="16" y="60"/>
                  </a:cubicBezTo>
                  <a:cubicBezTo>
                    <a:pt x="23" y="68"/>
                    <a:pt x="29" y="78"/>
                    <a:pt x="37" y="84"/>
                  </a:cubicBezTo>
                  <a:cubicBezTo>
                    <a:pt x="39" y="85"/>
                    <a:pt x="41" y="87"/>
                    <a:pt x="42" y="88"/>
                  </a:cubicBezTo>
                  <a:cubicBezTo>
                    <a:pt x="45" y="89"/>
                    <a:pt x="48" y="90"/>
                    <a:pt x="51" y="90"/>
                  </a:cubicBezTo>
                  <a:cubicBezTo>
                    <a:pt x="51" y="90"/>
                    <a:pt x="84" y="91"/>
                    <a:pt x="134" y="92"/>
                  </a:cubicBezTo>
                  <a:cubicBezTo>
                    <a:pt x="138" y="78"/>
                    <a:pt x="143" y="60"/>
                    <a:pt x="135" y="46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77"/>
            <p:cNvSpPr/>
            <p:nvPr/>
          </p:nvSpPr>
          <p:spPr bwMode="auto">
            <a:xfrm>
              <a:off x="3630613" y="6667500"/>
              <a:ext cx="587375" cy="638175"/>
            </a:xfrm>
            <a:custGeom>
              <a:avLst/>
              <a:gdLst>
                <a:gd name="T0" fmla="*/ 123 w 197"/>
                <a:gd name="T1" fmla="*/ 182 h 214"/>
                <a:gd name="T2" fmla="*/ 140 w 197"/>
                <a:gd name="T3" fmla="*/ 139 h 214"/>
                <a:gd name="T4" fmla="*/ 174 w 197"/>
                <a:gd name="T5" fmla="*/ 123 h 214"/>
                <a:gd name="T6" fmla="*/ 197 w 197"/>
                <a:gd name="T7" fmla="*/ 89 h 214"/>
                <a:gd name="T8" fmla="*/ 184 w 197"/>
                <a:gd name="T9" fmla="*/ 70 h 214"/>
                <a:gd name="T10" fmla="*/ 92 w 197"/>
                <a:gd name="T11" fmla="*/ 20 h 214"/>
                <a:gd name="T12" fmla="*/ 43 w 197"/>
                <a:gd name="T13" fmla="*/ 95 h 214"/>
                <a:gd name="T14" fmla="*/ 12 w 197"/>
                <a:gd name="T15" fmla="*/ 172 h 214"/>
                <a:gd name="T16" fmla="*/ 64 w 197"/>
                <a:gd name="T17" fmla="*/ 213 h 214"/>
                <a:gd name="T18" fmla="*/ 123 w 197"/>
                <a:gd name="T19" fmla="*/ 18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214">
                  <a:moveTo>
                    <a:pt x="123" y="182"/>
                  </a:moveTo>
                  <a:cubicBezTo>
                    <a:pt x="126" y="167"/>
                    <a:pt x="127" y="150"/>
                    <a:pt x="140" y="139"/>
                  </a:cubicBezTo>
                  <a:cubicBezTo>
                    <a:pt x="150" y="130"/>
                    <a:pt x="162" y="129"/>
                    <a:pt x="174" y="123"/>
                  </a:cubicBezTo>
                  <a:cubicBezTo>
                    <a:pt x="191" y="113"/>
                    <a:pt x="196" y="102"/>
                    <a:pt x="197" y="89"/>
                  </a:cubicBezTo>
                  <a:cubicBezTo>
                    <a:pt x="190" y="87"/>
                    <a:pt x="183" y="80"/>
                    <a:pt x="184" y="70"/>
                  </a:cubicBezTo>
                  <a:cubicBezTo>
                    <a:pt x="186" y="22"/>
                    <a:pt x="132" y="0"/>
                    <a:pt x="92" y="20"/>
                  </a:cubicBezTo>
                  <a:cubicBezTo>
                    <a:pt x="61" y="37"/>
                    <a:pt x="58" y="66"/>
                    <a:pt x="43" y="95"/>
                  </a:cubicBezTo>
                  <a:cubicBezTo>
                    <a:pt x="29" y="121"/>
                    <a:pt x="0" y="139"/>
                    <a:pt x="12" y="172"/>
                  </a:cubicBezTo>
                  <a:cubicBezTo>
                    <a:pt x="20" y="193"/>
                    <a:pt x="41" y="211"/>
                    <a:pt x="64" y="213"/>
                  </a:cubicBezTo>
                  <a:cubicBezTo>
                    <a:pt x="84" y="214"/>
                    <a:pt x="119" y="206"/>
                    <a:pt x="123" y="182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78"/>
            <p:cNvSpPr/>
            <p:nvPr/>
          </p:nvSpPr>
          <p:spPr bwMode="auto">
            <a:xfrm>
              <a:off x="3878263" y="6921500"/>
              <a:ext cx="303212" cy="455613"/>
            </a:xfrm>
            <a:custGeom>
              <a:avLst/>
              <a:gdLst>
                <a:gd name="T0" fmla="*/ 9 w 102"/>
                <a:gd name="T1" fmla="*/ 51 h 153"/>
                <a:gd name="T2" fmla="*/ 20 w 102"/>
                <a:gd name="T3" fmla="*/ 78 h 153"/>
                <a:gd name="T4" fmla="*/ 11 w 102"/>
                <a:gd name="T5" fmla="*/ 101 h 153"/>
                <a:gd name="T6" fmla="*/ 15 w 102"/>
                <a:gd name="T7" fmla="*/ 127 h 153"/>
                <a:gd name="T8" fmla="*/ 30 w 102"/>
                <a:gd name="T9" fmla="*/ 130 h 153"/>
                <a:gd name="T10" fmla="*/ 94 w 102"/>
                <a:gd name="T11" fmla="*/ 112 h 153"/>
                <a:gd name="T12" fmla="*/ 84 w 102"/>
                <a:gd name="T13" fmla="*/ 56 h 153"/>
                <a:gd name="T14" fmla="*/ 65 w 102"/>
                <a:gd name="T15" fmla="*/ 7 h 153"/>
                <a:gd name="T16" fmla="*/ 22 w 102"/>
                <a:gd name="T17" fmla="*/ 11 h 153"/>
                <a:gd name="T18" fmla="*/ 9 w 102"/>
                <a:gd name="T19" fmla="*/ 5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53">
                  <a:moveTo>
                    <a:pt x="9" y="51"/>
                  </a:moveTo>
                  <a:cubicBezTo>
                    <a:pt x="14" y="59"/>
                    <a:pt x="21" y="68"/>
                    <a:pt x="20" y="78"/>
                  </a:cubicBezTo>
                  <a:cubicBezTo>
                    <a:pt x="19" y="87"/>
                    <a:pt x="14" y="93"/>
                    <a:pt x="11" y="101"/>
                  </a:cubicBezTo>
                  <a:cubicBezTo>
                    <a:pt x="8" y="113"/>
                    <a:pt x="10" y="120"/>
                    <a:pt x="15" y="127"/>
                  </a:cubicBezTo>
                  <a:cubicBezTo>
                    <a:pt x="20" y="125"/>
                    <a:pt x="25" y="125"/>
                    <a:pt x="30" y="130"/>
                  </a:cubicBezTo>
                  <a:cubicBezTo>
                    <a:pt x="50" y="153"/>
                    <a:pt x="85" y="139"/>
                    <a:pt x="94" y="112"/>
                  </a:cubicBezTo>
                  <a:cubicBezTo>
                    <a:pt x="102" y="91"/>
                    <a:pt x="90" y="76"/>
                    <a:pt x="84" y="56"/>
                  </a:cubicBezTo>
                  <a:cubicBezTo>
                    <a:pt x="79" y="38"/>
                    <a:pt x="85" y="17"/>
                    <a:pt x="65" y="7"/>
                  </a:cubicBezTo>
                  <a:cubicBezTo>
                    <a:pt x="51" y="0"/>
                    <a:pt x="34" y="1"/>
                    <a:pt x="22" y="11"/>
                  </a:cubicBezTo>
                  <a:cubicBezTo>
                    <a:pt x="13" y="19"/>
                    <a:pt x="0" y="38"/>
                    <a:pt x="9" y="51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79"/>
            <p:cNvSpPr/>
            <p:nvPr/>
          </p:nvSpPr>
          <p:spPr bwMode="auto">
            <a:xfrm>
              <a:off x="4367213" y="6831013"/>
              <a:ext cx="176212" cy="514350"/>
            </a:xfrm>
            <a:custGeom>
              <a:avLst/>
              <a:gdLst>
                <a:gd name="T0" fmla="*/ 75 w 111"/>
                <a:gd name="T1" fmla="*/ 0 h 324"/>
                <a:gd name="T2" fmla="*/ 0 w 111"/>
                <a:gd name="T3" fmla="*/ 324 h 324"/>
                <a:gd name="T4" fmla="*/ 111 w 111"/>
                <a:gd name="T5" fmla="*/ 318 h 324"/>
                <a:gd name="T6" fmla="*/ 75 w 111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324">
                  <a:moveTo>
                    <a:pt x="75" y="0"/>
                  </a:moveTo>
                  <a:lnTo>
                    <a:pt x="0" y="324"/>
                  </a:lnTo>
                  <a:lnTo>
                    <a:pt x="111" y="31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80"/>
            <p:cNvSpPr/>
            <p:nvPr/>
          </p:nvSpPr>
          <p:spPr bwMode="auto">
            <a:xfrm>
              <a:off x="4197350" y="6550025"/>
              <a:ext cx="1233487" cy="1212850"/>
            </a:xfrm>
            <a:custGeom>
              <a:avLst/>
              <a:gdLst>
                <a:gd name="T0" fmla="*/ 413 w 413"/>
                <a:gd name="T1" fmla="*/ 241 h 406"/>
                <a:gd name="T2" fmla="*/ 196 w 413"/>
                <a:gd name="T3" fmla="*/ 23 h 406"/>
                <a:gd name="T4" fmla="*/ 43 w 413"/>
                <a:gd name="T5" fmla="*/ 284 h 406"/>
                <a:gd name="T6" fmla="*/ 109 w 413"/>
                <a:gd name="T7" fmla="*/ 406 h 406"/>
                <a:gd name="T8" fmla="*/ 133 w 413"/>
                <a:gd name="T9" fmla="*/ 343 h 406"/>
                <a:gd name="T10" fmla="*/ 349 w 413"/>
                <a:gd name="T11" fmla="*/ 210 h 406"/>
                <a:gd name="T12" fmla="*/ 413 w 413"/>
                <a:gd name="T13" fmla="*/ 24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406">
                  <a:moveTo>
                    <a:pt x="413" y="241"/>
                  </a:moveTo>
                  <a:cubicBezTo>
                    <a:pt x="413" y="241"/>
                    <a:pt x="338" y="0"/>
                    <a:pt x="196" y="23"/>
                  </a:cubicBezTo>
                  <a:cubicBezTo>
                    <a:pt x="17" y="52"/>
                    <a:pt x="0" y="184"/>
                    <a:pt x="43" y="284"/>
                  </a:cubicBezTo>
                  <a:cubicBezTo>
                    <a:pt x="86" y="383"/>
                    <a:pt x="109" y="406"/>
                    <a:pt x="109" y="406"/>
                  </a:cubicBezTo>
                  <a:cubicBezTo>
                    <a:pt x="133" y="343"/>
                    <a:pt x="133" y="343"/>
                    <a:pt x="133" y="343"/>
                  </a:cubicBezTo>
                  <a:cubicBezTo>
                    <a:pt x="349" y="210"/>
                    <a:pt x="349" y="210"/>
                    <a:pt x="349" y="210"/>
                  </a:cubicBezTo>
                  <a:lnTo>
                    <a:pt x="413" y="241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81"/>
            <p:cNvSpPr/>
            <p:nvPr/>
          </p:nvSpPr>
          <p:spPr bwMode="auto">
            <a:xfrm>
              <a:off x="4418013" y="7577138"/>
              <a:ext cx="169862" cy="185738"/>
            </a:xfrm>
            <a:custGeom>
              <a:avLst/>
              <a:gdLst>
                <a:gd name="T0" fmla="*/ 0 w 57"/>
                <a:gd name="T1" fmla="*/ 5 h 62"/>
                <a:gd name="T2" fmla="*/ 35 w 57"/>
                <a:gd name="T3" fmla="*/ 62 h 62"/>
                <a:gd name="T4" fmla="*/ 57 w 57"/>
                <a:gd name="T5" fmla="*/ 6 h 62"/>
                <a:gd name="T6" fmla="*/ 0 w 57"/>
                <a:gd name="T7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2">
                  <a:moveTo>
                    <a:pt x="0" y="5"/>
                  </a:moveTo>
                  <a:cubicBezTo>
                    <a:pt x="23" y="50"/>
                    <a:pt x="35" y="62"/>
                    <a:pt x="35" y="62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38" y="0"/>
                    <a:pt x="18" y="0"/>
                    <a:pt x="0" y="5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82"/>
            <p:cNvSpPr/>
            <p:nvPr/>
          </p:nvSpPr>
          <p:spPr bwMode="auto">
            <a:xfrm>
              <a:off x="4283075" y="6600825"/>
              <a:ext cx="782637" cy="800100"/>
            </a:xfrm>
            <a:custGeom>
              <a:avLst/>
              <a:gdLst>
                <a:gd name="T0" fmla="*/ 252 w 262"/>
                <a:gd name="T1" fmla="*/ 67 h 268"/>
                <a:gd name="T2" fmla="*/ 262 w 262"/>
                <a:gd name="T3" fmla="*/ 31 h 268"/>
                <a:gd name="T4" fmla="*/ 167 w 262"/>
                <a:gd name="T5" fmla="*/ 6 h 268"/>
                <a:gd name="T6" fmla="*/ 0 w 262"/>
                <a:gd name="T7" fmla="*/ 132 h 268"/>
                <a:gd name="T8" fmla="*/ 1 w 262"/>
                <a:gd name="T9" fmla="*/ 133 h 268"/>
                <a:gd name="T10" fmla="*/ 83 w 262"/>
                <a:gd name="T11" fmla="*/ 169 h 268"/>
                <a:gd name="T12" fmla="*/ 155 w 262"/>
                <a:gd name="T13" fmla="*/ 187 h 268"/>
                <a:gd name="T14" fmla="*/ 198 w 262"/>
                <a:gd name="T15" fmla="*/ 268 h 268"/>
                <a:gd name="T16" fmla="*/ 242 w 262"/>
                <a:gd name="T17" fmla="*/ 242 h 268"/>
                <a:gd name="T18" fmla="*/ 228 w 262"/>
                <a:gd name="T19" fmla="*/ 137 h 268"/>
                <a:gd name="T20" fmla="*/ 252 w 262"/>
                <a:gd name="T21" fmla="*/ 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268">
                  <a:moveTo>
                    <a:pt x="252" y="67"/>
                  </a:moveTo>
                  <a:cubicBezTo>
                    <a:pt x="256" y="56"/>
                    <a:pt x="260" y="44"/>
                    <a:pt x="262" y="31"/>
                  </a:cubicBezTo>
                  <a:cubicBezTo>
                    <a:pt x="235" y="12"/>
                    <a:pt x="203" y="0"/>
                    <a:pt x="167" y="6"/>
                  </a:cubicBezTo>
                  <a:cubicBezTo>
                    <a:pt x="64" y="22"/>
                    <a:pt x="15" y="73"/>
                    <a:pt x="0" y="132"/>
                  </a:cubicBezTo>
                  <a:cubicBezTo>
                    <a:pt x="0" y="132"/>
                    <a:pt x="1" y="132"/>
                    <a:pt x="1" y="133"/>
                  </a:cubicBezTo>
                  <a:cubicBezTo>
                    <a:pt x="28" y="149"/>
                    <a:pt x="50" y="168"/>
                    <a:pt x="83" y="169"/>
                  </a:cubicBezTo>
                  <a:cubicBezTo>
                    <a:pt x="109" y="171"/>
                    <a:pt x="133" y="172"/>
                    <a:pt x="155" y="187"/>
                  </a:cubicBezTo>
                  <a:cubicBezTo>
                    <a:pt x="182" y="206"/>
                    <a:pt x="190" y="238"/>
                    <a:pt x="198" y="268"/>
                  </a:cubicBezTo>
                  <a:cubicBezTo>
                    <a:pt x="242" y="242"/>
                    <a:pt x="242" y="242"/>
                    <a:pt x="242" y="242"/>
                  </a:cubicBezTo>
                  <a:cubicBezTo>
                    <a:pt x="216" y="214"/>
                    <a:pt x="217" y="174"/>
                    <a:pt x="228" y="137"/>
                  </a:cubicBezTo>
                  <a:cubicBezTo>
                    <a:pt x="235" y="113"/>
                    <a:pt x="245" y="91"/>
                    <a:pt x="252" y="67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83"/>
            <p:cNvSpPr/>
            <p:nvPr/>
          </p:nvSpPr>
          <p:spPr bwMode="auto">
            <a:xfrm>
              <a:off x="5245100" y="7058025"/>
              <a:ext cx="185737" cy="212725"/>
            </a:xfrm>
            <a:custGeom>
              <a:avLst/>
              <a:gdLst>
                <a:gd name="T0" fmla="*/ 0 w 62"/>
                <a:gd name="T1" fmla="*/ 41 h 71"/>
                <a:gd name="T2" fmla="*/ 62 w 62"/>
                <a:gd name="T3" fmla="*/ 71 h 71"/>
                <a:gd name="T4" fmla="*/ 33 w 62"/>
                <a:gd name="T5" fmla="*/ 0 h 71"/>
                <a:gd name="T6" fmla="*/ 0 w 62"/>
                <a:gd name="T7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71">
                  <a:moveTo>
                    <a:pt x="0" y="41"/>
                  </a:move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52" y="39"/>
                    <a:pt x="33" y="0"/>
                  </a:cubicBezTo>
                  <a:cubicBezTo>
                    <a:pt x="17" y="10"/>
                    <a:pt x="6" y="23"/>
                    <a:pt x="0" y="41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84"/>
            <p:cNvSpPr/>
            <p:nvPr/>
          </p:nvSpPr>
          <p:spPr bwMode="auto">
            <a:xfrm>
              <a:off x="4292600" y="7031038"/>
              <a:ext cx="349250" cy="349250"/>
            </a:xfrm>
            <a:custGeom>
              <a:avLst/>
              <a:gdLst>
                <a:gd name="T0" fmla="*/ 220 w 220"/>
                <a:gd name="T1" fmla="*/ 8 h 220"/>
                <a:gd name="T2" fmla="*/ 0 w 220"/>
                <a:gd name="T3" fmla="*/ 220 h 220"/>
                <a:gd name="T4" fmla="*/ 216 w 220"/>
                <a:gd name="T5" fmla="*/ 0 h 220"/>
                <a:gd name="T6" fmla="*/ 220 w 220"/>
                <a:gd name="T7" fmla="*/ 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220">
                  <a:moveTo>
                    <a:pt x="220" y="8"/>
                  </a:moveTo>
                  <a:lnTo>
                    <a:pt x="0" y="220"/>
                  </a:lnTo>
                  <a:lnTo>
                    <a:pt x="216" y="0"/>
                  </a:lnTo>
                  <a:lnTo>
                    <a:pt x="220" y="8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85"/>
            <p:cNvSpPr/>
            <p:nvPr/>
          </p:nvSpPr>
          <p:spPr bwMode="auto">
            <a:xfrm>
              <a:off x="4214813" y="6992938"/>
              <a:ext cx="396875" cy="223838"/>
            </a:xfrm>
            <a:custGeom>
              <a:avLst/>
              <a:gdLst>
                <a:gd name="T0" fmla="*/ 250 w 250"/>
                <a:gd name="T1" fmla="*/ 7 h 141"/>
                <a:gd name="T2" fmla="*/ 245 w 250"/>
                <a:gd name="T3" fmla="*/ 0 h 141"/>
                <a:gd name="T4" fmla="*/ 0 w 250"/>
                <a:gd name="T5" fmla="*/ 141 h 141"/>
                <a:gd name="T6" fmla="*/ 250 w 250"/>
                <a:gd name="T7" fmla="*/ 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0" h="141">
                  <a:moveTo>
                    <a:pt x="250" y="7"/>
                  </a:moveTo>
                  <a:lnTo>
                    <a:pt x="245" y="0"/>
                  </a:lnTo>
                  <a:lnTo>
                    <a:pt x="0" y="141"/>
                  </a:lnTo>
                  <a:lnTo>
                    <a:pt x="250" y="7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86"/>
            <p:cNvSpPr/>
            <p:nvPr/>
          </p:nvSpPr>
          <p:spPr bwMode="auto">
            <a:xfrm>
              <a:off x="4167188" y="6938963"/>
              <a:ext cx="406400" cy="92075"/>
            </a:xfrm>
            <a:custGeom>
              <a:avLst/>
              <a:gdLst>
                <a:gd name="T0" fmla="*/ 256 w 256"/>
                <a:gd name="T1" fmla="*/ 6 h 58"/>
                <a:gd name="T2" fmla="*/ 252 w 256"/>
                <a:gd name="T3" fmla="*/ 0 h 58"/>
                <a:gd name="T4" fmla="*/ 0 w 256"/>
                <a:gd name="T5" fmla="*/ 58 h 58"/>
                <a:gd name="T6" fmla="*/ 256 w 256"/>
                <a:gd name="T7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" h="58">
                  <a:moveTo>
                    <a:pt x="256" y="6"/>
                  </a:moveTo>
                  <a:lnTo>
                    <a:pt x="252" y="0"/>
                  </a:lnTo>
                  <a:lnTo>
                    <a:pt x="0" y="58"/>
                  </a:lnTo>
                  <a:lnTo>
                    <a:pt x="256" y="6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87"/>
            <p:cNvSpPr/>
            <p:nvPr/>
          </p:nvSpPr>
          <p:spPr bwMode="auto">
            <a:xfrm>
              <a:off x="4854575" y="6796088"/>
              <a:ext cx="474662" cy="125413"/>
            </a:xfrm>
            <a:custGeom>
              <a:avLst/>
              <a:gdLst>
                <a:gd name="T0" fmla="*/ 3 w 299"/>
                <a:gd name="T1" fmla="*/ 79 h 79"/>
                <a:gd name="T2" fmla="*/ 299 w 299"/>
                <a:gd name="T3" fmla="*/ 0 h 79"/>
                <a:gd name="T4" fmla="*/ 0 w 299"/>
                <a:gd name="T5" fmla="*/ 73 h 79"/>
                <a:gd name="T6" fmla="*/ 3 w 299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" h="79">
                  <a:moveTo>
                    <a:pt x="3" y="79"/>
                  </a:moveTo>
                  <a:lnTo>
                    <a:pt x="299" y="0"/>
                  </a:lnTo>
                  <a:lnTo>
                    <a:pt x="0" y="7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88"/>
            <p:cNvSpPr/>
            <p:nvPr/>
          </p:nvSpPr>
          <p:spPr bwMode="auto">
            <a:xfrm>
              <a:off x="4838700" y="6646863"/>
              <a:ext cx="392112" cy="228600"/>
            </a:xfrm>
            <a:custGeom>
              <a:avLst/>
              <a:gdLst>
                <a:gd name="T0" fmla="*/ 2 w 247"/>
                <a:gd name="T1" fmla="*/ 144 h 144"/>
                <a:gd name="T2" fmla="*/ 0 w 247"/>
                <a:gd name="T3" fmla="*/ 137 h 144"/>
                <a:gd name="T4" fmla="*/ 247 w 247"/>
                <a:gd name="T5" fmla="*/ 0 h 144"/>
                <a:gd name="T6" fmla="*/ 2 w 247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" h="144">
                  <a:moveTo>
                    <a:pt x="2" y="144"/>
                  </a:moveTo>
                  <a:lnTo>
                    <a:pt x="0" y="137"/>
                  </a:lnTo>
                  <a:lnTo>
                    <a:pt x="247" y="0"/>
                  </a:lnTo>
                  <a:lnTo>
                    <a:pt x="2" y="14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89"/>
            <p:cNvSpPr/>
            <p:nvPr/>
          </p:nvSpPr>
          <p:spPr bwMode="auto">
            <a:xfrm>
              <a:off x="4808538" y="6508750"/>
              <a:ext cx="287337" cy="307975"/>
            </a:xfrm>
            <a:custGeom>
              <a:avLst/>
              <a:gdLst>
                <a:gd name="T0" fmla="*/ 4 w 181"/>
                <a:gd name="T1" fmla="*/ 194 h 194"/>
                <a:gd name="T2" fmla="*/ 0 w 181"/>
                <a:gd name="T3" fmla="*/ 186 h 194"/>
                <a:gd name="T4" fmla="*/ 181 w 181"/>
                <a:gd name="T5" fmla="*/ 0 h 194"/>
                <a:gd name="T6" fmla="*/ 4 w 181"/>
                <a:gd name="T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94">
                  <a:moveTo>
                    <a:pt x="4" y="194"/>
                  </a:moveTo>
                  <a:lnTo>
                    <a:pt x="0" y="186"/>
                  </a:lnTo>
                  <a:lnTo>
                    <a:pt x="181" y="0"/>
                  </a:lnTo>
                  <a:lnTo>
                    <a:pt x="4" y="19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90"/>
            <p:cNvSpPr/>
            <p:nvPr/>
          </p:nvSpPr>
          <p:spPr bwMode="auto">
            <a:xfrm>
              <a:off x="4522788" y="6718300"/>
              <a:ext cx="265112" cy="220663"/>
            </a:xfrm>
            <a:custGeom>
              <a:avLst/>
              <a:gdLst>
                <a:gd name="T0" fmla="*/ 35 w 89"/>
                <a:gd name="T1" fmla="*/ 31 h 74"/>
                <a:gd name="T2" fmla="*/ 66 w 89"/>
                <a:gd name="T3" fmla="*/ 73 h 74"/>
                <a:gd name="T4" fmla="*/ 71 w 89"/>
                <a:gd name="T5" fmla="*/ 74 h 74"/>
                <a:gd name="T6" fmla="*/ 70 w 89"/>
                <a:gd name="T7" fmla="*/ 70 h 74"/>
                <a:gd name="T8" fmla="*/ 72 w 89"/>
                <a:gd name="T9" fmla="*/ 72 h 74"/>
                <a:gd name="T10" fmla="*/ 74 w 89"/>
                <a:gd name="T11" fmla="*/ 67 h 74"/>
                <a:gd name="T12" fmla="*/ 53 w 89"/>
                <a:gd name="T13" fmla="*/ 19 h 74"/>
                <a:gd name="T14" fmla="*/ 89 w 89"/>
                <a:gd name="T15" fmla="*/ 0 h 74"/>
                <a:gd name="T16" fmla="*/ 46 w 89"/>
                <a:gd name="T17" fmla="*/ 26 h 74"/>
                <a:gd name="T18" fmla="*/ 47 w 89"/>
                <a:gd name="T19" fmla="*/ 31 h 74"/>
                <a:gd name="T20" fmla="*/ 45 w 89"/>
                <a:gd name="T21" fmla="*/ 28 h 74"/>
                <a:gd name="T22" fmla="*/ 0 w 89"/>
                <a:gd name="T23" fmla="*/ 51 h 74"/>
                <a:gd name="T24" fmla="*/ 35 w 89"/>
                <a:gd name="T25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74">
                  <a:moveTo>
                    <a:pt x="35" y="31"/>
                  </a:moveTo>
                  <a:cubicBezTo>
                    <a:pt x="50" y="32"/>
                    <a:pt x="66" y="73"/>
                    <a:pt x="66" y="73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1" y="74"/>
                    <a:pt x="70" y="72"/>
                    <a:pt x="70" y="70"/>
                  </a:cubicBezTo>
                  <a:cubicBezTo>
                    <a:pt x="71" y="71"/>
                    <a:pt x="72" y="72"/>
                    <a:pt x="72" y="72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7"/>
                    <a:pt x="47" y="33"/>
                    <a:pt x="53" y="19"/>
                  </a:cubicBezTo>
                  <a:cubicBezTo>
                    <a:pt x="59" y="6"/>
                    <a:pt x="89" y="0"/>
                    <a:pt x="89" y="0"/>
                  </a:cubicBezTo>
                  <a:cubicBezTo>
                    <a:pt x="89" y="0"/>
                    <a:pt x="44" y="1"/>
                    <a:pt x="46" y="26"/>
                  </a:cubicBezTo>
                  <a:cubicBezTo>
                    <a:pt x="47" y="28"/>
                    <a:pt x="47" y="29"/>
                    <a:pt x="47" y="31"/>
                  </a:cubicBezTo>
                  <a:cubicBezTo>
                    <a:pt x="46" y="30"/>
                    <a:pt x="46" y="29"/>
                    <a:pt x="45" y="28"/>
                  </a:cubicBezTo>
                  <a:cubicBezTo>
                    <a:pt x="24" y="13"/>
                    <a:pt x="0" y="51"/>
                    <a:pt x="0" y="51"/>
                  </a:cubicBezTo>
                  <a:cubicBezTo>
                    <a:pt x="0" y="51"/>
                    <a:pt x="20" y="29"/>
                    <a:pt x="35" y="31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91"/>
            <p:cNvSpPr/>
            <p:nvPr/>
          </p:nvSpPr>
          <p:spPr bwMode="auto">
            <a:xfrm>
              <a:off x="4665663" y="6884988"/>
              <a:ext cx="146050" cy="115888"/>
            </a:xfrm>
            <a:custGeom>
              <a:avLst/>
              <a:gdLst>
                <a:gd name="T0" fmla="*/ 4 w 49"/>
                <a:gd name="T1" fmla="*/ 31 h 39"/>
                <a:gd name="T2" fmla="*/ 17 w 49"/>
                <a:gd name="T3" fmla="*/ 7 h 39"/>
                <a:gd name="T4" fmla="*/ 45 w 49"/>
                <a:gd name="T5" fmla="*/ 8 h 39"/>
                <a:gd name="T6" fmla="*/ 32 w 49"/>
                <a:gd name="T7" fmla="*/ 32 h 39"/>
                <a:gd name="T8" fmla="*/ 4 w 49"/>
                <a:gd name="T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9">
                  <a:moveTo>
                    <a:pt x="4" y="31"/>
                  </a:moveTo>
                  <a:cubicBezTo>
                    <a:pt x="0" y="24"/>
                    <a:pt x="6" y="13"/>
                    <a:pt x="17" y="7"/>
                  </a:cubicBezTo>
                  <a:cubicBezTo>
                    <a:pt x="28" y="0"/>
                    <a:pt x="41" y="1"/>
                    <a:pt x="45" y="8"/>
                  </a:cubicBezTo>
                  <a:cubicBezTo>
                    <a:pt x="49" y="15"/>
                    <a:pt x="43" y="26"/>
                    <a:pt x="32" y="32"/>
                  </a:cubicBezTo>
                  <a:cubicBezTo>
                    <a:pt x="20" y="39"/>
                    <a:pt x="8" y="38"/>
                    <a:pt x="4" y="31"/>
                  </a:cubicBezTo>
                  <a:close/>
                </a:path>
              </a:pathLst>
            </a:custGeom>
            <a:solidFill>
              <a:srgbClr val="754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92"/>
            <p:cNvSpPr/>
            <p:nvPr/>
          </p:nvSpPr>
          <p:spPr bwMode="auto">
            <a:xfrm>
              <a:off x="4976813" y="6911975"/>
              <a:ext cx="128587" cy="128588"/>
            </a:xfrm>
            <a:custGeom>
              <a:avLst/>
              <a:gdLst>
                <a:gd name="T0" fmla="*/ 5 w 43"/>
                <a:gd name="T1" fmla="*/ 31 h 43"/>
                <a:gd name="T2" fmla="*/ 12 w 43"/>
                <a:gd name="T3" fmla="*/ 5 h 43"/>
                <a:gd name="T4" fmla="*/ 38 w 43"/>
                <a:gd name="T5" fmla="*/ 12 h 43"/>
                <a:gd name="T6" fmla="*/ 31 w 43"/>
                <a:gd name="T7" fmla="*/ 38 h 43"/>
                <a:gd name="T8" fmla="*/ 5 w 43"/>
                <a:gd name="T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5" y="31"/>
                  </a:moveTo>
                  <a:cubicBezTo>
                    <a:pt x="0" y="22"/>
                    <a:pt x="3" y="10"/>
                    <a:pt x="12" y="5"/>
                  </a:cubicBezTo>
                  <a:cubicBezTo>
                    <a:pt x="21" y="0"/>
                    <a:pt x="33" y="3"/>
                    <a:pt x="38" y="12"/>
                  </a:cubicBezTo>
                  <a:cubicBezTo>
                    <a:pt x="43" y="21"/>
                    <a:pt x="40" y="33"/>
                    <a:pt x="31" y="38"/>
                  </a:cubicBezTo>
                  <a:cubicBezTo>
                    <a:pt x="22" y="43"/>
                    <a:pt x="10" y="40"/>
                    <a:pt x="5" y="31"/>
                  </a:cubicBezTo>
                  <a:close/>
                </a:path>
              </a:pathLst>
            </a:cu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93"/>
            <p:cNvSpPr/>
            <p:nvPr/>
          </p:nvSpPr>
          <p:spPr bwMode="auto">
            <a:xfrm>
              <a:off x="5045075" y="6945313"/>
              <a:ext cx="41275" cy="44450"/>
            </a:xfrm>
            <a:custGeom>
              <a:avLst/>
              <a:gdLst>
                <a:gd name="T0" fmla="*/ 1 w 14"/>
                <a:gd name="T1" fmla="*/ 11 h 15"/>
                <a:gd name="T2" fmla="*/ 4 w 14"/>
                <a:gd name="T3" fmla="*/ 2 h 15"/>
                <a:gd name="T4" fmla="*/ 13 w 14"/>
                <a:gd name="T5" fmla="*/ 4 h 15"/>
                <a:gd name="T6" fmla="*/ 10 w 14"/>
                <a:gd name="T7" fmla="*/ 13 h 15"/>
                <a:gd name="T8" fmla="*/ 1 w 14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" y="11"/>
                  </a:move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4" y="8"/>
                    <a:pt x="13" y="12"/>
                    <a:pt x="10" y="13"/>
                  </a:cubicBezTo>
                  <a:cubicBezTo>
                    <a:pt x="7" y="15"/>
                    <a:pt x="3" y="14"/>
                    <a:pt x="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94"/>
            <p:cNvSpPr/>
            <p:nvPr/>
          </p:nvSpPr>
          <p:spPr bwMode="auto">
            <a:xfrm>
              <a:off x="4556125" y="7156450"/>
              <a:ext cx="127000" cy="125413"/>
            </a:xfrm>
            <a:custGeom>
              <a:avLst/>
              <a:gdLst>
                <a:gd name="T0" fmla="*/ 5 w 43"/>
                <a:gd name="T1" fmla="*/ 30 h 42"/>
                <a:gd name="T2" fmla="*/ 12 w 43"/>
                <a:gd name="T3" fmla="*/ 5 h 42"/>
                <a:gd name="T4" fmla="*/ 38 w 43"/>
                <a:gd name="T5" fmla="*/ 12 h 42"/>
                <a:gd name="T6" fmla="*/ 31 w 43"/>
                <a:gd name="T7" fmla="*/ 37 h 42"/>
                <a:gd name="T8" fmla="*/ 5 w 43"/>
                <a:gd name="T9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5" y="30"/>
                  </a:moveTo>
                  <a:cubicBezTo>
                    <a:pt x="0" y="21"/>
                    <a:pt x="4" y="10"/>
                    <a:pt x="12" y="5"/>
                  </a:cubicBezTo>
                  <a:cubicBezTo>
                    <a:pt x="21" y="0"/>
                    <a:pt x="33" y="3"/>
                    <a:pt x="38" y="12"/>
                  </a:cubicBezTo>
                  <a:cubicBezTo>
                    <a:pt x="43" y="21"/>
                    <a:pt x="40" y="32"/>
                    <a:pt x="31" y="37"/>
                  </a:cubicBezTo>
                  <a:cubicBezTo>
                    <a:pt x="22" y="42"/>
                    <a:pt x="11" y="39"/>
                    <a:pt x="5" y="30"/>
                  </a:cubicBezTo>
                  <a:close/>
                </a:path>
              </a:pathLst>
            </a:cu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95"/>
            <p:cNvSpPr/>
            <p:nvPr/>
          </p:nvSpPr>
          <p:spPr bwMode="auto">
            <a:xfrm>
              <a:off x="4624388" y="7189788"/>
              <a:ext cx="44450" cy="44450"/>
            </a:xfrm>
            <a:custGeom>
              <a:avLst/>
              <a:gdLst>
                <a:gd name="T0" fmla="*/ 2 w 15"/>
                <a:gd name="T1" fmla="*/ 11 h 15"/>
                <a:gd name="T2" fmla="*/ 4 w 15"/>
                <a:gd name="T3" fmla="*/ 2 h 15"/>
                <a:gd name="T4" fmla="*/ 13 w 15"/>
                <a:gd name="T5" fmla="*/ 4 h 15"/>
                <a:gd name="T6" fmla="*/ 10 w 15"/>
                <a:gd name="T7" fmla="*/ 13 h 15"/>
                <a:gd name="T8" fmla="*/ 2 w 15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2" y="11"/>
                  </a:moveTo>
                  <a:cubicBezTo>
                    <a:pt x="0" y="7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5" y="7"/>
                    <a:pt x="14" y="11"/>
                    <a:pt x="10" y="13"/>
                  </a:cubicBezTo>
                  <a:cubicBezTo>
                    <a:pt x="7" y="15"/>
                    <a:pt x="3" y="14"/>
                    <a:pt x="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6" name="组合 245"/>
          <p:cNvGrpSpPr/>
          <p:nvPr/>
        </p:nvGrpSpPr>
        <p:grpSpPr>
          <a:xfrm rot="10800000">
            <a:off x="6075680" y="5124566"/>
            <a:ext cx="2374379" cy="1449806"/>
            <a:chOff x="1614488" y="5881688"/>
            <a:chExt cx="3816349" cy="2054225"/>
          </a:xfrm>
        </p:grpSpPr>
        <p:sp>
          <p:nvSpPr>
            <p:cNvPr id="247" name="Freeform 67"/>
            <p:cNvSpPr/>
            <p:nvPr/>
          </p:nvSpPr>
          <p:spPr bwMode="auto">
            <a:xfrm>
              <a:off x="1614488" y="5881688"/>
              <a:ext cx="3200400" cy="2054225"/>
            </a:xfrm>
            <a:custGeom>
              <a:avLst/>
              <a:gdLst>
                <a:gd name="T0" fmla="*/ 1040 w 1072"/>
                <a:gd name="T1" fmla="*/ 284 h 688"/>
                <a:gd name="T2" fmla="*/ 990 w 1072"/>
                <a:gd name="T3" fmla="*/ 269 h 688"/>
                <a:gd name="T4" fmla="*/ 962 w 1072"/>
                <a:gd name="T5" fmla="*/ 63 h 688"/>
                <a:gd name="T6" fmla="*/ 924 w 1072"/>
                <a:gd name="T7" fmla="*/ 73 h 688"/>
                <a:gd name="T8" fmla="*/ 958 w 1072"/>
                <a:gd name="T9" fmla="*/ 118 h 688"/>
                <a:gd name="T10" fmla="*/ 971 w 1072"/>
                <a:gd name="T11" fmla="*/ 264 h 688"/>
                <a:gd name="T12" fmla="*/ 939 w 1072"/>
                <a:gd name="T13" fmla="*/ 267 h 688"/>
                <a:gd name="T14" fmla="*/ 904 w 1072"/>
                <a:gd name="T15" fmla="*/ 267 h 688"/>
                <a:gd name="T16" fmla="*/ 854 w 1072"/>
                <a:gd name="T17" fmla="*/ 39 h 688"/>
                <a:gd name="T18" fmla="*/ 836 w 1072"/>
                <a:gd name="T19" fmla="*/ 83 h 688"/>
                <a:gd name="T20" fmla="*/ 870 w 1072"/>
                <a:gd name="T21" fmla="*/ 195 h 688"/>
                <a:gd name="T22" fmla="*/ 877 w 1072"/>
                <a:gd name="T23" fmla="*/ 266 h 688"/>
                <a:gd name="T24" fmla="*/ 753 w 1072"/>
                <a:gd name="T25" fmla="*/ 263 h 688"/>
                <a:gd name="T26" fmla="*/ 558 w 1072"/>
                <a:gd name="T27" fmla="*/ 263 h 688"/>
                <a:gd name="T28" fmla="*/ 540 w 1072"/>
                <a:gd name="T29" fmla="*/ 263 h 688"/>
                <a:gd name="T30" fmla="*/ 536 w 1072"/>
                <a:gd name="T31" fmla="*/ 15 h 688"/>
                <a:gd name="T32" fmla="*/ 501 w 1072"/>
                <a:gd name="T33" fmla="*/ 35 h 688"/>
                <a:gd name="T34" fmla="*/ 516 w 1072"/>
                <a:gd name="T35" fmla="*/ 103 h 688"/>
                <a:gd name="T36" fmla="*/ 513 w 1072"/>
                <a:gd name="T37" fmla="*/ 263 h 688"/>
                <a:gd name="T38" fmla="*/ 467 w 1072"/>
                <a:gd name="T39" fmla="*/ 269 h 688"/>
                <a:gd name="T40" fmla="*/ 457 w 1072"/>
                <a:gd name="T41" fmla="*/ 272 h 688"/>
                <a:gd name="T42" fmla="*/ 376 w 1072"/>
                <a:gd name="T43" fmla="*/ 41 h 688"/>
                <a:gd name="T44" fmla="*/ 387 w 1072"/>
                <a:gd name="T45" fmla="*/ 110 h 688"/>
                <a:gd name="T46" fmla="*/ 424 w 1072"/>
                <a:gd name="T47" fmla="*/ 291 h 688"/>
                <a:gd name="T48" fmla="*/ 427 w 1072"/>
                <a:gd name="T49" fmla="*/ 455 h 688"/>
                <a:gd name="T50" fmla="*/ 382 w 1072"/>
                <a:gd name="T51" fmla="*/ 464 h 688"/>
                <a:gd name="T52" fmla="*/ 146 w 1072"/>
                <a:gd name="T53" fmla="*/ 477 h 688"/>
                <a:gd name="T54" fmla="*/ 12 w 1072"/>
                <a:gd name="T55" fmla="*/ 616 h 688"/>
                <a:gd name="T56" fmla="*/ 89 w 1072"/>
                <a:gd name="T57" fmla="*/ 631 h 688"/>
                <a:gd name="T58" fmla="*/ 80 w 1072"/>
                <a:gd name="T59" fmla="*/ 531 h 688"/>
                <a:gd name="T60" fmla="*/ 357 w 1072"/>
                <a:gd name="T61" fmla="*/ 495 h 688"/>
                <a:gd name="T62" fmla="*/ 435 w 1072"/>
                <a:gd name="T63" fmla="*/ 488 h 688"/>
                <a:gd name="T64" fmla="*/ 477 w 1072"/>
                <a:gd name="T65" fmla="*/ 505 h 688"/>
                <a:gd name="T66" fmla="*/ 1028 w 1072"/>
                <a:gd name="T67" fmla="*/ 486 h 688"/>
                <a:gd name="T68" fmla="*/ 1040 w 1072"/>
                <a:gd name="T69" fmla="*/ 284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2" h="688">
                  <a:moveTo>
                    <a:pt x="1040" y="284"/>
                  </a:moveTo>
                  <a:cubicBezTo>
                    <a:pt x="1023" y="279"/>
                    <a:pt x="1007" y="274"/>
                    <a:pt x="990" y="269"/>
                  </a:cubicBezTo>
                  <a:cubicBezTo>
                    <a:pt x="992" y="226"/>
                    <a:pt x="994" y="88"/>
                    <a:pt x="962" y="63"/>
                  </a:cubicBezTo>
                  <a:cubicBezTo>
                    <a:pt x="923" y="34"/>
                    <a:pt x="911" y="57"/>
                    <a:pt x="924" y="73"/>
                  </a:cubicBezTo>
                  <a:cubicBezTo>
                    <a:pt x="938" y="88"/>
                    <a:pt x="953" y="88"/>
                    <a:pt x="958" y="118"/>
                  </a:cubicBezTo>
                  <a:cubicBezTo>
                    <a:pt x="961" y="142"/>
                    <a:pt x="969" y="229"/>
                    <a:pt x="971" y="264"/>
                  </a:cubicBezTo>
                  <a:cubicBezTo>
                    <a:pt x="959" y="265"/>
                    <a:pt x="948" y="267"/>
                    <a:pt x="939" y="267"/>
                  </a:cubicBezTo>
                  <a:cubicBezTo>
                    <a:pt x="928" y="267"/>
                    <a:pt x="916" y="267"/>
                    <a:pt x="904" y="267"/>
                  </a:cubicBezTo>
                  <a:cubicBezTo>
                    <a:pt x="897" y="211"/>
                    <a:pt x="876" y="55"/>
                    <a:pt x="854" y="39"/>
                  </a:cubicBezTo>
                  <a:cubicBezTo>
                    <a:pt x="827" y="21"/>
                    <a:pt x="815" y="46"/>
                    <a:pt x="836" y="83"/>
                  </a:cubicBezTo>
                  <a:cubicBezTo>
                    <a:pt x="858" y="120"/>
                    <a:pt x="862" y="148"/>
                    <a:pt x="870" y="195"/>
                  </a:cubicBezTo>
                  <a:cubicBezTo>
                    <a:pt x="874" y="223"/>
                    <a:pt x="876" y="249"/>
                    <a:pt x="877" y="266"/>
                  </a:cubicBezTo>
                  <a:cubicBezTo>
                    <a:pt x="836" y="265"/>
                    <a:pt x="794" y="263"/>
                    <a:pt x="753" y="263"/>
                  </a:cubicBezTo>
                  <a:cubicBezTo>
                    <a:pt x="688" y="262"/>
                    <a:pt x="623" y="263"/>
                    <a:pt x="558" y="263"/>
                  </a:cubicBezTo>
                  <a:cubicBezTo>
                    <a:pt x="552" y="263"/>
                    <a:pt x="546" y="263"/>
                    <a:pt x="540" y="263"/>
                  </a:cubicBezTo>
                  <a:cubicBezTo>
                    <a:pt x="545" y="200"/>
                    <a:pt x="556" y="27"/>
                    <a:pt x="536" y="15"/>
                  </a:cubicBezTo>
                  <a:cubicBezTo>
                    <a:pt x="511" y="0"/>
                    <a:pt x="489" y="12"/>
                    <a:pt x="501" y="35"/>
                  </a:cubicBezTo>
                  <a:cubicBezTo>
                    <a:pt x="512" y="59"/>
                    <a:pt x="516" y="59"/>
                    <a:pt x="516" y="103"/>
                  </a:cubicBezTo>
                  <a:cubicBezTo>
                    <a:pt x="516" y="139"/>
                    <a:pt x="514" y="232"/>
                    <a:pt x="513" y="263"/>
                  </a:cubicBezTo>
                  <a:cubicBezTo>
                    <a:pt x="497" y="264"/>
                    <a:pt x="482" y="265"/>
                    <a:pt x="467" y="269"/>
                  </a:cubicBezTo>
                  <a:cubicBezTo>
                    <a:pt x="464" y="270"/>
                    <a:pt x="460" y="271"/>
                    <a:pt x="457" y="272"/>
                  </a:cubicBezTo>
                  <a:cubicBezTo>
                    <a:pt x="449" y="213"/>
                    <a:pt x="424" y="49"/>
                    <a:pt x="376" y="41"/>
                  </a:cubicBezTo>
                  <a:cubicBezTo>
                    <a:pt x="318" y="31"/>
                    <a:pt x="365" y="76"/>
                    <a:pt x="387" y="110"/>
                  </a:cubicBezTo>
                  <a:cubicBezTo>
                    <a:pt x="408" y="143"/>
                    <a:pt x="421" y="275"/>
                    <a:pt x="424" y="291"/>
                  </a:cubicBezTo>
                  <a:cubicBezTo>
                    <a:pt x="425" y="370"/>
                    <a:pt x="426" y="455"/>
                    <a:pt x="427" y="455"/>
                  </a:cubicBezTo>
                  <a:cubicBezTo>
                    <a:pt x="420" y="456"/>
                    <a:pt x="389" y="463"/>
                    <a:pt x="382" y="464"/>
                  </a:cubicBezTo>
                  <a:cubicBezTo>
                    <a:pt x="359" y="465"/>
                    <a:pt x="243" y="466"/>
                    <a:pt x="146" y="477"/>
                  </a:cubicBezTo>
                  <a:cubicBezTo>
                    <a:pt x="48" y="487"/>
                    <a:pt x="0" y="545"/>
                    <a:pt x="12" y="616"/>
                  </a:cubicBezTo>
                  <a:cubicBezTo>
                    <a:pt x="25" y="688"/>
                    <a:pt x="100" y="658"/>
                    <a:pt x="89" y="631"/>
                  </a:cubicBezTo>
                  <a:cubicBezTo>
                    <a:pt x="77" y="604"/>
                    <a:pt x="27" y="577"/>
                    <a:pt x="80" y="531"/>
                  </a:cubicBezTo>
                  <a:cubicBezTo>
                    <a:pt x="134" y="486"/>
                    <a:pt x="280" y="495"/>
                    <a:pt x="357" y="495"/>
                  </a:cubicBezTo>
                  <a:cubicBezTo>
                    <a:pt x="434" y="495"/>
                    <a:pt x="435" y="488"/>
                    <a:pt x="435" y="488"/>
                  </a:cubicBezTo>
                  <a:cubicBezTo>
                    <a:pt x="436" y="492"/>
                    <a:pt x="461" y="503"/>
                    <a:pt x="477" y="505"/>
                  </a:cubicBezTo>
                  <a:cubicBezTo>
                    <a:pt x="477" y="505"/>
                    <a:pt x="983" y="524"/>
                    <a:pt x="1028" y="486"/>
                  </a:cubicBezTo>
                  <a:cubicBezTo>
                    <a:pt x="1072" y="448"/>
                    <a:pt x="1034" y="377"/>
                    <a:pt x="1040" y="284"/>
                  </a:cubicBezTo>
                  <a:close/>
                </a:path>
              </a:pathLst>
            </a:custGeom>
            <a:solidFill>
              <a:srgbClr val="F2E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68"/>
            <p:cNvSpPr/>
            <p:nvPr/>
          </p:nvSpPr>
          <p:spPr bwMode="auto">
            <a:xfrm>
              <a:off x="3000375" y="6902450"/>
              <a:ext cx="458787" cy="481013"/>
            </a:xfrm>
            <a:custGeom>
              <a:avLst/>
              <a:gdLst>
                <a:gd name="T0" fmla="*/ 117 w 154"/>
                <a:gd name="T1" fmla="*/ 0 h 161"/>
                <a:gd name="T2" fmla="*/ 100 w 154"/>
                <a:gd name="T3" fmla="*/ 5 h 161"/>
                <a:gd name="T4" fmla="*/ 81 w 154"/>
                <a:gd name="T5" fmla="*/ 21 h 161"/>
                <a:gd name="T6" fmla="*/ 110 w 154"/>
                <a:gd name="T7" fmla="*/ 154 h 161"/>
                <a:gd name="T8" fmla="*/ 149 w 154"/>
                <a:gd name="T9" fmla="*/ 147 h 161"/>
                <a:gd name="T10" fmla="*/ 141 w 154"/>
                <a:gd name="T11" fmla="*/ 91 h 161"/>
                <a:gd name="T12" fmla="*/ 130 w 154"/>
                <a:gd name="T13" fmla="*/ 28 h 161"/>
                <a:gd name="T14" fmla="*/ 117 w 154"/>
                <a:gd name="T1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61">
                  <a:moveTo>
                    <a:pt x="117" y="0"/>
                  </a:moveTo>
                  <a:cubicBezTo>
                    <a:pt x="111" y="1"/>
                    <a:pt x="105" y="2"/>
                    <a:pt x="100" y="5"/>
                  </a:cubicBezTo>
                  <a:cubicBezTo>
                    <a:pt x="99" y="13"/>
                    <a:pt x="92" y="21"/>
                    <a:pt x="81" y="21"/>
                  </a:cubicBezTo>
                  <a:cubicBezTo>
                    <a:pt x="0" y="21"/>
                    <a:pt x="68" y="139"/>
                    <a:pt x="110" y="154"/>
                  </a:cubicBezTo>
                  <a:cubicBezTo>
                    <a:pt x="120" y="158"/>
                    <a:pt x="145" y="161"/>
                    <a:pt x="149" y="147"/>
                  </a:cubicBezTo>
                  <a:cubicBezTo>
                    <a:pt x="154" y="129"/>
                    <a:pt x="147" y="108"/>
                    <a:pt x="141" y="91"/>
                  </a:cubicBezTo>
                  <a:cubicBezTo>
                    <a:pt x="135" y="70"/>
                    <a:pt x="129" y="50"/>
                    <a:pt x="130" y="28"/>
                  </a:cubicBezTo>
                  <a:cubicBezTo>
                    <a:pt x="131" y="16"/>
                    <a:pt x="134" y="0"/>
                    <a:pt x="117" y="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69"/>
            <p:cNvSpPr/>
            <p:nvPr/>
          </p:nvSpPr>
          <p:spPr bwMode="auto">
            <a:xfrm>
              <a:off x="1614488" y="7288213"/>
              <a:ext cx="785812" cy="647700"/>
            </a:xfrm>
            <a:custGeom>
              <a:avLst/>
              <a:gdLst>
                <a:gd name="T0" fmla="*/ 80 w 263"/>
                <a:gd name="T1" fmla="*/ 60 h 217"/>
                <a:gd name="T2" fmla="*/ 263 w 263"/>
                <a:gd name="T3" fmla="*/ 23 h 217"/>
                <a:gd name="T4" fmla="*/ 263 w 263"/>
                <a:gd name="T5" fmla="*/ 21 h 217"/>
                <a:gd name="T6" fmla="*/ 232 w 263"/>
                <a:gd name="T7" fmla="*/ 5 h 217"/>
                <a:gd name="T8" fmla="*/ 212 w 263"/>
                <a:gd name="T9" fmla="*/ 0 h 217"/>
                <a:gd name="T10" fmla="*/ 146 w 263"/>
                <a:gd name="T11" fmla="*/ 6 h 217"/>
                <a:gd name="T12" fmla="*/ 12 w 263"/>
                <a:gd name="T13" fmla="*/ 145 h 217"/>
                <a:gd name="T14" fmla="*/ 89 w 263"/>
                <a:gd name="T15" fmla="*/ 160 h 217"/>
                <a:gd name="T16" fmla="*/ 80 w 263"/>
                <a:gd name="T17" fmla="*/ 6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17">
                  <a:moveTo>
                    <a:pt x="80" y="60"/>
                  </a:moveTo>
                  <a:cubicBezTo>
                    <a:pt x="116" y="30"/>
                    <a:pt x="193" y="24"/>
                    <a:pt x="263" y="23"/>
                  </a:cubicBezTo>
                  <a:cubicBezTo>
                    <a:pt x="263" y="23"/>
                    <a:pt x="263" y="22"/>
                    <a:pt x="263" y="21"/>
                  </a:cubicBezTo>
                  <a:cubicBezTo>
                    <a:pt x="260" y="15"/>
                    <a:pt x="240" y="7"/>
                    <a:pt x="232" y="5"/>
                  </a:cubicBezTo>
                  <a:cubicBezTo>
                    <a:pt x="226" y="3"/>
                    <a:pt x="219" y="1"/>
                    <a:pt x="212" y="0"/>
                  </a:cubicBezTo>
                  <a:cubicBezTo>
                    <a:pt x="190" y="1"/>
                    <a:pt x="167" y="3"/>
                    <a:pt x="146" y="6"/>
                  </a:cubicBezTo>
                  <a:cubicBezTo>
                    <a:pt x="48" y="16"/>
                    <a:pt x="0" y="74"/>
                    <a:pt x="12" y="145"/>
                  </a:cubicBezTo>
                  <a:cubicBezTo>
                    <a:pt x="25" y="217"/>
                    <a:pt x="100" y="187"/>
                    <a:pt x="89" y="160"/>
                  </a:cubicBezTo>
                  <a:cubicBezTo>
                    <a:pt x="77" y="133"/>
                    <a:pt x="27" y="106"/>
                    <a:pt x="80" y="6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70"/>
            <p:cNvSpPr/>
            <p:nvPr/>
          </p:nvSpPr>
          <p:spPr bwMode="auto">
            <a:xfrm>
              <a:off x="4333875" y="5983288"/>
              <a:ext cx="198437" cy="250825"/>
            </a:xfrm>
            <a:custGeom>
              <a:avLst/>
              <a:gdLst>
                <a:gd name="T0" fmla="*/ 47 w 66"/>
                <a:gd name="T1" fmla="*/ 84 h 84"/>
                <a:gd name="T2" fmla="*/ 66 w 66"/>
                <a:gd name="T3" fmla="*/ 54 h 84"/>
                <a:gd name="T4" fmla="*/ 51 w 66"/>
                <a:gd name="T5" fmla="*/ 29 h 84"/>
                <a:gd name="T6" fmla="*/ 13 w 66"/>
                <a:gd name="T7" fmla="*/ 39 h 84"/>
                <a:gd name="T8" fmla="*/ 47 w 66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4">
                  <a:moveTo>
                    <a:pt x="47" y="84"/>
                  </a:moveTo>
                  <a:cubicBezTo>
                    <a:pt x="55" y="76"/>
                    <a:pt x="61" y="65"/>
                    <a:pt x="66" y="54"/>
                  </a:cubicBezTo>
                  <a:cubicBezTo>
                    <a:pt x="62" y="43"/>
                    <a:pt x="57" y="34"/>
                    <a:pt x="51" y="29"/>
                  </a:cubicBezTo>
                  <a:cubicBezTo>
                    <a:pt x="12" y="0"/>
                    <a:pt x="0" y="23"/>
                    <a:pt x="13" y="39"/>
                  </a:cubicBezTo>
                  <a:cubicBezTo>
                    <a:pt x="27" y="54"/>
                    <a:pt x="42" y="54"/>
                    <a:pt x="47" y="8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71"/>
            <p:cNvSpPr/>
            <p:nvPr/>
          </p:nvSpPr>
          <p:spPr bwMode="auto">
            <a:xfrm>
              <a:off x="4187825" y="6267450"/>
              <a:ext cx="98425" cy="207963"/>
            </a:xfrm>
            <a:custGeom>
              <a:avLst/>
              <a:gdLst>
                <a:gd name="T0" fmla="*/ 31 w 33"/>
                <a:gd name="T1" fmla="*/ 70 h 70"/>
                <a:gd name="T2" fmla="*/ 33 w 33"/>
                <a:gd name="T3" fmla="*/ 70 h 70"/>
                <a:gd name="T4" fmla="*/ 21 w 33"/>
                <a:gd name="T5" fmla="*/ 0 h 70"/>
                <a:gd name="T6" fmla="*/ 6 w 33"/>
                <a:gd name="T7" fmla="*/ 36 h 70"/>
                <a:gd name="T8" fmla="*/ 31 w 3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0">
                  <a:moveTo>
                    <a:pt x="31" y="70"/>
                  </a:moveTo>
                  <a:cubicBezTo>
                    <a:pt x="32" y="70"/>
                    <a:pt x="32" y="70"/>
                    <a:pt x="33" y="70"/>
                  </a:cubicBezTo>
                  <a:cubicBezTo>
                    <a:pt x="30" y="48"/>
                    <a:pt x="26" y="23"/>
                    <a:pt x="21" y="0"/>
                  </a:cubicBezTo>
                  <a:cubicBezTo>
                    <a:pt x="9" y="9"/>
                    <a:pt x="0" y="19"/>
                    <a:pt x="6" y="36"/>
                  </a:cubicBezTo>
                  <a:cubicBezTo>
                    <a:pt x="9" y="45"/>
                    <a:pt x="19" y="69"/>
                    <a:pt x="31" y="7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72"/>
            <p:cNvSpPr/>
            <p:nvPr/>
          </p:nvSpPr>
          <p:spPr bwMode="auto">
            <a:xfrm>
              <a:off x="4048125" y="5945188"/>
              <a:ext cx="176212" cy="254000"/>
            </a:xfrm>
            <a:custGeom>
              <a:avLst/>
              <a:gdLst>
                <a:gd name="T0" fmla="*/ 33 w 59"/>
                <a:gd name="T1" fmla="*/ 85 h 85"/>
                <a:gd name="T2" fmla="*/ 59 w 59"/>
                <a:gd name="T3" fmla="*/ 67 h 85"/>
                <a:gd name="T4" fmla="*/ 39 w 59"/>
                <a:gd name="T5" fmla="*/ 18 h 85"/>
                <a:gd name="T6" fmla="*/ 21 w 59"/>
                <a:gd name="T7" fmla="*/ 62 h 85"/>
                <a:gd name="T8" fmla="*/ 33 w 59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5">
                  <a:moveTo>
                    <a:pt x="33" y="85"/>
                  </a:moveTo>
                  <a:cubicBezTo>
                    <a:pt x="40" y="79"/>
                    <a:pt x="49" y="73"/>
                    <a:pt x="59" y="67"/>
                  </a:cubicBezTo>
                  <a:cubicBezTo>
                    <a:pt x="53" y="42"/>
                    <a:pt x="46" y="23"/>
                    <a:pt x="39" y="18"/>
                  </a:cubicBezTo>
                  <a:cubicBezTo>
                    <a:pt x="12" y="0"/>
                    <a:pt x="0" y="25"/>
                    <a:pt x="21" y="62"/>
                  </a:cubicBezTo>
                  <a:cubicBezTo>
                    <a:pt x="26" y="70"/>
                    <a:pt x="30" y="78"/>
                    <a:pt x="33" y="85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73"/>
            <p:cNvSpPr/>
            <p:nvPr/>
          </p:nvSpPr>
          <p:spPr bwMode="auto">
            <a:xfrm>
              <a:off x="2824163" y="6380163"/>
              <a:ext cx="95250" cy="215900"/>
            </a:xfrm>
            <a:custGeom>
              <a:avLst/>
              <a:gdLst>
                <a:gd name="T0" fmla="*/ 24 w 32"/>
                <a:gd name="T1" fmla="*/ 4 h 72"/>
                <a:gd name="T2" fmla="*/ 23 w 32"/>
                <a:gd name="T3" fmla="*/ 4 h 72"/>
                <a:gd name="T4" fmla="*/ 0 w 32"/>
                <a:gd name="T5" fmla="*/ 0 h 72"/>
                <a:gd name="T6" fmla="*/ 12 w 32"/>
                <a:gd name="T7" fmla="*/ 72 h 72"/>
                <a:gd name="T8" fmla="*/ 26 w 32"/>
                <a:gd name="T9" fmla="*/ 50 h 72"/>
                <a:gd name="T10" fmla="*/ 24 w 32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72">
                  <a:moveTo>
                    <a:pt x="24" y="4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17" y="3"/>
                    <a:pt x="8" y="2"/>
                    <a:pt x="0" y="0"/>
                  </a:cubicBezTo>
                  <a:cubicBezTo>
                    <a:pt x="5" y="23"/>
                    <a:pt x="9" y="49"/>
                    <a:pt x="12" y="72"/>
                  </a:cubicBezTo>
                  <a:cubicBezTo>
                    <a:pt x="18" y="66"/>
                    <a:pt x="24" y="58"/>
                    <a:pt x="26" y="50"/>
                  </a:cubicBezTo>
                  <a:cubicBezTo>
                    <a:pt x="32" y="33"/>
                    <a:pt x="30" y="18"/>
                    <a:pt x="24" y="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74"/>
            <p:cNvSpPr/>
            <p:nvPr/>
          </p:nvSpPr>
          <p:spPr bwMode="auto">
            <a:xfrm>
              <a:off x="3152775" y="6138863"/>
              <a:ext cx="71437" cy="238125"/>
            </a:xfrm>
            <a:custGeom>
              <a:avLst/>
              <a:gdLst>
                <a:gd name="T0" fmla="*/ 6 w 24"/>
                <a:gd name="T1" fmla="*/ 78 h 80"/>
                <a:gd name="T2" fmla="*/ 17 w 24"/>
                <a:gd name="T3" fmla="*/ 33 h 80"/>
                <a:gd name="T4" fmla="*/ 1 w 24"/>
                <a:gd name="T5" fmla="*/ 0 h 80"/>
                <a:gd name="T6" fmla="*/ 1 w 24"/>
                <a:gd name="T7" fmla="*/ 17 h 80"/>
                <a:gd name="T8" fmla="*/ 0 w 24"/>
                <a:gd name="T9" fmla="*/ 80 h 80"/>
                <a:gd name="T10" fmla="*/ 6 w 24"/>
                <a:gd name="T11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0">
                  <a:moveTo>
                    <a:pt x="6" y="78"/>
                  </a:moveTo>
                  <a:cubicBezTo>
                    <a:pt x="24" y="71"/>
                    <a:pt x="20" y="49"/>
                    <a:pt x="17" y="33"/>
                  </a:cubicBezTo>
                  <a:cubicBezTo>
                    <a:pt x="14" y="20"/>
                    <a:pt x="8" y="10"/>
                    <a:pt x="1" y="0"/>
                  </a:cubicBezTo>
                  <a:cubicBezTo>
                    <a:pt x="1" y="4"/>
                    <a:pt x="1" y="10"/>
                    <a:pt x="1" y="17"/>
                  </a:cubicBezTo>
                  <a:cubicBezTo>
                    <a:pt x="1" y="31"/>
                    <a:pt x="1" y="55"/>
                    <a:pt x="0" y="80"/>
                  </a:cubicBezTo>
                  <a:cubicBezTo>
                    <a:pt x="2" y="79"/>
                    <a:pt x="4" y="79"/>
                    <a:pt x="6" y="78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75"/>
            <p:cNvSpPr/>
            <p:nvPr/>
          </p:nvSpPr>
          <p:spPr bwMode="auto">
            <a:xfrm>
              <a:off x="1635125" y="7472363"/>
              <a:ext cx="277812" cy="463550"/>
            </a:xfrm>
            <a:custGeom>
              <a:avLst/>
              <a:gdLst>
                <a:gd name="T0" fmla="*/ 68 w 93"/>
                <a:gd name="T1" fmla="*/ 4 h 155"/>
                <a:gd name="T2" fmla="*/ 52 w 93"/>
                <a:gd name="T3" fmla="*/ 2 h 155"/>
                <a:gd name="T4" fmla="*/ 23 w 93"/>
                <a:gd name="T5" fmla="*/ 0 h 155"/>
                <a:gd name="T6" fmla="*/ 5 w 93"/>
                <a:gd name="T7" fmla="*/ 83 h 155"/>
                <a:gd name="T8" fmla="*/ 82 w 93"/>
                <a:gd name="T9" fmla="*/ 98 h 155"/>
                <a:gd name="T10" fmla="*/ 68 w 93"/>
                <a:gd name="T11" fmla="*/ 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55">
                  <a:moveTo>
                    <a:pt x="68" y="4"/>
                  </a:moveTo>
                  <a:cubicBezTo>
                    <a:pt x="63" y="2"/>
                    <a:pt x="58" y="2"/>
                    <a:pt x="52" y="2"/>
                  </a:cubicBezTo>
                  <a:cubicBezTo>
                    <a:pt x="42" y="1"/>
                    <a:pt x="32" y="1"/>
                    <a:pt x="23" y="0"/>
                  </a:cubicBezTo>
                  <a:cubicBezTo>
                    <a:pt x="6" y="24"/>
                    <a:pt x="0" y="52"/>
                    <a:pt x="5" y="83"/>
                  </a:cubicBezTo>
                  <a:cubicBezTo>
                    <a:pt x="18" y="155"/>
                    <a:pt x="93" y="125"/>
                    <a:pt x="82" y="98"/>
                  </a:cubicBezTo>
                  <a:cubicBezTo>
                    <a:pt x="71" y="72"/>
                    <a:pt x="23" y="46"/>
                    <a:pt x="68" y="4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76"/>
            <p:cNvSpPr/>
            <p:nvPr/>
          </p:nvSpPr>
          <p:spPr bwMode="auto">
            <a:xfrm>
              <a:off x="2886075" y="7121525"/>
              <a:ext cx="427037" cy="274638"/>
            </a:xfrm>
            <a:custGeom>
              <a:avLst/>
              <a:gdLst>
                <a:gd name="T0" fmla="*/ 135 w 143"/>
                <a:gd name="T1" fmla="*/ 46 h 92"/>
                <a:gd name="T2" fmla="*/ 93 w 143"/>
                <a:gd name="T3" fmla="*/ 18 h 92"/>
                <a:gd name="T4" fmla="*/ 0 w 143"/>
                <a:gd name="T5" fmla="*/ 9 h 92"/>
                <a:gd name="T6" fmla="*/ 1 w 143"/>
                <a:gd name="T7" fmla="*/ 40 h 92"/>
                <a:gd name="T8" fmla="*/ 0 w 143"/>
                <a:gd name="T9" fmla="*/ 40 h 92"/>
                <a:gd name="T10" fmla="*/ 1 w 143"/>
                <a:gd name="T11" fmla="*/ 46 h 92"/>
                <a:gd name="T12" fmla="*/ 8 w 143"/>
                <a:gd name="T13" fmla="*/ 51 h 92"/>
                <a:gd name="T14" fmla="*/ 16 w 143"/>
                <a:gd name="T15" fmla="*/ 60 h 92"/>
                <a:gd name="T16" fmla="*/ 37 w 143"/>
                <a:gd name="T17" fmla="*/ 84 h 92"/>
                <a:gd name="T18" fmla="*/ 42 w 143"/>
                <a:gd name="T19" fmla="*/ 88 h 92"/>
                <a:gd name="T20" fmla="*/ 51 w 143"/>
                <a:gd name="T21" fmla="*/ 90 h 92"/>
                <a:gd name="T22" fmla="*/ 134 w 143"/>
                <a:gd name="T23" fmla="*/ 92 h 92"/>
                <a:gd name="T24" fmla="*/ 135 w 143"/>
                <a:gd name="T25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92">
                  <a:moveTo>
                    <a:pt x="135" y="46"/>
                  </a:moveTo>
                  <a:cubicBezTo>
                    <a:pt x="126" y="32"/>
                    <a:pt x="109" y="23"/>
                    <a:pt x="93" y="18"/>
                  </a:cubicBezTo>
                  <a:cubicBezTo>
                    <a:pt x="66" y="9"/>
                    <a:pt x="30" y="0"/>
                    <a:pt x="0" y="9"/>
                  </a:cubicBezTo>
                  <a:cubicBezTo>
                    <a:pt x="0" y="28"/>
                    <a:pt x="0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2"/>
                    <a:pt x="1" y="44"/>
                    <a:pt x="1" y="46"/>
                  </a:cubicBezTo>
                  <a:cubicBezTo>
                    <a:pt x="1" y="40"/>
                    <a:pt x="6" y="49"/>
                    <a:pt x="8" y="51"/>
                  </a:cubicBezTo>
                  <a:cubicBezTo>
                    <a:pt x="11" y="54"/>
                    <a:pt x="13" y="57"/>
                    <a:pt x="16" y="60"/>
                  </a:cubicBezTo>
                  <a:cubicBezTo>
                    <a:pt x="23" y="68"/>
                    <a:pt x="29" y="78"/>
                    <a:pt x="37" y="84"/>
                  </a:cubicBezTo>
                  <a:cubicBezTo>
                    <a:pt x="39" y="85"/>
                    <a:pt x="41" y="87"/>
                    <a:pt x="42" y="88"/>
                  </a:cubicBezTo>
                  <a:cubicBezTo>
                    <a:pt x="45" y="89"/>
                    <a:pt x="48" y="90"/>
                    <a:pt x="51" y="90"/>
                  </a:cubicBezTo>
                  <a:cubicBezTo>
                    <a:pt x="51" y="90"/>
                    <a:pt x="84" y="91"/>
                    <a:pt x="134" y="92"/>
                  </a:cubicBezTo>
                  <a:cubicBezTo>
                    <a:pt x="138" y="78"/>
                    <a:pt x="143" y="60"/>
                    <a:pt x="135" y="46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77"/>
            <p:cNvSpPr/>
            <p:nvPr/>
          </p:nvSpPr>
          <p:spPr bwMode="auto">
            <a:xfrm>
              <a:off x="3630613" y="6667500"/>
              <a:ext cx="587375" cy="638175"/>
            </a:xfrm>
            <a:custGeom>
              <a:avLst/>
              <a:gdLst>
                <a:gd name="T0" fmla="*/ 123 w 197"/>
                <a:gd name="T1" fmla="*/ 182 h 214"/>
                <a:gd name="T2" fmla="*/ 140 w 197"/>
                <a:gd name="T3" fmla="*/ 139 h 214"/>
                <a:gd name="T4" fmla="*/ 174 w 197"/>
                <a:gd name="T5" fmla="*/ 123 h 214"/>
                <a:gd name="T6" fmla="*/ 197 w 197"/>
                <a:gd name="T7" fmla="*/ 89 h 214"/>
                <a:gd name="T8" fmla="*/ 184 w 197"/>
                <a:gd name="T9" fmla="*/ 70 h 214"/>
                <a:gd name="T10" fmla="*/ 92 w 197"/>
                <a:gd name="T11" fmla="*/ 20 h 214"/>
                <a:gd name="T12" fmla="*/ 43 w 197"/>
                <a:gd name="T13" fmla="*/ 95 h 214"/>
                <a:gd name="T14" fmla="*/ 12 w 197"/>
                <a:gd name="T15" fmla="*/ 172 h 214"/>
                <a:gd name="T16" fmla="*/ 64 w 197"/>
                <a:gd name="T17" fmla="*/ 213 h 214"/>
                <a:gd name="T18" fmla="*/ 123 w 197"/>
                <a:gd name="T19" fmla="*/ 18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214">
                  <a:moveTo>
                    <a:pt x="123" y="182"/>
                  </a:moveTo>
                  <a:cubicBezTo>
                    <a:pt x="126" y="167"/>
                    <a:pt x="127" y="150"/>
                    <a:pt x="140" y="139"/>
                  </a:cubicBezTo>
                  <a:cubicBezTo>
                    <a:pt x="150" y="130"/>
                    <a:pt x="162" y="129"/>
                    <a:pt x="174" y="123"/>
                  </a:cubicBezTo>
                  <a:cubicBezTo>
                    <a:pt x="191" y="113"/>
                    <a:pt x="196" y="102"/>
                    <a:pt x="197" y="89"/>
                  </a:cubicBezTo>
                  <a:cubicBezTo>
                    <a:pt x="190" y="87"/>
                    <a:pt x="183" y="80"/>
                    <a:pt x="184" y="70"/>
                  </a:cubicBezTo>
                  <a:cubicBezTo>
                    <a:pt x="186" y="22"/>
                    <a:pt x="132" y="0"/>
                    <a:pt x="92" y="20"/>
                  </a:cubicBezTo>
                  <a:cubicBezTo>
                    <a:pt x="61" y="37"/>
                    <a:pt x="58" y="66"/>
                    <a:pt x="43" y="95"/>
                  </a:cubicBezTo>
                  <a:cubicBezTo>
                    <a:pt x="29" y="121"/>
                    <a:pt x="0" y="139"/>
                    <a:pt x="12" y="172"/>
                  </a:cubicBezTo>
                  <a:cubicBezTo>
                    <a:pt x="20" y="193"/>
                    <a:pt x="41" y="211"/>
                    <a:pt x="64" y="213"/>
                  </a:cubicBezTo>
                  <a:cubicBezTo>
                    <a:pt x="84" y="214"/>
                    <a:pt x="119" y="206"/>
                    <a:pt x="123" y="182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78"/>
            <p:cNvSpPr/>
            <p:nvPr/>
          </p:nvSpPr>
          <p:spPr bwMode="auto">
            <a:xfrm>
              <a:off x="3878263" y="6921500"/>
              <a:ext cx="303212" cy="455613"/>
            </a:xfrm>
            <a:custGeom>
              <a:avLst/>
              <a:gdLst>
                <a:gd name="T0" fmla="*/ 9 w 102"/>
                <a:gd name="T1" fmla="*/ 51 h 153"/>
                <a:gd name="T2" fmla="*/ 20 w 102"/>
                <a:gd name="T3" fmla="*/ 78 h 153"/>
                <a:gd name="T4" fmla="*/ 11 w 102"/>
                <a:gd name="T5" fmla="*/ 101 h 153"/>
                <a:gd name="T6" fmla="*/ 15 w 102"/>
                <a:gd name="T7" fmla="*/ 127 h 153"/>
                <a:gd name="T8" fmla="*/ 30 w 102"/>
                <a:gd name="T9" fmla="*/ 130 h 153"/>
                <a:gd name="T10" fmla="*/ 94 w 102"/>
                <a:gd name="T11" fmla="*/ 112 h 153"/>
                <a:gd name="T12" fmla="*/ 84 w 102"/>
                <a:gd name="T13" fmla="*/ 56 h 153"/>
                <a:gd name="T14" fmla="*/ 65 w 102"/>
                <a:gd name="T15" fmla="*/ 7 h 153"/>
                <a:gd name="T16" fmla="*/ 22 w 102"/>
                <a:gd name="T17" fmla="*/ 11 h 153"/>
                <a:gd name="T18" fmla="*/ 9 w 102"/>
                <a:gd name="T19" fmla="*/ 5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53">
                  <a:moveTo>
                    <a:pt x="9" y="51"/>
                  </a:moveTo>
                  <a:cubicBezTo>
                    <a:pt x="14" y="59"/>
                    <a:pt x="21" y="68"/>
                    <a:pt x="20" y="78"/>
                  </a:cubicBezTo>
                  <a:cubicBezTo>
                    <a:pt x="19" y="87"/>
                    <a:pt x="14" y="93"/>
                    <a:pt x="11" y="101"/>
                  </a:cubicBezTo>
                  <a:cubicBezTo>
                    <a:pt x="8" y="113"/>
                    <a:pt x="10" y="120"/>
                    <a:pt x="15" y="127"/>
                  </a:cubicBezTo>
                  <a:cubicBezTo>
                    <a:pt x="20" y="125"/>
                    <a:pt x="25" y="125"/>
                    <a:pt x="30" y="130"/>
                  </a:cubicBezTo>
                  <a:cubicBezTo>
                    <a:pt x="50" y="153"/>
                    <a:pt x="85" y="139"/>
                    <a:pt x="94" y="112"/>
                  </a:cubicBezTo>
                  <a:cubicBezTo>
                    <a:pt x="102" y="91"/>
                    <a:pt x="90" y="76"/>
                    <a:pt x="84" y="56"/>
                  </a:cubicBezTo>
                  <a:cubicBezTo>
                    <a:pt x="79" y="38"/>
                    <a:pt x="85" y="17"/>
                    <a:pt x="65" y="7"/>
                  </a:cubicBezTo>
                  <a:cubicBezTo>
                    <a:pt x="51" y="0"/>
                    <a:pt x="34" y="1"/>
                    <a:pt x="22" y="11"/>
                  </a:cubicBezTo>
                  <a:cubicBezTo>
                    <a:pt x="13" y="19"/>
                    <a:pt x="0" y="38"/>
                    <a:pt x="9" y="51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79"/>
            <p:cNvSpPr/>
            <p:nvPr/>
          </p:nvSpPr>
          <p:spPr bwMode="auto">
            <a:xfrm>
              <a:off x="4367213" y="6831013"/>
              <a:ext cx="176212" cy="514350"/>
            </a:xfrm>
            <a:custGeom>
              <a:avLst/>
              <a:gdLst>
                <a:gd name="T0" fmla="*/ 75 w 111"/>
                <a:gd name="T1" fmla="*/ 0 h 324"/>
                <a:gd name="T2" fmla="*/ 0 w 111"/>
                <a:gd name="T3" fmla="*/ 324 h 324"/>
                <a:gd name="T4" fmla="*/ 111 w 111"/>
                <a:gd name="T5" fmla="*/ 318 h 324"/>
                <a:gd name="T6" fmla="*/ 75 w 111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324">
                  <a:moveTo>
                    <a:pt x="75" y="0"/>
                  </a:moveTo>
                  <a:lnTo>
                    <a:pt x="0" y="324"/>
                  </a:lnTo>
                  <a:lnTo>
                    <a:pt x="111" y="31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80"/>
            <p:cNvSpPr/>
            <p:nvPr/>
          </p:nvSpPr>
          <p:spPr bwMode="auto">
            <a:xfrm>
              <a:off x="4197350" y="6550025"/>
              <a:ext cx="1233487" cy="1212850"/>
            </a:xfrm>
            <a:custGeom>
              <a:avLst/>
              <a:gdLst>
                <a:gd name="T0" fmla="*/ 413 w 413"/>
                <a:gd name="T1" fmla="*/ 241 h 406"/>
                <a:gd name="T2" fmla="*/ 196 w 413"/>
                <a:gd name="T3" fmla="*/ 23 h 406"/>
                <a:gd name="T4" fmla="*/ 43 w 413"/>
                <a:gd name="T5" fmla="*/ 284 h 406"/>
                <a:gd name="T6" fmla="*/ 109 w 413"/>
                <a:gd name="T7" fmla="*/ 406 h 406"/>
                <a:gd name="T8" fmla="*/ 133 w 413"/>
                <a:gd name="T9" fmla="*/ 343 h 406"/>
                <a:gd name="T10" fmla="*/ 349 w 413"/>
                <a:gd name="T11" fmla="*/ 210 h 406"/>
                <a:gd name="T12" fmla="*/ 413 w 413"/>
                <a:gd name="T13" fmla="*/ 24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406">
                  <a:moveTo>
                    <a:pt x="413" y="241"/>
                  </a:moveTo>
                  <a:cubicBezTo>
                    <a:pt x="413" y="241"/>
                    <a:pt x="338" y="0"/>
                    <a:pt x="196" y="23"/>
                  </a:cubicBezTo>
                  <a:cubicBezTo>
                    <a:pt x="17" y="52"/>
                    <a:pt x="0" y="184"/>
                    <a:pt x="43" y="284"/>
                  </a:cubicBezTo>
                  <a:cubicBezTo>
                    <a:pt x="86" y="383"/>
                    <a:pt x="109" y="406"/>
                    <a:pt x="109" y="406"/>
                  </a:cubicBezTo>
                  <a:cubicBezTo>
                    <a:pt x="133" y="343"/>
                    <a:pt x="133" y="343"/>
                    <a:pt x="133" y="343"/>
                  </a:cubicBezTo>
                  <a:cubicBezTo>
                    <a:pt x="349" y="210"/>
                    <a:pt x="349" y="210"/>
                    <a:pt x="349" y="210"/>
                  </a:cubicBezTo>
                  <a:lnTo>
                    <a:pt x="413" y="241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81"/>
            <p:cNvSpPr/>
            <p:nvPr/>
          </p:nvSpPr>
          <p:spPr bwMode="auto">
            <a:xfrm>
              <a:off x="4418013" y="7577138"/>
              <a:ext cx="169862" cy="185738"/>
            </a:xfrm>
            <a:custGeom>
              <a:avLst/>
              <a:gdLst>
                <a:gd name="T0" fmla="*/ 0 w 57"/>
                <a:gd name="T1" fmla="*/ 5 h 62"/>
                <a:gd name="T2" fmla="*/ 35 w 57"/>
                <a:gd name="T3" fmla="*/ 62 h 62"/>
                <a:gd name="T4" fmla="*/ 57 w 57"/>
                <a:gd name="T5" fmla="*/ 6 h 62"/>
                <a:gd name="T6" fmla="*/ 0 w 57"/>
                <a:gd name="T7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2">
                  <a:moveTo>
                    <a:pt x="0" y="5"/>
                  </a:moveTo>
                  <a:cubicBezTo>
                    <a:pt x="23" y="50"/>
                    <a:pt x="35" y="62"/>
                    <a:pt x="35" y="62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38" y="0"/>
                    <a:pt x="18" y="0"/>
                    <a:pt x="0" y="5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82"/>
            <p:cNvSpPr/>
            <p:nvPr/>
          </p:nvSpPr>
          <p:spPr bwMode="auto">
            <a:xfrm>
              <a:off x="4283075" y="6600825"/>
              <a:ext cx="782637" cy="800100"/>
            </a:xfrm>
            <a:custGeom>
              <a:avLst/>
              <a:gdLst>
                <a:gd name="T0" fmla="*/ 252 w 262"/>
                <a:gd name="T1" fmla="*/ 67 h 268"/>
                <a:gd name="T2" fmla="*/ 262 w 262"/>
                <a:gd name="T3" fmla="*/ 31 h 268"/>
                <a:gd name="T4" fmla="*/ 167 w 262"/>
                <a:gd name="T5" fmla="*/ 6 h 268"/>
                <a:gd name="T6" fmla="*/ 0 w 262"/>
                <a:gd name="T7" fmla="*/ 132 h 268"/>
                <a:gd name="T8" fmla="*/ 1 w 262"/>
                <a:gd name="T9" fmla="*/ 133 h 268"/>
                <a:gd name="T10" fmla="*/ 83 w 262"/>
                <a:gd name="T11" fmla="*/ 169 h 268"/>
                <a:gd name="T12" fmla="*/ 155 w 262"/>
                <a:gd name="T13" fmla="*/ 187 h 268"/>
                <a:gd name="T14" fmla="*/ 198 w 262"/>
                <a:gd name="T15" fmla="*/ 268 h 268"/>
                <a:gd name="T16" fmla="*/ 242 w 262"/>
                <a:gd name="T17" fmla="*/ 242 h 268"/>
                <a:gd name="T18" fmla="*/ 228 w 262"/>
                <a:gd name="T19" fmla="*/ 137 h 268"/>
                <a:gd name="T20" fmla="*/ 252 w 262"/>
                <a:gd name="T21" fmla="*/ 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268">
                  <a:moveTo>
                    <a:pt x="252" y="67"/>
                  </a:moveTo>
                  <a:cubicBezTo>
                    <a:pt x="256" y="56"/>
                    <a:pt x="260" y="44"/>
                    <a:pt x="262" y="31"/>
                  </a:cubicBezTo>
                  <a:cubicBezTo>
                    <a:pt x="235" y="12"/>
                    <a:pt x="203" y="0"/>
                    <a:pt x="167" y="6"/>
                  </a:cubicBezTo>
                  <a:cubicBezTo>
                    <a:pt x="64" y="22"/>
                    <a:pt x="15" y="73"/>
                    <a:pt x="0" y="132"/>
                  </a:cubicBezTo>
                  <a:cubicBezTo>
                    <a:pt x="0" y="132"/>
                    <a:pt x="1" y="132"/>
                    <a:pt x="1" y="133"/>
                  </a:cubicBezTo>
                  <a:cubicBezTo>
                    <a:pt x="28" y="149"/>
                    <a:pt x="50" y="168"/>
                    <a:pt x="83" y="169"/>
                  </a:cubicBezTo>
                  <a:cubicBezTo>
                    <a:pt x="109" y="171"/>
                    <a:pt x="133" y="172"/>
                    <a:pt x="155" y="187"/>
                  </a:cubicBezTo>
                  <a:cubicBezTo>
                    <a:pt x="182" y="206"/>
                    <a:pt x="190" y="238"/>
                    <a:pt x="198" y="268"/>
                  </a:cubicBezTo>
                  <a:cubicBezTo>
                    <a:pt x="242" y="242"/>
                    <a:pt x="242" y="242"/>
                    <a:pt x="242" y="242"/>
                  </a:cubicBezTo>
                  <a:cubicBezTo>
                    <a:pt x="216" y="214"/>
                    <a:pt x="217" y="174"/>
                    <a:pt x="228" y="137"/>
                  </a:cubicBezTo>
                  <a:cubicBezTo>
                    <a:pt x="235" y="113"/>
                    <a:pt x="245" y="91"/>
                    <a:pt x="252" y="67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83"/>
            <p:cNvSpPr/>
            <p:nvPr/>
          </p:nvSpPr>
          <p:spPr bwMode="auto">
            <a:xfrm>
              <a:off x="5245100" y="7058025"/>
              <a:ext cx="185737" cy="212725"/>
            </a:xfrm>
            <a:custGeom>
              <a:avLst/>
              <a:gdLst>
                <a:gd name="T0" fmla="*/ 0 w 62"/>
                <a:gd name="T1" fmla="*/ 41 h 71"/>
                <a:gd name="T2" fmla="*/ 62 w 62"/>
                <a:gd name="T3" fmla="*/ 71 h 71"/>
                <a:gd name="T4" fmla="*/ 33 w 62"/>
                <a:gd name="T5" fmla="*/ 0 h 71"/>
                <a:gd name="T6" fmla="*/ 0 w 62"/>
                <a:gd name="T7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71">
                  <a:moveTo>
                    <a:pt x="0" y="41"/>
                  </a:move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52" y="39"/>
                    <a:pt x="33" y="0"/>
                  </a:cubicBezTo>
                  <a:cubicBezTo>
                    <a:pt x="17" y="10"/>
                    <a:pt x="6" y="23"/>
                    <a:pt x="0" y="41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84"/>
            <p:cNvSpPr/>
            <p:nvPr/>
          </p:nvSpPr>
          <p:spPr bwMode="auto">
            <a:xfrm>
              <a:off x="4292600" y="7031038"/>
              <a:ext cx="349250" cy="349250"/>
            </a:xfrm>
            <a:custGeom>
              <a:avLst/>
              <a:gdLst>
                <a:gd name="T0" fmla="*/ 220 w 220"/>
                <a:gd name="T1" fmla="*/ 8 h 220"/>
                <a:gd name="T2" fmla="*/ 0 w 220"/>
                <a:gd name="T3" fmla="*/ 220 h 220"/>
                <a:gd name="T4" fmla="*/ 216 w 220"/>
                <a:gd name="T5" fmla="*/ 0 h 220"/>
                <a:gd name="T6" fmla="*/ 220 w 220"/>
                <a:gd name="T7" fmla="*/ 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220">
                  <a:moveTo>
                    <a:pt x="220" y="8"/>
                  </a:moveTo>
                  <a:lnTo>
                    <a:pt x="0" y="220"/>
                  </a:lnTo>
                  <a:lnTo>
                    <a:pt x="216" y="0"/>
                  </a:lnTo>
                  <a:lnTo>
                    <a:pt x="220" y="8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85"/>
            <p:cNvSpPr/>
            <p:nvPr/>
          </p:nvSpPr>
          <p:spPr bwMode="auto">
            <a:xfrm>
              <a:off x="4214813" y="6992938"/>
              <a:ext cx="396875" cy="223838"/>
            </a:xfrm>
            <a:custGeom>
              <a:avLst/>
              <a:gdLst>
                <a:gd name="T0" fmla="*/ 250 w 250"/>
                <a:gd name="T1" fmla="*/ 7 h 141"/>
                <a:gd name="T2" fmla="*/ 245 w 250"/>
                <a:gd name="T3" fmla="*/ 0 h 141"/>
                <a:gd name="T4" fmla="*/ 0 w 250"/>
                <a:gd name="T5" fmla="*/ 141 h 141"/>
                <a:gd name="T6" fmla="*/ 250 w 250"/>
                <a:gd name="T7" fmla="*/ 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0" h="141">
                  <a:moveTo>
                    <a:pt x="250" y="7"/>
                  </a:moveTo>
                  <a:lnTo>
                    <a:pt x="245" y="0"/>
                  </a:lnTo>
                  <a:lnTo>
                    <a:pt x="0" y="141"/>
                  </a:lnTo>
                  <a:lnTo>
                    <a:pt x="250" y="7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86"/>
            <p:cNvSpPr/>
            <p:nvPr/>
          </p:nvSpPr>
          <p:spPr bwMode="auto">
            <a:xfrm>
              <a:off x="4167188" y="6938963"/>
              <a:ext cx="406400" cy="92075"/>
            </a:xfrm>
            <a:custGeom>
              <a:avLst/>
              <a:gdLst>
                <a:gd name="T0" fmla="*/ 256 w 256"/>
                <a:gd name="T1" fmla="*/ 6 h 58"/>
                <a:gd name="T2" fmla="*/ 252 w 256"/>
                <a:gd name="T3" fmla="*/ 0 h 58"/>
                <a:gd name="T4" fmla="*/ 0 w 256"/>
                <a:gd name="T5" fmla="*/ 58 h 58"/>
                <a:gd name="T6" fmla="*/ 256 w 256"/>
                <a:gd name="T7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" h="58">
                  <a:moveTo>
                    <a:pt x="256" y="6"/>
                  </a:moveTo>
                  <a:lnTo>
                    <a:pt x="252" y="0"/>
                  </a:lnTo>
                  <a:lnTo>
                    <a:pt x="0" y="58"/>
                  </a:lnTo>
                  <a:lnTo>
                    <a:pt x="256" y="6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87"/>
            <p:cNvSpPr/>
            <p:nvPr/>
          </p:nvSpPr>
          <p:spPr bwMode="auto">
            <a:xfrm>
              <a:off x="4854575" y="6796088"/>
              <a:ext cx="474662" cy="125413"/>
            </a:xfrm>
            <a:custGeom>
              <a:avLst/>
              <a:gdLst>
                <a:gd name="T0" fmla="*/ 3 w 299"/>
                <a:gd name="T1" fmla="*/ 79 h 79"/>
                <a:gd name="T2" fmla="*/ 299 w 299"/>
                <a:gd name="T3" fmla="*/ 0 h 79"/>
                <a:gd name="T4" fmla="*/ 0 w 299"/>
                <a:gd name="T5" fmla="*/ 73 h 79"/>
                <a:gd name="T6" fmla="*/ 3 w 299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" h="79">
                  <a:moveTo>
                    <a:pt x="3" y="79"/>
                  </a:moveTo>
                  <a:lnTo>
                    <a:pt x="299" y="0"/>
                  </a:lnTo>
                  <a:lnTo>
                    <a:pt x="0" y="7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88"/>
            <p:cNvSpPr/>
            <p:nvPr/>
          </p:nvSpPr>
          <p:spPr bwMode="auto">
            <a:xfrm>
              <a:off x="4838700" y="6646863"/>
              <a:ext cx="392112" cy="228600"/>
            </a:xfrm>
            <a:custGeom>
              <a:avLst/>
              <a:gdLst>
                <a:gd name="T0" fmla="*/ 2 w 247"/>
                <a:gd name="T1" fmla="*/ 144 h 144"/>
                <a:gd name="T2" fmla="*/ 0 w 247"/>
                <a:gd name="T3" fmla="*/ 137 h 144"/>
                <a:gd name="T4" fmla="*/ 247 w 247"/>
                <a:gd name="T5" fmla="*/ 0 h 144"/>
                <a:gd name="T6" fmla="*/ 2 w 247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" h="144">
                  <a:moveTo>
                    <a:pt x="2" y="144"/>
                  </a:moveTo>
                  <a:lnTo>
                    <a:pt x="0" y="137"/>
                  </a:lnTo>
                  <a:lnTo>
                    <a:pt x="247" y="0"/>
                  </a:lnTo>
                  <a:lnTo>
                    <a:pt x="2" y="14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89"/>
            <p:cNvSpPr/>
            <p:nvPr/>
          </p:nvSpPr>
          <p:spPr bwMode="auto">
            <a:xfrm>
              <a:off x="4808538" y="6508750"/>
              <a:ext cx="287337" cy="307975"/>
            </a:xfrm>
            <a:custGeom>
              <a:avLst/>
              <a:gdLst>
                <a:gd name="T0" fmla="*/ 4 w 181"/>
                <a:gd name="T1" fmla="*/ 194 h 194"/>
                <a:gd name="T2" fmla="*/ 0 w 181"/>
                <a:gd name="T3" fmla="*/ 186 h 194"/>
                <a:gd name="T4" fmla="*/ 181 w 181"/>
                <a:gd name="T5" fmla="*/ 0 h 194"/>
                <a:gd name="T6" fmla="*/ 4 w 181"/>
                <a:gd name="T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94">
                  <a:moveTo>
                    <a:pt x="4" y="194"/>
                  </a:moveTo>
                  <a:lnTo>
                    <a:pt x="0" y="186"/>
                  </a:lnTo>
                  <a:lnTo>
                    <a:pt x="181" y="0"/>
                  </a:lnTo>
                  <a:lnTo>
                    <a:pt x="4" y="19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90"/>
            <p:cNvSpPr/>
            <p:nvPr/>
          </p:nvSpPr>
          <p:spPr bwMode="auto">
            <a:xfrm>
              <a:off x="4522788" y="6718300"/>
              <a:ext cx="265112" cy="220663"/>
            </a:xfrm>
            <a:custGeom>
              <a:avLst/>
              <a:gdLst>
                <a:gd name="T0" fmla="*/ 35 w 89"/>
                <a:gd name="T1" fmla="*/ 31 h 74"/>
                <a:gd name="T2" fmla="*/ 66 w 89"/>
                <a:gd name="T3" fmla="*/ 73 h 74"/>
                <a:gd name="T4" fmla="*/ 71 w 89"/>
                <a:gd name="T5" fmla="*/ 74 h 74"/>
                <a:gd name="T6" fmla="*/ 70 w 89"/>
                <a:gd name="T7" fmla="*/ 70 h 74"/>
                <a:gd name="T8" fmla="*/ 72 w 89"/>
                <a:gd name="T9" fmla="*/ 72 h 74"/>
                <a:gd name="T10" fmla="*/ 74 w 89"/>
                <a:gd name="T11" fmla="*/ 67 h 74"/>
                <a:gd name="T12" fmla="*/ 53 w 89"/>
                <a:gd name="T13" fmla="*/ 19 h 74"/>
                <a:gd name="T14" fmla="*/ 89 w 89"/>
                <a:gd name="T15" fmla="*/ 0 h 74"/>
                <a:gd name="T16" fmla="*/ 46 w 89"/>
                <a:gd name="T17" fmla="*/ 26 h 74"/>
                <a:gd name="T18" fmla="*/ 47 w 89"/>
                <a:gd name="T19" fmla="*/ 31 h 74"/>
                <a:gd name="T20" fmla="*/ 45 w 89"/>
                <a:gd name="T21" fmla="*/ 28 h 74"/>
                <a:gd name="T22" fmla="*/ 0 w 89"/>
                <a:gd name="T23" fmla="*/ 51 h 74"/>
                <a:gd name="T24" fmla="*/ 35 w 89"/>
                <a:gd name="T25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74">
                  <a:moveTo>
                    <a:pt x="35" y="31"/>
                  </a:moveTo>
                  <a:cubicBezTo>
                    <a:pt x="50" y="32"/>
                    <a:pt x="66" y="73"/>
                    <a:pt x="66" y="73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1" y="74"/>
                    <a:pt x="70" y="72"/>
                    <a:pt x="70" y="70"/>
                  </a:cubicBezTo>
                  <a:cubicBezTo>
                    <a:pt x="71" y="71"/>
                    <a:pt x="72" y="72"/>
                    <a:pt x="72" y="72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7"/>
                    <a:pt x="47" y="33"/>
                    <a:pt x="53" y="19"/>
                  </a:cubicBezTo>
                  <a:cubicBezTo>
                    <a:pt x="59" y="6"/>
                    <a:pt x="89" y="0"/>
                    <a:pt x="89" y="0"/>
                  </a:cubicBezTo>
                  <a:cubicBezTo>
                    <a:pt x="89" y="0"/>
                    <a:pt x="44" y="1"/>
                    <a:pt x="46" y="26"/>
                  </a:cubicBezTo>
                  <a:cubicBezTo>
                    <a:pt x="47" y="28"/>
                    <a:pt x="47" y="29"/>
                    <a:pt x="47" y="31"/>
                  </a:cubicBezTo>
                  <a:cubicBezTo>
                    <a:pt x="46" y="30"/>
                    <a:pt x="46" y="29"/>
                    <a:pt x="45" y="28"/>
                  </a:cubicBezTo>
                  <a:cubicBezTo>
                    <a:pt x="24" y="13"/>
                    <a:pt x="0" y="51"/>
                    <a:pt x="0" y="51"/>
                  </a:cubicBezTo>
                  <a:cubicBezTo>
                    <a:pt x="0" y="51"/>
                    <a:pt x="20" y="29"/>
                    <a:pt x="35" y="31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91"/>
            <p:cNvSpPr/>
            <p:nvPr/>
          </p:nvSpPr>
          <p:spPr bwMode="auto">
            <a:xfrm>
              <a:off x="4665663" y="6884988"/>
              <a:ext cx="146050" cy="115888"/>
            </a:xfrm>
            <a:custGeom>
              <a:avLst/>
              <a:gdLst>
                <a:gd name="T0" fmla="*/ 4 w 49"/>
                <a:gd name="T1" fmla="*/ 31 h 39"/>
                <a:gd name="T2" fmla="*/ 17 w 49"/>
                <a:gd name="T3" fmla="*/ 7 h 39"/>
                <a:gd name="T4" fmla="*/ 45 w 49"/>
                <a:gd name="T5" fmla="*/ 8 h 39"/>
                <a:gd name="T6" fmla="*/ 32 w 49"/>
                <a:gd name="T7" fmla="*/ 32 h 39"/>
                <a:gd name="T8" fmla="*/ 4 w 49"/>
                <a:gd name="T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9">
                  <a:moveTo>
                    <a:pt x="4" y="31"/>
                  </a:moveTo>
                  <a:cubicBezTo>
                    <a:pt x="0" y="24"/>
                    <a:pt x="6" y="13"/>
                    <a:pt x="17" y="7"/>
                  </a:cubicBezTo>
                  <a:cubicBezTo>
                    <a:pt x="28" y="0"/>
                    <a:pt x="41" y="1"/>
                    <a:pt x="45" y="8"/>
                  </a:cubicBezTo>
                  <a:cubicBezTo>
                    <a:pt x="49" y="15"/>
                    <a:pt x="43" y="26"/>
                    <a:pt x="32" y="32"/>
                  </a:cubicBezTo>
                  <a:cubicBezTo>
                    <a:pt x="20" y="39"/>
                    <a:pt x="8" y="38"/>
                    <a:pt x="4" y="31"/>
                  </a:cubicBezTo>
                  <a:close/>
                </a:path>
              </a:pathLst>
            </a:custGeom>
            <a:solidFill>
              <a:srgbClr val="754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92"/>
            <p:cNvSpPr/>
            <p:nvPr/>
          </p:nvSpPr>
          <p:spPr bwMode="auto">
            <a:xfrm>
              <a:off x="4976813" y="6911975"/>
              <a:ext cx="128587" cy="128588"/>
            </a:xfrm>
            <a:custGeom>
              <a:avLst/>
              <a:gdLst>
                <a:gd name="T0" fmla="*/ 5 w 43"/>
                <a:gd name="T1" fmla="*/ 31 h 43"/>
                <a:gd name="T2" fmla="*/ 12 w 43"/>
                <a:gd name="T3" fmla="*/ 5 h 43"/>
                <a:gd name="T4" fmla="*/ 38 w 43"/>
                <a:gd name="T5" fmla="*/ 12 h 43"/>
                <a:gd name="T6" fmla="*/ 31 w 43"/>
                <a:gd name="T7" fmla="*/ 38 h 43"/>
                <a:gd name="T8" fmla="*/ 5 w 43"/>
                <a:gd name="T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5" y="31"/>
                  </a:moveTo>
                  <a:cubicBezTo>
                    <a:pt x="0" y="22"/>
                    <a:pt x="3" y="10"/>
                    <a:pt x="12" y="5"/>
                  </a:cubicBezTo>
                  <a:cubicBezTo>
                    <a:pt x="21" y="0"/>
                    <a:pt x="33" y="3"/>
                    <a:pt x="38" y="12"/>
                  </a:cubicBezTo>
                  <a:cubicBezTo>
                    <a:pt x="43" y="21"/>
                    <a:pt x="40" y="33"/>
                    <a:pt x="31" y="38"/>
                  </a:cubicBezTo>
                  <a:cubicBezTo>
                    <a:pt x="22" y="43"/>
                    <a:pt x="10" y="40"/>
                    <a:pt x="5" y="31"/>
                  </a:cubicBezTo>
                  <a:close/>
                </a:path>
              </a:pathLst>
            </a:cu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93"/>
            <p:cNvSpPr/>
            <p:nvPr/>
          </p:nvSpPr>
          <p:spPr bwMode="auto">
            <a:xfrm>
              <a:off x="5045075" y="6945313"/>
              <a:ext cx="41275" cy="44450"/>
            </a:xfrm>
            <a:custGeom>
              <a:avLst/>
              <a:gdLst>
                <a:gd name="T0" fmla="*/ 1 w 14"/>
                <a:gd name="T1" fmla="*/ 11 h 15"/>
                <a:gd name="T2" fmla="*/ 4 w 14"/>
                <a:gd name="T3" fmla="*/ 2 h 15"/>
                <a:gd name="T4" fmla="*/ 13 w 14"/>
                <a:gd name="T5" fmla="*/ 4 h 15"/>
                <a:gd name="T6" fmla="*/ 10 w 14"/>
                <a:gd name="T7" fmla="*/ 13 h 15"/>
                <a:gd name="T8" fmla="*/ 1 w 14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" y="11"/>
                  </a:move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4" y="8"/>
                    <a:pt x="13" y="12"/>
                    <a:pt x="10" y="13"/>
                  </a:cubicBezTo>
                  <a:cubicBezTo>
                    <a:pt x="7" y="15"/>
                    <a:pt x="3" y="14"/>
                    <a:pt x="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94"/>
            <p:cNvSpPr/>
            <p:nvPr/>
          </p:nvSpPr>
          <p:spPr bwMode="auto">
            <a:xfrm>
              <a:off x="4556125" y="7156450"/>
              <a:ext cx="127000" cy="125413"/>
            </a:xfrm>
            <a:custGeom>
              <a:avLst/>
              <a:gdLst>
                <a:gd name="T0" fmla="*/ 5 w 43"/>
                <a:gd name="T1" fmla="*/ 30 h 42"/>
                <a:gd name="T2" fmla="*/ 12 w 43"/>
                <a:gd name="T3" fmla="*/ 5 h 42"/>
                <a:gd name="T4" fmla="*/ 38 w 43"/>
                <a:gd name="T5" fmla="*/ 12 h 42"/>
                <a:gd name="T6" fmla="*/ 31 w 43"/>
                <a:gd name="T7" fmla="*/ 37 h 42"/>
                <a:gd name="T8" fmla="*/ 5 w 43"/>
                <a:gd name="T9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5" y="30"/>
                  </a:moveTo>
                  <a:cubicBezTo>
                    <a:pt x="0" y="21"/>
                    <a:pt x="4" y="10"/>
                    <a:pt x="12" y="5"/>
                  </a:cubicBezTo>
                  <a:cubicBezTo>
                    <a:pt x="21" y="0"/>
                    <a:pt x="33" y="3"/>
                    <a:pt x="38" y="12"/>
                  </a:cubicBezTo>
                  <a:cubicBezTo>
                    <a:pt x="43" y="21"/>
                    <a:pt x="40" y="32"/>
                    <a:pt x="31" y="37"/>
                  </a:cubicBezTo>
                  <a:cubicBezTo>
                    <a:pt x="22" y="42"/>
                    <a:pt x="11" y="39"/>
                    <a:pt x="5" y="30"/>
                  </a:cubicBezTo>
                  <a:close/>
                </a:path>
              </a:pathLst>
            </a:cu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95"/>
            <p:cNvSpPr/>
            <p:nvPr/>
          </p:nvSpPr>
          <p:spPr bwMode="auto">
            <a:xfrm>
              <a:off x="4624388" y="7189788"/>
              <a:ext cx="44450" cy="44450"/>
            </a:xfrm>
            <a:custGeom>
              <a:avLst/>
              <a:gdLst>
                <a:gd name="T0" fmla="*/ 2 w 15"/>
                <a:gd name="T1" fmla="*/ 11 h 15"/>
                <a:gd name="T2" fmla="*/ 4 w 15"/>
                <a:gd name="T3" fmla="*/ 2 h 15"/>
                <a:gd name="T4" fmla="*/ 13 w 15"/>
                <a:gd name="T5" fmla="*/ 4 h 15"/>
                <a:gd name="T6" fmla="*/ 10 w 15"/>
                <a:gd name="T7" fmla="*/ 13 h 15"/>
                <a:gd name="T8" fmla="*/ 2 w 15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2" y="11"/>
                  </a:moveTo>
                  <a:cubicBezTo>
                    <a:pt x="0" y="7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5" y="7"/>
                    <a:pt x="14" y="11"/>
                    <a:pt x="10" y="13"/>
                  </a:cubicBezTo>
                  <a:cubicBezTo>
                    <a:pt x="7" y="15"/>
                    <a:pt x="3" y="14"/>
                    <a:pt x="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1164270" y="1962151"/>
            <a:ext cx="3529703" cy="4345118"/>
          </a:xfrm>
          <a:custGeom>
            <a:avLst/>
            <a:gdLst>
              <a:gd name="T0" fmla="*/ 401 w 1218"/>
              <a:gd name="T1" fmla="*/ 1586 h 1586"/>
              <a:gd name="T2" fmla="*/ 665 w 1218"/>
              <a:gd name="T3" fmla="*/ 1586 h 1586"/>
              <a:gd name="T4" fmla="*/ 647 w 1218"/>
              <a:gd name="T5" fmla="*/ 1268 h 1586"/>
              <a:gd name="T6" fmla="*/ 765 w 1218"/>
              <a:gd name="T7" fmla="*/ 746 h 1586"/>
              <a:gd name="T8" fmla="*/ 1178 w 1218"/>
              <a:gd name="T9" fmla="*/ 746 h 1586"/>
              <a:gd name="T10" fmla="*/ 775 w 1218"/>
              <a:gd name="T11" fmla="*/ 674 h 1586"/>
              <a:gd name="T12" fmla="*/ 1218 w 1218"/>
              <a:gd name="T13" fmla="*/ 459 h 1586"/>
              <a:gd name="T14" fmla="*/ 945 w 1218"/>
              <a:gd name="T15" fmla="*/ 448 h 1586"/>
              <a:gd name="T16" fmla="*/ 952 w 1218"/>
              <a:gd name="T17" fmla="*/ 198 h 1586"/>
              <a:gd name="T18" fmla="*/ 821 w 1218"/>
              <a:gd name="T19" fmla="*/ 523 h 1586"/>
              <a:gd name="T20" fmla="*/ 632 w 1218"/>
              <a:gd name="T21" fmla="*/ 746 h 1586"/>
              <a:gd name="T22" fmla="*/ 821 w 1218"/>
              <a:gd name="T23" fmla="*/ 208 h 1586"/>
              <a:gd name="T24" fmla="*/ 608 w 1218"/>
              <a:gd name="T25" fmla="*/ 360 h 1586"/>
              <a:gd name="T26" fmla="*/ 313 w 1218"/>
              <a:gd name="T27" fmla="*/ 26 h 1586"/>
              <a:gd name="T28" fmla="*/ 541 w 1218"/>
              <a:gd name="T29" fmla="*/ 318 h 1586"/>
              <a:gd name="T30" fmla="*/ 321 w 1218"/>
              <a:gd name="T31" fmla="*/ 217 h 1586"/>
              <a:gd name="T32" fmla="*/ 113 w 1218"/>
              <a:gd name="T33" fmla="*/ 107 h 1586"/>
              <a:gd name="T34" fmla="*/ 321 w 1218"/>
              <a:gd name="T35" fmla="*/ 240 h 1586"/>
              <a:gd name="T36" fmla="*/ 557 w 1218"/>
              <a:gd name="T37" fmla="*/ 448 h 1586"/>
              <a:gd name="T38" fmla="*/ 577 w 1218"/>
              <a:gd name="T39" fmla="*/ 904 h 1586"/>
              <a:gd name="T40" fmla="*/ 377 w 1218"/>
              <a:gd name="T41" fmla="*/ 693 h 1586"/>
              <a:gd name="T42" fmla="*/ 299 w 1218"/>
              <a:gd name="T43" fmla="*/ 407 h 1586"/>
              <a:gd name="T44" fmla="*/ 275 w 1218"/>
              <a:gd name="T45" fmla="*/ 648 h 1586"/>
              <a:gd name="T46" fmla="*/ 0 w 1218"/>
              <a:gd name="T47" fmla="*/ 662 h 1586"/>
              <a:gd name="T48" fmla="*/ 321 w 1218"/>
              <a:gd name="T49" fmla="*/ 710 h 1586"/>
              <a:gd name="T50" fmla="*/ 513 w 1218"/>
              <a:gd name="T51" fmla="*/ 980 h 1586"/>
              <a:gd name="T52" fmla="*/ 125 w 1218"/>
              <a:gd name="T53" fmla="*/ 1038 h 1586"/>
              <a:gd name="T54" fmla="*/ 501 w 1218"/>
              <a:gd name="T55" fmla="*/ 1050 h 1586"/>
              <a:gd name="T56" fmla="*/ 401 w 1218"/>
              <a:gd name="T57" fmla="*/ 1586 h 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18" h="1586">
                <a:moveTo>
                  <a:pt x="401" y="1586"/>
                </a:moveTo>
                <a:cubicBezTo>
                  <a:pt x="665" y="1586"/>
                  <a:pt x="665" y="1586"/>
                  <a:pt x="665" y="1586"/>
                </a:cubicBezTo>
                <a:cubicBezTo>
                  <a:pt x="665" y="1586"/>
                  <a:pt x="659" y="1456"/>
                  <a:pt x="647" y="1268"/>
                </a:cubicBezTo>
                <a:cubicBezTo>
                  <a:pt x="635" y="1080"/>
                  <a:pt x="629" y="840"/>
                  <a:pt x="765" y="746"/>
                </a:cubicBezTo>
                <a:cubicBezTo>
                  <a:pt x="901" y="652"/>
                  <a:pt x="1096" y="648"/>
                  <a:pt x="1178" y="746"/>
                </a:cubicBezTo>
                <a:cubicBezTo>
                  <a:pt x="1178" y="746"/>
                  <a:pt x="1017" y="568"/>
                  <a:pt x="775" y="674"/>
                </a:cubicBezTo>
                <a:cubicBezTo>
                  <a:pt x="775" y="674"/>
                  <a:pt x="912" y="370"/>
                  <a:pt x="1218" y="459"/>
                </a:cubicBezTo>
                <a:cubicBezTo>
                  <a:pt x="1218" y="459"/>
                  <a:pt x="1081" y="404"/>
                  <a:pt x="945" y="448"/>
                </a:cubicBezTo>
                <a:cubicBezTo>
                  <a:pt x="945" y="448"/>
                  <a:pt x="1022" y="359"/>
                  <a:pt x="952" y="198"/>
                </a:cubicBezTo>
                <a:cubicBezTo>
                  <a:pt x="952" y="198"/>
                  <a:pt x="1027" y="402"/>
                  <a:pt x="821" y="523"/>
                </a:cubicBezTo>
                <a:cubicBezTo>
                  <a:pt x="714" y="586"/>
                  <a:pt x="632" y="746"/>
                  <a:pt x="632" y="746"/>
                </a:cubicBezTo>
                <a:cubicBezTo>
                  <a:pt x="632" y="746"/>
                  <a:pt x="551" y="236"/>
                  <a:pt x="821" y="208"/>
                </a:cubicBezTo>
                <a:cubicBezTo>
                  <a:pt x="821" y="208"/>
                  <a:pt x="668" y="205"/>
                  <a:pt x="608" y="360"/>
                </a:cubicBezTo>
                <a:cubicBezTo>
                  <a:pt x="608" y="360"/>
                  <a:pt x="557" y="0"/>
                  <a:pt x="313" y="26"/>
                </a:cubicBezTo>
                <a:cubicBezTo>
                  <a:pt x="313" y="26"/>
                  <a:pt x="521" y="8"/>
                  <a:pt x="541" y="318"/>
                </a:cubicBezTo>
                <a:cubicBezTo>
                  <a:pt x="541" y="318"/>
                  <a:pt x="482" y="198"/>
                  <a:pt x="321" y="217"/>
                </a:cubicBezTo>
                <a:cubicBezTo>
                  <a:pt x="161" y="236"/>
                  <a:pt x="113" y="107"/>
                  <a:pt x="113" y="107"/>
                </a:cubicBezTo>
                <a:cubicBezTo>
                  <a:pt x="113" y="107"/>
                  <a:pt x="154" y="229"/>
                  <a:pt x="321" y="240"/>
                </a:cubicBezTo>
                <a:cubicBezTo>
                  <a:pt x="489" y="252"/>
                  <a:pt x="555" y="378"/>
                  <a:pt x="557" y="448"/>
                </a:cubicBezTo>
                <a:cubicBezTo>
                  <a:pt x="559" y="518"/>
                  <a:pt x="577" y="904"/>
                  <a:pt x="577" y="904"/>
                </a:cubicBezTo>
                <a:cubicBezTo>
                  <a:pt x="577" y="904"/>
                  <a:pt x="485" y="767"/>
                  <a:pt x="377" y="693"/>
                </a:cubicBezTo>
                <a:cubicBezTo>
                  <a:pt x="269" y="618"/>
                  <a:pt x="229" y="510"/>
                  <a:pt x="299" y="407"/>
                </a:cubicBezTo>
                <a:cubicBezTo>
                  <a:pt x="299" y="407"/>
                  <a:pt x="213" y="494"/>
                  <a:pt x="275" y="648"/>
                </a:cubicBezTo>
                <a:cubicBezTo>
                  <a:pt x="275" y="648"/>
                  <a:pt x="135" y="592"/>
                  <a:pt x="0" y="662"/>
                </a:cubicBezTo>
                <a:cubicBezTo>
                  <a:pt x="0" y="662"/>
                  <a:pt x="192" y="586"/>
                  <a:pt x="321" y="710"/>
                </a:cubicBezTo>
                <a:cubicBezTo>
                  <a:pt x="451" y="834"/>
                  <a:pt x="513" y="980"/>
                  <a:pt x="513" y="980"/>
                </a:cubicBezTo>
                <a:cubicBezTo>
                  <a:pt x="513" y="980"/>
                  <a:pt x="297" y="886"/>
                  <a:pt x="125" y="1038"/>
                </a:cubicBezTo>
                <a:cubicBezTo>
                  <a:pt x="125" y="1038"/>
                  <a:pt x="431" y="886"/>
                  <a:pt x="501" y="1050"/>
                </a:cubicBezTo>
                <a:cubicBezTo>
                  <a:pt x="571" y="1214"/>
                  <a:pt x="551" y="1440"/>
                  <a:pt x="401" y="1586"/>
                </a:cubicBezTo>
                <a:close/>
              </a:path>
            </a:pathLst>
          </a:custGeom>
          <a:solidFill>
            <a:srgbClr val="62626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15"/>
          <p:cNvSpPr/>
          <p:nvPr/>
        </p:nvSpPr>
        <p:spPr>
          <a:xfrm>
            <a:off x="2541926" y="3409677"/>
            <a:ext cx="1087516" cy="1087516"/>
          </a:xfrm>
          <a:prstGeom prst="ellipse">
            <a:avLst/>
          </a:prstGeom>
          <a:solidFill>
            <a:srgbClr val="3DC3C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100" b="1" kern="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Oval 17"/>
          <p:cNvSpPr/>
          <p:nvPr/>
        </p:nvSpPr>
        <p:spPr>
          <a:xfrm>
            <a:off x="1440729" y="4518373"/>
            <a:ext cx="505867" cy="505868"/>
          </a:xfrm>
          <a:prstGeom prst="ellipse">
            <a:avLst/>
          </a:prstGeom>
          <a:solidFill>
            <a:srgbClr val="3DC3C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20"/>
          <p:cNvSpPr/>
          <p:nvPr/>
        </p:nvSpPr>
        <p:spPr>
          <a:xfrm>
            <a:off x="1726744" y="2778773"/>
            <a:ext cx="459879" cy="459882"/>
          </a:xfrm>
          <a:prstGeom prst="ellipse">
            <a:avLst/>
          </a:prstGeom>
          <a:solidFill>
            <a:srgbClr val="3DC3C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Oval 23"/>
          <p:cNvSpPr/>
          <p:nvPr/>
        </p:nvSpPr>
        <p:spPr>
          <a:xfrm>
            <a:off x="3333177" y="2413347"/>
            <a:ext cx="380065" cy="380065"/>
          </a:xfrm>
          <a:prstGeom prst="ellipse">
            <a:avLst/>
          </a:prstGeom>
          <a:solidFill>
            <a:srgbClr val="3DC3C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26"/>
          <p:cNvSpPr/>
          <p:nvPr/>
        </p:nvSpPr>
        <p:spPr>
          <a:xfrm>
            <a:off x="4325223" y="2839073"/>
            <a:ext cx="673310" cy="673311"/>
          </a:xfrm>
          <a:prstGeom prst="ellipse">
            <a:avLst/>
          </a:prstGeom>
          <a:solidFill>
            <a:srgbClr val="3DC3C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Oval 29"/>
          <p:cNvSpPr>
            <a:spLocks noChangeAspect="1"/>
          </p:cNvSpPr>
          <p:nvPr/>
        </p:nvSpPr>
        <p:spPr>
          <a:xfrm>
            <a:off x="4346105" y="3887115"/>
            <a:ext cx="335196" cy="335196"/>
          </a:xfrm>
          <a:prstGeom prst="ellipse">
            <a:avLst/>
          </a:prstGeom>
          <a:solidFill>
            <a:srgbClr val="3DC3C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4946" y="2868553"/>
            <a:ext cx="10910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rgbClr val="E7E6E6">
                    <a:lumMod val="50000"/>
                  </a:srgb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添加标题</a:t>
            </a:r>
            <a:endParaRPr lang="zh-CN" altLang="en-US" sz="1100" b="1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48140" y="5081038"/>
            <a:ext cx="1091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E7E6E6">
                    <a:lumMod val="50000"/>
                  </a:srgb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添加标题</a:t>
            </a:r>
            <a:endParaRPr lang="zh-CN" altLang="en-US" sz="1200" b="1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77687" y="2148152"/>
            <a:ext cx="1091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E7E6E6">
                    <a:lumMod val="50000"/>
                  </a:srgb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添加标题</a:t>
            </a:r>
            <a:endParaRPr lang="zh-CN" altLang="en-US" sz="1200" b="1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16355" y="2502208"/>
            <a:ext cx="1091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E7E6E6">
                    <a:lumMod val="50000"/>
                  </a:srgb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添加标题</a:t>
            </a:r>
            <a:endParaRPr lang="zh-CN" altLang="en-US" sz="1200" b="1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72704" y="4293152"/>
            <a:ext cx="1091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rgbClr val="E7E6E6">
                    <a:lumMod val="50000"/>
                  </a:srgb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添加标题</a:t>
            </a:r>
            <a:endParaRPr lang="zh-CN" altLang="en-US" sz="1200" b="1" dirty="0">
              <a:solidFill>
                <a:srgbClr val="E7E6E6">
                  <a:lumMod val="50000"/>
                </a:srgbClr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609058" y="2888506"/>
            <a:ext cx="5392318" cy="25883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69696"/>
            </a:solidFill>
            <a:prstDash val="solid"/>
          </a:ln>
          <a:effectLst/>
        </p:spPr>
        <p:txBody>
          <a:bodyPr rtlCol="0" anchor="ctr"/>
          <a:lstStyle/>
          <a:p>
            <a:pPr algn="ctr" defTabSz="1217295">
              <a:defRPr/>
            </a:pPr>
            <a:endParaRPr lang="zh-CN" altLang="en-US" sz="3190" kern="0" dirty="0">
              <a:solidFill>
                <a:prstClr val="black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92245" y="2646685"/>
            <a:ext cx="3064042" cy="481263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666539" y="2718039"/>
            <a:ext cx="2189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94027" y="3665625"/>
            <a:ext cx="4077045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000000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5492" y="1532890"/>
            <a:ext cx="5061228" cy="42949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Rectangle 22"/>
          <p:cNvSpPr/>
          <p:nvPr/>
        </p:nvSpPr>
        <p:spPr>
          <a:xfrm>
            <a:off x="605790" y="2252454"/>
            <a:ext cx="5805377" cy="1499191"/>
          </a:xfrm>
          <a:prstGeom prst="rect">
            <a:avLst/>
          </a:prstGeom>
          <a:solidFill>
            <a:srgbClr val="3DC3C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973189" y="2582844"/>
            <a:ext cx="4093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单击此处编辑您要的内容，建议您在展示时采用微软雅黑字体，本模版所有图形线条及其相应素材均可自由编辑、改色、替换。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38118" y="4403985"/>
            <a:ext cx="3771849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038118" y="4082035"/>
            <a:ext cx="275287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Freeform 16"/>
          <p:cNvSpPr/>
          <p:nvPr/>
        </p:nvSpPr>
        <p:spPr bwMode="auto">
          <a:xfrm>
            <a:off x="5767332" y="3856417"/>
            <a:ext cx="1333500" cy="1747838"/>
          </a:xfrm>
          <a:custGeom>
            <a:avLst/>
            <a:gdLst>
              <a:gd name="T0" fmla="*/ 26 w 111"/>
              <a:gd name="T1" fmla="*/ 3 h 145"/>
              <a:gd name="T2" fmla="*/ 12 w 111"/>
              <a:gd name="T3" fmla="*/ 68 h 145"/>
              <a:gd name="T4" fmla="*/ 81 w 111"/>
              <a:gd name="T5" fmla="*/ 143 h 145"/>
              <a:gd name="T6" fmla="*/ 93 w 111"/>
              <a:gd name="T7" fmla="*/ 78 h 145"/>
              <a:gd name="T8" fmla="*/ 26 w 111"/>
              <a:gd name="T9" fmla="*/ 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145">
                <a:moveTo>
                  <a:pt x="26" y="3"/>
                </a:moveTo>
                <a:cubicBezTo>
                  <a:pt x="14" y="0"/>
                  <a:pt x="0" y="30"/>
                  <a:pt x="12" y="68"/>
                </a:cubicBezTo>
                <a:cubicBezTo>
                  <a:pt x="26" y="112"/>
                  <a:pt x="50" y="142"/>
                  <a:pt x="81" y="143"/>
                </a:cubicBezTo>
                <a:cubicBezTo>
                  <a:pt x="110" y="145"/>
                  <a:pt x="111" y="119"/>
                  <a:pt x="93" y="78"/>
                </a:cubicBezTo>
                <a:cubicBezTo>
                  <a:pt x="76" y="43"/>
                  <a:pt x="38" y="5"/>
                  <a:pt x="26" y="3"/>
                </a:cubicBezTo>
                <a:close/>
              </a:path>
            </a:pathLst>
          </a:custGeom>
          <a:solidFill>
            <a:srgbClr val="3DC3C9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14"/>
          <p:cNvSpPr/>
          <p:nvPr/>
        </p:nvSpPr>
        <p:spPr bwMode="auto">
          <a:xfrm>
            <a:off x="6357882" y="3745292"/>
            <a:ext cx="1466850" cy="1157288"/>
          </a:xfrm>
          <a:custGeom>
            <a:avLst/>
            <a:gdLst>
              <a:gd name="T0" fmla="*/ 2 w 122"/>
              <a:gd name="T1" fmla="*/ 5 h 96"/>
              <a:gd name="T2" fmla="*/ 69 w 122"/>
              <a:gd name="T3" fmla="*/ 74 h 96"/>
              <a:gd name="T4" fmla="*/ 119 w 122"/>
              <a:gd name="T5" fmla="*/ 75 h 96"/>
              <a:gd name="T6" fmla="*/ 67 w 122"/>
              <a:gd name="T7" fmla="*/ 19 h 96"/>
              <a:gd name="T8" fmla="*/ 24 w 122"/>
              <a:gd name="T9" fmla="*/ 2 h 96"/>
              <a:gd name="T10" fmla="*/ 2 w 122"/>
              <a:gd name="T11" fmla="*/ 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96">
                <a:moveTo>
                  <a:pt x="2" y="5"/>
                </a:moveTo>
                <a:cubicBezTo>
                  <a:pt x="0" y="13"/>
                  <a:pt x="34" y="53"/>
                  <a:pt x="69" y="74"/>
                </a:cubicBezTo>
                <a:cubicBezTo>
                  <a:pt x="103" y="94"/>
                  <a:pt x="122" y="96"/>
                  <a:pt x="119" y="75"/>
                </a:cubicBezTo>
                <a:cubicBezTo>
                  <a:pt x="116" y="55"/>
                  <a:pt x="97" y="37"/>
                  <a:pt x="67" y="19"/>
                </a:cubicBezTo>
                <a:cubicBezTo>
                  <a:pt x="52" y="10"/>
                  <a:pt x="36" y="4"/>
                  <a:pt x="24" y="2"/>
                </a:cubicBezTo>
                <a:cubicBezTo>
                  <a:pt x="11" y="0"/>
                  <a:pt x="2" y="1"/>
                  <a:pt x="2" y="5"/>
                </a:cubicBezTo>
                <a:close/>
              </a:path>
            </a:pathLst>
          </a:custGeom>
          <a:solidFill>
            <a:srgbClr val="3DC3C9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22"/>
          <p:cNvSpPr/>
          <p:nvPr/>
        </p:nvSpPr>
        <p:spPr bwMode="auto">
          <a:xfrm>
            <a:off x="5205357" y="2291142"/>
            <a:ext cx="973137" cy="1049338"/>
          </a:xfrm>
          <a:custGeom>
            <a:avLst/>
            <a:gdLst>
              <a:gd name="T0" fmla="*/ 62 w 81"/>
              <a:gd name="T1" fmla="*/ 84 h 87"/>
              <a:gd name="T2" fmla="*/ 71 w 81"/>
              <a:gd name="T3" fmla="*/ 45 h 87"/>
              <a:gd name="T4" fmla="*/ 27 w 81"/>
              <a:gd name="T5" fmla="*/ 6 h 87"/>
              <a:gd name="T6" fmla="*/ 8 w 81"/>
              <a:gd name="T7" fmla="*/ 29 h 87"/>
              <a:gd name="T8" fmla="*/ 62 w 81"/>
              <a:gd name="T9" fmla="*/ 84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87">
                <a:moveTo>
                  <a:pt x="62" y="84"/>
                </a:moveTo>
                <a:cubicBezTo>
                  <a:pt x="73" y="87"/>
                  <a:pt x="81" y="66"/>
                  <a:pt x="71" y="45"/>
                </a:cubicBezTo>
                <a:cubicBezTo>
                  <a:pt x="60" y="24"/>
                  <a:pt x="47" y="12"/>
                  <a:pt x="27" y="6"/>
                </a:cubicBezTo>
                <a:cubicBezTo>
                  <a:pt x="6" y="0"/>
                  <a:pt x="0" y="8"/>
                  <a:pt x="8" y="29"/>
                </a:cubicBezTo>
                <a:cubicBezTo>
                  <a:pt x="16" y="50"/>
                  <a:pt x="50" y="82"/>
                  <a:pt x="62" y="84"/>
                </a:cubicBezTo>
                <a:close/>
              </a:path>
            </a:pathLst>
          </a:custGeom>
          <a:solidFill>
            <a:srgbClr val="3DC3C9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20"/>
          <p:cNvSpPr/>
          <p:nvPr/>
        </p:nvSpPr>
        <p:spPr bwMode="auto">
          <a:xfrm>
            <a:off x="4017907" y="2435605"/>
            <a:ext cx="1662112" cy="1049337"/>
          </a:xfrm>
          <a:custGeom>
            <a:avLst/>
            <a:gdLst>
              <a:gd name="T0" fmla="*/ 135 w 138"/>
              <a:gd name="T1" fmla="*/ 83 h 87"/>
              <a:gd name="T2" fmla="*/ 79 w 138"/>
              <a:gd name="T3" fmla="*/ 25 h 87"/>
              <a:gd name="T4" fmla="*/ 13 w 138"/>
              <a:gd name="T5" fmla="*/ 12 h 87"/>
              <a:gd name="T6" fmla="*/ 52 w 138"/>
              <a:gd name="T7" fmla="*/ 64 h 87"/>
              <a:gd name="T8" fmla="*/ 107 w 138"/>
              <a:gd name="T9" fmla="*/ 84 h 87"/>
              <a:gd name="T10" fmla="*/ 135 w 138"/>
              <a:gd name="T11" fmla="*/ 8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" h="87">
                <a:moveTo>
                  <a:pt x="135" y="83"/>
                </a:moveTo>
                <a:cubicBezTo>
                  <a:pt x="138" y="76"/>
                  <a:pt x="111" y="43"/>
                  <a:pt x="79" y="25"/>
                </a:cubicBezTo>
                <a:cubicBezTo>
                  <a:pt x="48" y="6"/>
                  <a:pt x="25" y="0"/>
                  <a:pt x="13" y="12"/>
                </a:cubicBezTo>
                <a:cubicBezTo>
                  <a:pt x="0" y="25"/>
                  <a:pt x="16" y="43"/>
                  <a:pt x="52" y="64"/>
                </a:cubicBezTo>
                <a:cubicBezTo>
                  <a:pt x="71" y="75"/>
                  <a:pt x="91" y="81"/>
                  <a:pt x="107" y="84"/>
                </a:cubicBezTo>
                <a:cubicBezTo>
                  <a:pt x="123" y="87"/>
                  <a:pt x="134" y="87"/>
                  <a:pt x="135" y="83"/>
                </a:cubicBezTo>
                <a:close/>
              </a:path>
            </a:pathLst>
          </a:custGeom>
          <a:solidFill>
            <a:srgbClr val="3DC3C9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2"/>
          <p:cNvSpPr/>
          <p:nvPr/>
        </p:nvSpPr>
        <p:spPr bwMode="auto">
          <a:xfrm>
            <a:off x="6102294" y="2919792"/>
            <a:ext cx="989013" cy="747713"/>
          </a:xfrm>
          <a:custGeom>
            <a:avLst/>
            <a:gdLst>
              <a:gd name="T0" fmla="*/ 7 w 82"/>
              <a:gd name="T1" fmla="*/ 44 h 62"/>
              <a:gd name="T2" fmla="*/ 36 w 82"/>
              <a:gd name="T3" fmla="*/ 57 h 62"/>
              <a:gd name="T4" fmla="*/ 69 w 82"/>
              <a:gd name="T5" fmla="*/ 56 h 62"/>
              <a:gd name="T6" fmla="*/ 64 w 82"/>
              <a:gd name="T7" fmla="*/ 20 h 62"/>
              <a:gd name="T8" fmla="*/ 16 w 82"/>
              <a:gd name="T9" fmla="*/ 5 h 62"/>
              <a:gd name="T10" fmla="*/ 7 w 82"/>
              <a:gd name="T11" fmla="*/ 4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" h="62">
                <a:moveTo>
                  <a:pt x="7" y="44"/>
                </a:moveTo>
                <a:cubicBezTo>
                  <a:pt x="14" y="51"/>
                  <a:pt x="24" y="54"/>
                  <a:pt x="36" y="57"/>
                </a:cubicBezTo>
                <a:cubicBezTo>
                  <a:pt x="49" y="59"/>
                  <a:pt x="58" y="62"/>
                  <a:pt x="69" y="56"/>
                </a:cubicBezTo>
                <a:cubicBezTo>
                  <a:pt x="80" y="50"/>
                  <a:pt x="82" y="37"/>
                  <a:pt x="64" y="20"/>
                </a:cubicBezTo>
                <a:cubicBezTo>
                  <a:pt x="47" y="4"/>
                  <a:pt x="32" y="0"/>
                  <a:pt x="16" y="5"/>
                </a:cubicBezTo>
                <a:cubicBezTo>
                  <a:pt x="0" y="10"/>
                  <a:pt x="0" y="37"/>
                  <a:pt x="7" y="44"/>
                </a:cubicBezTo>
                <a:close/>
              </a:path>
            </a:pathLst>
          </a:custGeom>
          <a:solidFill>
            <a:srgbClr val="3DC3C9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8"/>
          <p:cNvSpPr/>
          <p:nvPr/>
        </p:nvSpPr>
        <p:spPr bwMode="auto">
          <a:xfrm>
            <a:off x="4152844" y="3532567"/>
            <a:ext cx="1706563" cy="1166813"/>
          </a:xfrm>
          <a:custGeom>
            <a:avLst/>
            <a:gdLst>
              <a:gd name="T0" fmla="*/ 132 w 142"/>
              <a:gd name="T1" fmla="*/ 19 h 97"/>
              <a:gd name="T2" fmla="*/ 98 w 142"/>
              <a:gd name="T3" fmla="*/ 5 h 97"/>
              <a:gd name="T4" fmla="*/ 47 w 142"/>
              <a:gd name="T5" fmla="*/ 5 h 97"/>
              <a:gd name="T6" fmla="*/ 22 w 142"/>
              <a:gd name="T7" fmla="*/ 63 h 97"/>
              <a:gd name="T8" fmla="*/ 110 w 142"/>
              <a:gd name="T9" fmla="*/ 80 h 97"/>
              <a:gd name="T10" fmla="*/ 132 w 142"/>
              <a:gd name="T11" fmla="*/ 1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2" h="97">
                <a:moveTo>
                  <a:pt x="132" y="19"/>
                </a:moveTo>
                <a:cubicBezTo>
                  <a:pt x="127" y="14"/>
                  <a:pt x="114" y="8"/>
                  <a:pt x="98" y="5"/>
                </a:cubicBezTo>
                <a:cubicBezTo>
                  <a:pt x="82" y="1"/>
                  <a:pt x="62" y="0"/>
                  <a:pt x="47" y="5"/>
                </a:cubicBezTo>
                <a:cubicBezTo>
                  <a:pt x="13" y="15"/>
                  <a:pt x="0" y="34"/>
                  <a:pt x="22" y="63"/>
                </a:cubicBezTo>
                <a:cubicBezTo>
                  <a:pt x="46" y="94"/>
                  <a:pt x="78" y="97"/>
                  <a:pt x="110" y="80"/>
                </a:cubicBezTo>
                <a:cubicBezTo>
                  <a:pt x="138" y="66"/>
                  <a:pt x="142" y="30"/>
                  <a:pt x="132" y="19"/>
                </a:cubicBezTo>
                <a:close/>
              </a:path>
            </a:pathLst>
          </a:custGeom>
          <a:solidFill>
            <a:srgbClr val="3DC3C9"/>
          </a:solidFill>
          <a:ln>
            <a:noFill/>
          </a:ln>
          <a:effectLst/>
        </p:spPr>
        <p:txBody>
          <a:bodyPr anchor="ctr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2" name="直接箭头连接符 46"/>
          <p:cNvCxnSpPr>
            <a:cxnSpLocks noChangeShapeType="1"/>
          </p:cNvCxnSpPr>
          <p:nvPr/>
        </p:nvCxnSpPr>
        <p:spPr bwMode="auto">
          <a:xfrm flipV="1">
            <a:off x="6808732" y="2816605"/>
            <a:ext cx="1501775" cy="479425"/>
          </a:xfrm>
          <a:prstGeom prst="straightConnector1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直接箭头连接符 50"/>
          <p:cNvCxnSpPr>
            <a:cxnSpLocks noChangeShapeType="1"/>
          </p:cNvCxnSpPr>
          <p:nvPr/>
        </p:nvCxnSpPr>
        <p:spPr bwMode="auto">
          <a:xfrm flipV="1">
            <a:off x="5697482" y="1933955"/>
            <a:ext cx="1403350" cy="515937"/>
          </a:xfrm>
          <a:prstGeom prst="straightConnector1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直接箭头连接符 52"/>
          <p:cNvCxnSpPr>
            <a:cxnSpLocks noChangeShapeType="1"/>
          </p:cNvCxnSpPr>
          <p:nvPr/>
        </p:nvCxnSpPr>
        <p:spPr bwMode="auto">
          <a:xfrm flipH="1" flipV="1">
            <a:off x="3435294" y="2329242"/>
            <a:ext cx="1296988" cy="444500"/>
          </a:xfrm>
          <a:prstGeom prst="straightConnector1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直接箭头连接符 54"/>
          <p:cNvCxnSpPr>
            <a:cxnSpLocks noChangeShapeType="1"/>
          </p:cNvCxnSpPr>
          <p:nvPr/>
        </p:nvCxnSpPr>
        <p:spPr bwMode="auto">
          <a:xfrm flipH="1">
            <a:off x="3435294" y="4003182"/>
            <a:ext cx="1570831" cy="776287"/>
          </a:xfrm>
          <a:prstGeom prst="straightConnector1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接箭头连接符 56"/>
          <p:cNvCxnSpPr>
            <a:cxnSpLocks noChangeShapeType="1"/>
          </p:cNvCxnSpPr>
          <p:nvPr/>
        </p:nvCxnSpPr>
        <p:spPr bwMode="auto">
          <a:xfrm>
            <a:off x="6789682" y="5348667"/>
            <a:ext cx="1346200" cy="0"/>
          </a:xfrm>
          <a:prstGeom prst="straightConnector1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3"/>
          <p:cNvSpPr txBox="1"/>
          <p:nvPr/>
        </p:nvSpPr>
        <p:spPr>
          <a:xfrm>
            <a:off x="1729199" y="1726321"/>
            <a:ext cx="127931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736808" y="202056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729199" y="4656359"/>
            <a:ext cx="127931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1736808" y="4950601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7166763" y="1579304"/>
            <a:ext cx="127931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7174372" y="187354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8446076" y="2570384"/>
            <a:ext cx="127931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8453685" y="286462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8446076" y="5225556"/>
            <a:ext cx="127931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8453685" y="551979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9085732" y="4003182"/>
            <a:ext cx="127931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9093341" y="4297424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660">
              <a:spcBef>
                <a:spcPct val="20000"/>
              </a:spcBef>
              <a:defRPr sz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cxnSp>
        <p:nvCxnSpPr>
          <p:cNvPr id="29" name="直接箭头连接符 56"/>
          <p:cNvCxnSpPr>
            <a:cxnSpLocks noChangeShapeType="1"/>
          </p:cNvCxnSpPr>
          <p:nvPr/>
        </p:nvCxnSpPr>
        <p:spPr bwMode="auto">
          <a:xfrm>
            <a:off x="7492738" y="4319348"/>
            <a:ext cx="1346200" cy="0"/>
          </a:xfrm>
          <a:prstGeom prst="straightConnector1">
            <a:avLst/>
          </a:prstGeom>
          <a:noFill/>
          <a:ln w="12700" cmpd="sng">
            <a:solidFill>
              <a:srgbClr val="ADBACA"/>
            </a:solidFill>
            <a:prstDash val="sysDot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타원 14@|1FFC:16777215|FBC:16777215|LFC:16777215|LBC:16777215"/>
          <p:cNvSpPr/>
          <p:nvPr/>
        </p:nvSpPr>
        <p:spPr bwMode="auto">
          <a:xfrm>
            <a:off x="4462026" y="2128205"/>
            <a:ext cx="3225661" cy="3225660"/>
          </a:xfrm>
          <a:prstGeom prst="ellipse">
            <a:avLst/>
          </a:prstGeom>
          <a:solidFill>
            <a:sysClr val="window" lastClr="FFFFFF"/>
          </a:solidFill>
          <a:ln w="44450" cap="flat" cmpd="sng" algn="ctr">
            <a:solidFill>
              <a:sysClr val="window" lastClr="FFFFFF"/>
            </a:solidFill>
            <a:prstDash val="soli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114300" sx="102000" sy="102000" algn="ctr" rotWithShape="0">
                    <a:prstClr val="black">
                      <a:alpha val="27000"/>
                    </a:prst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kern="0">
              <a:solidFill>
                <a:srgbClr val="FFFFFF"/>
              </a:solidFill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원형 18@|1FFC:14657585|FBC:16777215|LFC:16777215|LBC:16777215"/>
          <p:cNvSpPr/>
          <p:nvPr/>
        </p:nvSpPr>
        <p:spPr bwMode="auto">
          <a:xfrm>
            <a:off x="4625789" y="2268902"/>
            <a:ext cx="2900443" cy="2900442"/>
          </a:xfrm>
          <a:prstGeom prst="pie">
            <a:avLst>
              <a:gd name="adj1" fmla="val 10791079"/>
              <a:gd name="adj2" fmla="val 16200000"/>
            </a:avLst>
          </a:prstGeom>
          <a:solidFill>
            <a:srgbClr val="3DC3C9"/>
          </a:solidFill>
          <a:ln w="4445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kern="0">
              <a:solidFill>
                <a:srgbClr val="FFFFFF"/>
              </a:solidFill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원형 19@|1FFC:1554685|FBC:16777215|LFC:16777215|LBC:16777215"/>
          <p:cNvSpPr/>
          <p:nvPr/>
        </p:nvSpPr>
        <p:spPr bwMode="auto">
          <a:xfrm>
            <a:off x="4623482" y="2268902"/>
            <a:ext cx="2900443" cy="2900442"/>
          </a:xfrm>
          <a:prstGeom prst="pie">
            <a:avLst>
              <a:gd name="adj1" fmla="val 16199580"/>
              <a:gd name="adj2" fmla="val 21598519"/>
            </a:avLst>
          </a:prstGeom>
          <a:solidFill>
            <a:srgbClr val="3DC3C9"/>
          </a:solidFill>
          <a:ln w="4445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kern="0">
              <a:solidFill>
                <a:srgbClr val="FFFFFF"/>
              </a:solidFill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원형 20@|1FFC:4308095|FBC:16777215|LFC:16777215|LBC:16777215"/>
          <p:cNvSpPr/>
          <p:nvPr/>
        </p:nvSpPr>
        <p:spPr bwMode="auto">
          <a:xfrm flipV="1">
            <a:off x="4625789" y="2258523"/>
            <a:ext cx="2900443" cy="2909669"/>
          </a:xfrm>
          <a:prstGeom prst="pie">
            <a:avLst>
              <a:gd name="adj1" fmla="val 10794273"/>
              <a:gd name="adj2" fmla="val 16214606"/>
            </a:avLst>
          </a:prstGeom>
          <a:solidFill>
            <a:srgbClr val="3DC3C9"/>
          </a:solidFill>
          <a:ln w="4445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kern="0">
              <a:solidFill>
                <a:srgbClr val="FFFFFF"/>
              </a:solidFill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원형 21@|1FFC:2381804|FBC:16777215|LFC:16777215|LBC:16777215"/>
          <p:cNvSpPr/>
          <p:nvPr/>
        </p:nvSpPr>
        <p:spPr bwMode="auto">
          <a:xfrm flipV="1">
            <a:off x="4623482" y="2260830"/>
            <a:ext cx="2900443" cy="2909669"/>
          </a:xfrm>
          <a:prstGeom prst="pie">
            <a:avLst>
              <a:gd name="adj1" fmla="val 16214168"/>
              <a:gd name="adj2" fmla="val 3896"/>
            </a:avLst>
          </a:prstGeom>
          <a:solidFill>
            <a:srgbClr val="3DC3C9"/>
          </a:solidFill>
          <a:ln w="44450" cap="flat" cmpd="sng" algn="ctr">
            <a:noFill/>
            <a:prstDash val="solid"/>
          </a:ln>
          <a:effectLst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kern="0">
              <a:solidFill>
                <a:srgbClr val="FFFFFF"/>
              </a:solidFill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1" name="직선 연결선 22@|9FFC:0|FBC:0|LFC:16777215|LBC:16777215"/>
          <p:cNvCxnSpPr/>
          <p:nvPr/>
        </p:nvCxnSpPr>
        <p:spPr bwMode="auto">
          <a:xfrm rot="5400000">
            <a:off x="4603877" y="3743919"/>
            <a:ext cx="2959259" cy="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12" name="직선 연결선 23@|9FFC:0|FBC:0|LFC:16777215|LBC:16777215"/>
          <p:cNvCxnSpPr>
            <a:stCxn id="10" idx="0"/>
          </p:cNvCxnSpPr>
          <p:nvPr/>
        </p:nvCxnSpPr>
        <p:spPr bwMode="auto">
          <a:xfrm flipH="1" flipV="1">
            <a:off x="4625789" y="3707015"/>
            <a:ext cx="2898136" cy="9226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1335185" y="3716241"/>
            <a:ext cx="2864581" cy="0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8009766" y="3716241"/>
            <a:ext cx="2864581" cy="0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282870" y="2691497"/>
            <a:ext cx="708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</a:t>
            </a:r>
            <a:endParaRPr lang="zh-CN" altLang="en-US" sz="4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88813" y="3922273"/>
            <a:ext cx="630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B</a:t>
            </a:r>
            <a:endParaRPr lang="zh-CN" altLang="en-US" sz="4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24809" y="2691497"/>
            <a:ext cx="647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</a:t>
            </a:r>
            <a:endParaRPr lang="zh-CN" altLang="en-US" sz="4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30752" y="3922273"/>
            <a:ext cx="641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</a:t>
            </a:r>
            <a:endParaRPr lang="zh-CN" altLang="en-US" sz="4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60775" y="2268902"/>
            <a:ext cx="3009168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991306" y="2268902"/>
            <a:ext cx="3009168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360775" y="4353346"/>
            <a:ext cx="3009168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991306" y="4353346"/>
            <a:ext cx="3009168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7991306" y="1945342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7991306" y="4075557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1361245" y="1945342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1361245" y="4075557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b="15863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grpSp>
        <p:nvGrpSpPr>
          <p:cNvPr id="122" name="组合 121"/>
          <p:cNvGrpSpPr/>
          <p:nvPr/>
        </p:nvGrpSpPr>
        <p:grpSpPr>
          <a:xfrm>
            <a:off x="7913688" y="-36513"/>
            <a:ext cx="3816349" cy="2054225"/>
            <a:chOff x="1614488" y="5881688"/>
            <a:chExt cx="3816349" cy="2054225"/>
          </a:xfrm>
        </p:grpSpPr>
        <p:sp>
          <p:nvSpPr>
            <p:cNvPr id="70" name="Freeform 67"/>
            <p:cNvSpPr/>
            <p:nvPr/>
          </p:nvSpPr>
          <p:spPr bwMode="auto">
            <a:xfrm>
              <a:off x="1614488" y="5881688"/>
              <a:ext cx="3200400" cy="2054225"/>
            </a:xfrm>
            <a:custGeom>
              <a:avLst/>
              <a:gdLst>
                <a:gd name="T0" fmla="*/ 1040 w 1072"/>
                <a:gd name="T1" fmla="*/ 284 h 688"/>
                <a:gd name="T2" fmla="*/ 990 w 1072"/>
                <a:gd name="T3" fmla="*/ 269 h 688"/>
                <a:gd name="T4" fmla="*/ 962 w 1072"/>
                <a:gd name="T5" fmla="*/ 63 h 688"/>
                <a:gd name="T6" fmla="*/ 924 w 1072"/>
                <a:gd name="T7" fmla="*/ 73 h 688"/>
                <a:gd name="T8" fmla="*/ 958 w 1072"/>
                <a:gd name="T9" fmla="*/ 118 h 688"/>
                <a:gd name="T10" fmla="*/ 971 w 1072"/>
                <a:gd name="T11" fmla="*/ 264 h 688"/>
                <a:gd name="T12" fmla="*/ 939 w 1072"/>
                <a:gd name="T13" fmla="*/ 267 h 688"/>
                <a:gd name="T14" fmla="*/ 904 w 1072"/>
                <a:gd name="T15" fmla="*/ 267 h 688"/>
                <a:gd name="T16" fmla="*/ 854 w 1072"/>
                <a:gd name="T17" fmla="*/ 39 h 688"/>
                <a:gd name="T18" fmla="*/ 836 w 1072"/>
                <a:gd name="T19" fmla="*/ 83 h 688"/>
                <a:gd name="T20" fmla="*/ 870 w 1072"/>
                <a:gd name="T21" fmla="*/ 195 h 688"/>
                <a:gd name="T22" fmla="*/ 877 w 1072"/>
                <a:gd name="T23" fmla="*/ 266 h 688"/>
                <a:gd name="T24" fmla="*/ 753 w 1072"/>
                <a:gd name="T25" fmla="*/ 263 h 688"/>
                <a:gd name="T26" fmla="*/ 558 w 1072"/>
                <a:gd name="T27" fmla="*/ 263 h 688"/>
                <a:gd name="T28" fmla="*/ 540 w 1072"/>
                <a:gd name="T29" fmla="*/ 263 h 688"/>
                <a:gd name="T30" fmla="*/ 536 w 1072"/>
                <a:gd name="T31" fmla="*/ 15 h 688"/>
                <a:gd name="T32" fmla="*/ 501 w 1072"/>
                <a:gd name="T33" fmla="*/ 35 h 688"/>
                <a:gd name="T34" fmla="*/ 516 w 1072"/>
                <a:gd name="T35" fmla="*/ 103 h 688"/>
                <a:gd name="T36" fmla="*/ 513 w 1072"/>
                <a:gd name="T37" fmla="*/ 263 h 688"/>
                <a:gd name="T38" fmla="*/ 467 w 1072"/>
                <a:gd name="T39" fmla="*/ 269 h 688"/>
                <a:gd name="T40" fmla="*/ 457 w 1072"/>
                <a:gd name="T41" fmla="*/ 272 h 688"/>
                <a:gd name="T42" fmla="*/ 376 w 1072"/>
                <a:gd name="T43" fmla="*/ 41 h 688"/>
                <a:gd name="T44" fmla="*/ 387 w 1072"/>
                <a:gd name="T45" fmla="*/ 110 h 688"/>
                <a:gd name="T46" fmla="*/ 424 w 1072"/>
                <a:gd name="T47" fmla="*/ 291 h 688"/>
                <a:gd name="T48" fmla="*/ 427 w 1072"/>
                <a:gd name="T49" fmla="*/ 455 h 688"/>
                <a:gd name="T50" fmla="*/ 382 w 1072"/>
                <a:gd name="T51" fmla="*/ 464 h 688"/>
                <a:gd name="T52" fmla="*/ 146 w 1072"/>
                <a:gd name="T53" fmla="*/ 477 h 688"/>
                <a:gd name="T54" fmla="*/ 12 w 1072"/>
                <a:gd name="T55" fmla="*/ 616 h 688"/>
                <a:gd name="T56" fmla="*/ 89 w 1072"/>
                <a:gd name="T57" fmla="*/ 631 h 688"/>
                <a:gd name="T58" fmla="*/ 80 w 1072"/>
                <a:gd name="T59" fmla="*/ 531 h 688"/>
                <a:gd name="T60" fmla="*/ 357 w 1072"/>
                <a:gd name="T61" fmla="*/ 495 h 688"/>
                <a:gd name="T62" fmla="*/ 435 w 1072"/>
                <a:gd name="T63" fmla="*/ 488 h 688"/>
                <a:gd name="T64" fmla="*/ 477 w 1072"/>
                <a:gd name="T65" fmla="*/ 505 h 688"/>
                <a:gd name="T66" fmla="*/ 1028 w 1072"/>
                <a:gd name="T67" fmla="*/ 486 h 688"/>
                <a:gd name="T68" fmla="*/ 1040 w 1072"/>
                <a:gd name="T69" fmla="*/ 284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2" h="688">
                  <a:moveTo>
                    <a:pt x="1040" y="284"/>
                  </a:moveTo>
                  <a:cubicBezTo>
                    <a:pt x="1023" y="279"/>
                    <a:pt x="1007" y="274"/>
                    <a:pt x="990" y="269"/>
                  </a:cubicBezTo>
                  <a:cubicBezTo>
                    <a:pt x="992" y="226"/>
                    <a:pt x="994" y="88"/>
                    <a:pt x="962" y="63"/>
                  </a:cubicBezTo>
                  <a:cubicBezTo>
                    <a:pt x="923" y="34"/>
                    <a:pt x="911" y="57"/>
                    <a:pt x="924" y="73"/>
                  </a:cubicBezTo>
                  <a:cubicBezTo>
                    <a:pt x="938" y="88"/>
                    <a:pt x="953" y="88"/>
                    <a:pt x="958" y="118"/>
                  </a:cubicBezTo>
                  <a:cubicBezTo>
                    <a:pt x="961" y="142"/>
                    <a:pt x="969" y="229"/>
                    <a:pt x="971" y="264"/>
                  </a:cubicBezTo>
                  <a:cubicBezTo>
                    <a:pt x="959" y="265"/>
                    <a:pt x="948" y="267"/>
                    <a:pt x="939" y="267"/>
                  </a:cubicBezTo>
                  <a:cubicBezTo>
                    <a:pt x="928" y="267"/>
                    <a:pt x="916" y="267"/>
                    <a:pt x="904" y="267"/>
                  </a:cubicBezTo>
                  <a:cubicBezTo>
                    <a:pt x="897" y="211"/>
                    <a:pt x="876" y="55"/>
                    <a:pt x="854" y="39"/>
                  </a:cubicBezTo>
                  <a:cubicBezTo>
                    <a:pt x="827" y="21"/>
                    <a:pt x="815" y="46"/>
                    <a:pt x="836" y="83"/>
                  </a:cubicBezTo>
                  <a:cubicBezTo>
                    <a:pt x="858" y="120"/>
                    <a:pt x="862" y="148"/>
                    <a:pt x="870" y="195"/>
                  </a:cubicBezTo>
                  <a:cubicBezTo>
                    <a:pt x="874" y="223"/>
                    <a:pt x="876" y="249"/>
                    <a:pt x="877" y="266"/>
                  </a:cubicBezTo>
                  <a:cubicBezTo>
                    <a:pt x="836" y="265"/>
                    <a:pt x="794" y="263"/>
                    <a:pt x="753" y="263"/>
                  </a:cubicBezTo>
                  <a:cubicBezTo>
                    <a:pt x="688" y="262"/>
                    <a:pt x="623" y="263"/>
                    <a:pt x="558" y="263"/>
                  </a:cubicBezTo>
                  <a:cubicBezTo>
                    <a:pt x="552" y="263"/>
                    <a:pt x="546" y="263"/>
                    <a:pt x="540" y="263"/>
                  </a:cubicBezTo>
                  <a:cubicBezTo>
                    <a:pt x="545" y="200"/>
                    <a:pt x="556" y="27"/>
                    <a:pt x="536" y="15"/>
                  </a:cubicBezTo>
                  <a:cubicBezTo>
                    <a:pt x="511" y="0"/>
                    <a:pt x="489" y="12"/>
                    <a:pt x="501" y="35"/>
                  </a:cubicBezTo>
                  <a:cubicBezTo>
                    <a:pt x="512" y="59"/>
                    <a:pt x="516" y="59"/>
                    <a:pt x="516" y="103"/>
                  </a:cubicBezTo>
                  <a:cubicBezTo>
                    <a:pt x="516" y="139"/>
                    <a:pt x="514" y="232"/>
                    <a:pt x="513" y="263"/>
                  </a:cubicBezTo>
                  <a:cubicBezTo>
                    <a:pt x="497" y="264"/>
                    <a:pt x="482" y="265"/>
                    <a:pt x="467" y="269"/>
                  </a:cubicBezTo>
                  <a:cubicBezTo>
                    <a:pt x="464" y="270"/>
                    <a:pt x="460" y="271"/>
                    <a:pt x="457" y="272"/>
                  </a:cubicBezTo>
                  <a:cubicBezTo>
                    <a:pt x="449" y="213"/>
                    <a:pt x="424" y="49"/>
                    <a:pt x="376" y="41"/>
                  </a:cubicBezTo>
                  <a:cubicBezTo>
                    <a:pt x="318" y="31"/>
                    <a:pt x="365" y="76"/>
                    <a:pt x="387" y="110"/>
                  </a:cubicBezTo>
                  <a:cubicBezTo>
                    <a:pt x="408" y="143"/>
                    <a:pt x="421" y="275"/>
                    <a:pt x="424" y="291"/>
                  </a:cubicBezTo>
                  <a:cubicBezTo>
                    <a:pt x="425" y="370"/>
                    <a:pt x="426" y="455"/>
                    <a:pt x="427" y="455"/>
                  </a:cubicBezTo>
                  <a:cubicBezTo>
                    <a:pt x="420" y="456"/>
                    <a:pt x="389" y="463"/>
                    <a:pt x="382" y="464"/>
                  </a:cubicBezTo>
                  <a:cubicBezTo>
                    <a:pt x="359" y="465"/>
                    <a:pt x="243" y="466"/>
                    <a:pt x="146" y="477"/>
                  </a:cubicBezTo>
                  <a:cubicBezTo>
                    <a:pt x="48" y="487"/>
                    <a:pt x="0" y="545"/>
                    <a:pt x="12" y="616"/>
                  </a:cubicBezTo>
                  <a:cubicBezTo>
                    <a:pt x="25" y="688"/>
                    <a:pt x="100" y="658"/>
                    <a:pt x="89" y="631"/>
                  </a:cubicBezTo>
                  <a:cubicBezTo>
                    <a:pt x="77" y="604"/>
                    <a:pt x="27" y="577"/>
                    <a:pt x="80" y="531"/>
                  </a:cubicBezTo>
                  <a:cubicBezTo>
                    <a:pt x="134" y="486"/>
                    <a:pt x="280" y="495"/>
                    <a:pt x="357" y="495"/>
                  </a:cubicBezTo>
                  <a:cubicBezTo>
                    <a:pt x="434" y="495"/>
                    <a:pt x="435" y="488"/>
                    <a:pt x="435" y="488"/>
                  </a:cubicBezTo>
                  <a:cubicBezTo>
                    <a:pt x="436" y="492"/>
                    <a:pt x="461" y="503"/>
                    <a:pt x="477" y="505"/>
                  </a:cubicBezTo>
                  <a:cubicBezTo>
                    <a:pt x="477" y="505"/>
                    <a:pt x="983" y="524"/>
                    <a:pt x="1028" y="486"/>
                  </a:cubicBezTo>
                  <a:cubicBezTo>
                    <a:pt x="1072" y="448"/>
                    <a:pt x="1034" y="377"/>
                    <a:pt x="1040" y="284"/>
                  </a:cubicBezTo>
                  <a:close/>
                </a:path>
              </a:pathLst>
            </a:custGeom>
            <a:solidFill>
              <a:srgbClr val="F2E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3000375" y="6902450"/>
              <a:ext cx="458787" cy="481013"/>
            </a:xfrm>
            <a:custGeom>
              <a:avLst/>
              <a:gdLst>
                <a:gd name="T0" fmla="*/ 117 w 154"/>
                <a:gd name="T1" fmla="*/ 0 h 161"/>
                <a:gd name="T2" fmla="*/ 100 w 154"/>
                <a:gd name="T3" fmla="*/ 5 h 161"/>
                <a:gd name="T4" fmla="*/ 81 w 154"/>
                <a:gd name="T5" fmla="*/ 21 h 161"/>
                <a:gd name="T6" fmla="*/ 110 w 154"/>
                <a:gd name="T7" fmla="*/ 154 h 161"/>
                <a:gd name="T8" fmla="*/ 149 w 154"/>
                <a:gd name="T9" fmla="*/ 147 h 161"/>
                <a:gd name="T10" fmla="*/ 141 w 154"/>
                <a:gd name="T11" fmla="*/ 91 h 161"/>
                <a:gd name="T12" fmla="*/ 130 w 154"/>
                <a:gd name="T13" fmla="*/ 28 h 161"/>
                <a:gd name="T14" fmla="*/ 117 w 154"/>
                <a:gd name="T1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61">
                  <a:moveTo>
                    <a:pt x="117" y="0"/>
                  </a:moveTo>
                  <a:cubicBezTo>
                    <a:pt x="111" y="1"/>
                    <a:pt x="105" y="2"/>
                    <a:pt x="100" y="5"/>
                  </a:cubicBezTo>
                  <a:cubicBezTo>
                    <a:pt x="99" y="13"/>
                    <a:pt x="92" y="21"/>
                    <a:pt x="81" y="21"/>
                  </a:cubicBezTo>
                  <a:cubicBezTo>
                    <a:pt x="0" y="21"/>
                    <a:pt x="68" y="139"/>
                    <a:pt x="110" y="154"/>
                  </a:cubicBezTo>
                  <a:cubicBezTo>
                    <a:pt x="120" y="158"/>
                    <a:pt x="145" y="161"/>
                    <a:pt x="149" y="147"/>
                  </a:cubicBezTo>
                  <a:cubicBezTo>
                    <a:pt x="154" y="129"/>
                    <a:pt x="147" y="108"/>
                    <a:pt x="141" y="91"/>
                  </a:cubicBezTo>
                  <a:cubicBezTo>
                    <a:pt x="135" y="70"/>
                    <a:pt x="129" y="50"/>
                    <a:pt x="130" y="28"/>
                  </a:cubicBezTo>
                  <a:cubicBezTo>
                    <a:pt x="131" y="16"/>
                    <a:pt x="134" y="0"/>
                    <a:pt x="117" y="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1614488" y="7288213"/>
              <a:ext cx="785812" cy="647700"/>
            </a:xfrm>
            <a:custGeom>
              <a:avLst/>
              <a:gdLst>
                <a:gd name="T0" fmla="*/ 80 w 263"/>
                <a:gd name="T1" fmla="*/ 60 h 217"/>
                <a:gd name="T2" fmla="*/ 263 w 263"/>
                <a:gd name="T3" fmla="*/ 23 h 217"/>
                <a:gd name="T4" fmla="*/ 263 w 263"/>
                <a:gd name="T5" fmla="*/ 21 h 217"/>
                <a:gd name="T6" fmla="*/ 232 w 263"/>
                <a:gd name="T7" fmla="*/ 5 h 217"/>
                <a:gd name="T8" fmla="*/ 212 w 263"/>
                <a:gd name="T9" fmla="*/ 0 h 217"/>
                <a:gd name="T10" fmla="*/ 146 w 263"/>
                <a:gd name="T11" fmla="*/ 6 h 217"/>
                <a:gd name="T12" fmla="*/ 12 w 263"/>
                <a:gd name="T13" fmla="*/ 145 h 217"/>
                <a:gd name="T14" fmla="*/ 89 w 263"/>
                <a:gd name="T15" fmla="*/ 160 h 217"/>
                <a:gd name="T16" fmla="*/ 80 w 263"/>
                <a:gd name="T17" fmla="*/ 6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17">
                  <a:moveTo>
                    <a:pt x="80" y="60"/>
                  </a:moveTo>
                  <a:cubicBezTo>
                    <a:pt x="116" y="30"/>
                    <a:pt x="193" y="24"/>
                    <a:pt x="263" y="23"/>
                  </a:cubicBezTo>
                  <a:cubicBezTo>
                    <a:pt x="263" y="23"/>
                    <a:pt x="263" y="22"/>
                    <a:pt x="263" y="21"/>
                  </a:cubicBezTo>
                  <a:cubicBezTo>
                    <a:pt x="260" y="15"/>
                    <a:pt x="240" y="7"/>
                    <a:pt x="232" y="5"/>
                  </a:cubicBezTo>
                  <a:cubicBezTo>
                    <a:pt x="226" y="3"/>
                    <a:pt x="219" y="1"/>
                    <a:pt x="212" y="0"/>
                  </a:cubicBezTo>
                  <a:cubicBezTo>
                    <a:pt x="190" y="1"/>
                    <a:pt x="167" y="3"/>
                    <a:pt x="146" y="6"/>
                  </a:cubicBezTo>
                  <a:cubicBezTo>
                    <a:pt x="48" y="16"/>
                    <a:pt x="0" y="74"/>
                    <a:pt x="12" y="145"/>
                  </a:cubicBezTo>
                  <a:cubicBezTo>
                    <a:pt x="25" y="217"/>
                    <a:pt x="100" y="187"/>
                    <a:pt x="89" y="160"/>
                  </a:cubicBezTo>
                  <a:cubicBezTo>
                    <a:pt x="77" y="133"/>
                    <a:pt x="27" y="106"/>
                    <a:pt x="80" y="6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0"/>
            <p:cNvSpPr/>
            <p:nvPr/>
          </p:nvSpPr>
          <p:spPr bwMode="auto">
            <a:xfrm>
              <a:off x="4333875" y="5983288"/>
              <a:ext cx="198437" cy="250825"/>
            </a:xfrm>
            <a:custGeom>
              <a:avLst/>
              <a:gdLst>
                <a:gd name="T0" fmla="*/ 47 w 66"/>
                <a:gd name="T1" fmla="*/ 84 h 84"/>
                <a:gd name="T2" fmla="*/ 66 w 66"/>
                <a:gd name="T3" fmla="*/ 54 h 84"/>
                <a:gd name="T4" fmla="*/ 51 w 66"/>
                <a:gd name="T5" fmla="*/ 29 h 84"/>
                <a:gd name="T6" fmla="*/ 13 w 66"/>
                <a:gd name="T7" fmla="*/ 39 h 84"/>
                <a:gd name="T8" fmla="*/ 47 w 66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4">
                  <a:moveTo>
                    <a:pt x="47" y="84"/>
                  </a:moveTo>
                  <a:cubicBezTo>
                    <a:pt x="55" y="76"/>
                    <a:pt x="61" y="65"/>
                    <a:pt x="66" y="54"/>
                  </a:cubicBezTo>
                  <a:cubicBezTo>
                    <a:pt x="62" y="43"/>
                    <a:pt x="57" y="34"/>
                    <a:pt x="51" y="29"/>
                  </a:cubicBezTo>
                  <a:cubicBezTo>
                    <a:pt x="12" y="0"/>
                    <a:pt x="0" y="23"/>
                    <a:pt x="13" y="39"/>
                  </a:cubicBezTo>
                  <a:cubicBezTo>
                    <a:pt x="27" y="54"/>
                    <a:pt x="42" y="54"/>
                    <a:pt x="47" y="8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4187825" y="6267450"/>
              <a:ext cx="98425" cy="207963"/>
            </a:xfrm>
            <a:custGeom>
              <a:avLst/>
              <a:gdLst>
                <a:gd name="T0" fmla="*/ 31 w 33"/>
                <a:gd name="T1" fmla="*/ 70 h 70"/>
                <a:gd name="T2" fmla="*/ 33 w 33"/>
                <a:gd name="T3" fmla="*/ 70 h 70"/>
                <a:gd name="T4" fmla="*/ 21 w 33"/>
                <a:gd name="T5" fmla="*/ 0 h 70"/>
                <a:gd name="T6" fmla="*/ 6 w 33"/>
                <a:gd name="T7" fmla="*/ 36 h 70"/>
                <a:gd name="T8" fmla="*/ 31 w 3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0">
                  <a:moveTo>
                    <a:pt x="31" y="70"/>
                  </a:moveTo>
                  <a:cubicBezTo>
                    <a:pt x="32" y="70"/>
                    <a:pt x="32" y="70"/>
                    <a:pt x="33" y="70"/>
                  </a:cubicBezTo>
                  <a:cubicBezTo>
                    <a:pt x="30" y="48"/>
                    <a:pt x="26" y="23"/>
                    <a:pt x="21" y="0"/>
                  </a:cubicBezTo>
                  <a:cubicBezTo>
                    <a:pt x="9" y="9"/>
                    <a:pt x="0" y="19"/>
                    <a:pt x="6" y="36"/>
                  </a:cubicBezTo>
                  <a:cubicBezTo>
                    <a:pt x="9" y="45"/>
                    <a:pt x="19" y="69"/>
                    <a:pt x="31" y="7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2"/>
            <p:cNvSpPr/>
            <p:nvPr/>
          </p:nvSpPr>
          <p:spPr bwMode="auto">
            <a:xfrm>
              <a:off x="4048125" y="5945188"/>
              <a:ext cx="176212" cy="254000"/>
            </a:xfrm>
            <a:custGeom>
              <a:avLst/>
              <a:gdLst>
                <a:gd name="T0" fmla="*/ 33 w 59"/>
                <a:gd name="T1" fmla="*/ 85 h 85"/>
                <a:gd name="T2" fmla="*/ 59 w 59"/>
                <a:gd name="T3" fmla="*/ 67 h 85"/>
                <a:gd name="T4" fmla="*/ 39 w 59"/>
                <a:gd name="T5" fmla="*/ 18 h 85"/>
                <a:gd name="T6" fmla="*/ 21 w 59"/>
                <a:gd name="T7" fmla="*/ 62 h 85"/>
                <a:gd name="T8" fmla="*/ 33 w 59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5">
                  <a:moveTo>
                    <a:pt x="33" y="85"/>
                  </a:moveTo>
                  <a:cubicBezTo>
                    <a:pt x="40" y="79"/>
                    <a:pt x="49" y="73"/>
                    <a:pt x="59" y="67"/>
                  </a:cubicBezTo>
                  <a:cubicBezTo>
                    <a:pt x="53" y="42"/>
                    <a:pt x="46" y="23"/>
                    <a:pt x="39" y="18"/>
                  </a:cubicBezTo>
                  <a:cubicBezTo>
                    <a:pt x="12" y="0"/>
                    <a:pt x="0" y="25"/>
                    <a:pt x="21" y="62"/>
                  </a:cubicBezTo>
                  <a:cubicBezTo>
                    <a:pt x="26" y="70"/>
                    <a:pt x="30" y="78"/>
                    <a:pt x="33" y="85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3"/>
            <p:cNvSpPr/>
            <p:nvPr/>
          </p:nvSpPr>
          <p:spPr bwMode="auto">
            <a:xfrm>
              <a:off x="2824163" y="6380163"/>
              <a:ext cx="95250" cy="215900"/>
            </a:xfrm>
            <a:custGeom>
              <a:avLst/>
              <a:gdLst>
                <a:gd name="T0" fmla="*/ 24 w 32"/>
                <a:gd name="T1" fmla="*/ 4 h 72"/>
                <a:gd name="T2" fmla="*/ 23 w 32"/>
                <a:gd name="T3" fmla="*/ 4 h 72"/>
                <a:gd name="T4" fmla="*/ 0 w 32"/>
                <a:gd name="T5" fmla="*/ 0 h 72"/>
                <a:gd name="T6" fmla="*/ 12 w 32"/>
                <a:gd name="T7" fmla="*/ 72 h 72"/>
                <a:gd name="T8" fmla="*/ 26 w 32"/>
                <a:gd name="T9" fmla="*/ 50 h 72"/>
                <a:gd name="T10" fmla="*/ 24 w 32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72">
                  <a:moveTo>
                    <a:pt x="24" y="4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17" y="3"/>
                    <a:pt x="8" y="2"/>
                    <a:pt x="0" y="0"/>
                  </a:cubicBezTo>
                  <a:cubicBezTo>
                    <a:pt x="5" y="23"/>
                    <a:pt x="9" y="49"/>
                    <a:pt x="12" y="72"/>
                  </a:cubicBezTo>
                  <a:cubicBezTo>
                    <a:pt x="18" y="66"/>
                    <a:pt x="24" y="58"/>
                    <a:pt x="26" y="50"/>
                  </a:cubicBezTo>
                  <a:cubicBezTo>
                    <a:pt x="32" y="33"/>
                    <a:pt x="30" y="18"/>
                    <a:pt x="24" y="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4"/>
            <p:cNvSpPr/>
            <p:nvPr/>
          </p:nvSpPr>
          <p:spPr bwMode="auto">
            <a:xfrm>
              <a:off x="3152775" y="6138863"/>
              <a:ext cx="71437" cy="238125"/>
            </a:xfrm>
            <a:custGeom>
              <a:avLst/>
              <a:gdLst>
                <a:gd name="T0" fmla="*/ 6 w 24"/>
                <a:gd name="T1" fmla="*/ 78 h 80"/>
                <a:gd name="T2" fmla="*/ 17 w 24"/>
                <a:gd name="T3" fmla="*/ 33 h 80"/>
                <a:gd name="T4" fmla="*/ 1 w 24"/>
                <a:gd name="T5" fmla="*/ 0 h 80"/>
                <a:gd name="T6" fmla="*/ 1 w 24"/>
                <a:gd name="T7" fmla="*/ 17 h 80"/>
                <a:gd name="T8" fmla="*/ 0 w 24"/>
                <a:gd name="T9" fmla="*/ 80 h 80"/>
                <a:gd name="T10" fmla="*/ 6 w 24"/>
                <a:gd name="T11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0">
                  <a:moveTo>
                    <a:pt x="6" y="78"/>
                  </a:moveTo>
                  <a:cubicBezTo>
                    <a:pt x="24" y="71"/>
                    <a:pt x="20" y="49"/>
                    <a:pt x="17" y="33"/>
                  </a:cubicBezTo>
                  <a:cubicBezTo>
                    <a:pt x="14" y="20"/>
                    <a:pt x="8" y="10"/>
                    <a:pt x="1" y="0"/>
                  </a:cubicBezTo>
                  <a:cubicBezTo>
                    <a:pt x="1" y="4"/>
                    <a:pt x="1" y="10"/>
                    <a:pt x="1" y="17"/>
                  </a:cubicBezTo>
                  <a:cubicBezTo>
                    <a:pt x="1" y="31"/>
                    <a:pt x="1" y="55"/>
                    <a:pt x="0" y="80"/>
                  </a:cubicBezTo>
                  <a:cubicBezTo>
                    <a:pt x="2" y="79"/>
                    <a:pt x="4" y="79"/>
                    <a:pt x="6" y="78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5"/>
            <p:cNvSpPr/>
            <p:nvPr/>
          </p:nvSpPr>
          <p:spPr bwMode="auto">
            <a:xfrm>
              <a:off x="1635125" y="7472363"/>
              <a:ext cx="277812" cy="463550"/>
            </a:xfrm>
            <a:custGeom>
              <a:avLst/>
              <a:gdLst>
                <a:gd name="T0" fmla="*/ 68 w 93"/>
                <a:gd name="T1" fmla="*/ 4 h 155"/>
                <a:gd name="T2" fmla="*/ 52 w 93"/>
                <a:gd name="T3" fmla="*/ 2 h 155"/>
                <a:gd name="T4" fmla="*/ 23 w 93"/>
                <a:gd name="T5" fmla="*/ 0 h 155"/>
                <a:gd name="T6" fmla="*/ 5 w 93"/>
                <a:gd name="T7" fmla="*/ 83 h 155"/>
                <a:gd name="T8" fmla="*/ 82 w 93"/>
                <a:gd name="T9" fmla="*/ 98 h 155"/>
                <a:gd name="T10" fmla="*/ 68 w 93"/>
                <a:gd name="T11" fmla="*/ 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55">
                  <a:moveTo>
                    <a:pt x="68" y="4"/>
                  </a:moveTo>
                  <a:cubicBezTo>
                    <a:pt x="63" y="2"/>
                    <a:pt x="58" y="2"/>
                    <a:pt x="52" y="2"/>
                  </a:cubicBezTo>
                  <a:cubicBezTo>
                    <a:pt x="42" y="1"/>
                    <a:pt x="32" y="1"/>
                    <a:pt x="23" y="0"/>
                  </a:cubicBezTo>
                  <a:cubicBezTo>
                    <a:pt x="6" y="24"/>
                    <a:pt x="0" y="52"/>
                    <a:pt x="5" y="83"/>
                  </a:cubicBezTo>
                  <a:cubicBezTo>
                    <a:pt x="18" y="155"/>
                    <a:pt x="93" y="125"/>
                    <a:pt x="82" y="98"/>
                  </a:cubicBezTo>
                  <a:cubicBezTo>
                    <a:pt x="71" y="72"/>
                    <a:pt x="23" y="46"/>
                    <a:pt x="68" y="4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6"/>
            <p:cNvSpPr/>
            <p:nvPr/>
          </p:nvSpPr>
          <p:spPr bwMode="auto">
            <a:xfrm>
              <a:off x="2886075" y="7121525"/>
              <a:ext cx="427037" cy="274638"/>
            </a:xfrm>
            <a:custGeom>
              <a:avLst/>
              <a:gdLst>
                <a:gd name="T0" fmla="*/ 135 w 143"/>
                <a:gd name="T1" fmla="*/ 46 h 92"/>
                <a:gd name="T2" fmla="*/ 93 w 143"/>
                <a:gd name="T3" fmla="*/ 18 h 92"/>
                <a:gd name="T4" fmla="*/ 0 w 143"/>
                <a:gd name="T5" fmla="*/ 9 h 92"/>
                <a:gd name="T6" fmla="*/ 1 w 143"/>
                <a:gd name="T7" fmla="*/ 40 h 92"/>
                <a:gd name="T8" fmla="*/ 0 w 143"/>
                <a:gd name="T9" fmla="*/ 40 h 92"/>
                <a:gd name="T10" fmla="*/ 1 w 143"/>
                <a:gd name="T11" fmla="*/ 46 h 92"/>
                <a:gd name="T12" fmla="*/ 8 w 143"/>
                <a:gd name="T13" fmla="*/ 51 h 92"/>
                <a:gd name="T14" fmla="*/ 16 w 143"/>
                <a:gd name="T15" fmla="*/ 60 h 92"/>
                <a:gd name="T16" fmla="*/ 37 w 143"/>
                <a:gd name="T17" fmla="*/ 84 h 92"/>
                <a:gd name="T18" fmla="*/ 42 w 143"/>
                <a:gd name="T19" fmla="*/ 88 h 92"/>
                <a:gd name="T20" fmla="*/ 51 w 143"/>
                <a:gd name="T21" fmla="*/ 90 h 92"/>
                <a:gd name="T22" fmla="*/ 134 w 143"/>
                <a:gd name="T23" fmla="*/ 92 h 92"/>
                <a:gd name="T24" fmla="*/ 135 w 143"/>
                <a:gd name="T25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92">
                  <a:moveTo>
                    <a:pt x="135" y="46"/>
                  </a:moveTo>
                  <a:cubicBezTo>
                    <a:pt x="126" y="32"/>
                    <a:pt x="109" y="23"/>
                    <a:pt x="93" y="18"/>
                  </a:cubicBezTo>
                  <a:cubicBezTo>
                    <a:pt x="66" y="9"/>
                    <a:pt x="30" y="0"/>
                    <a:pt x="0" y="9"/>
                  </a:cubicBezTo>
                  <a:cubicBezTo>
                    <a:pt x="0" y="28"/>
                    <a:pt x="0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2"/>
                    <a:pt x="1" y="44"/>
                    <a:pt x="1" y="46"/>
                  </a:cubicBezTo>
                  <a:cubicBezTo>
                    <a:pt x="1" y="40"/>
                    <a:pt x="6" y="49"/>
                    <a:pt x="8" y="51"/>
                  </a:cubicBezTo>
                  <a:cubicBezTo>
                    <a:pt x="11" y="54"/>
                    <a:pt x="13" y="57"/>
                    <a:pt x="16" y="60"/>
                  </a:cubicBezTo>
                  <a:cubicBezTo>
                    <a:pt x="23" y="68"/>
                    <a:pt x="29" y="78"/>
                    <a:pt x="37" y="84"/>
                  </a:cubicBezTo>
                  <a:cubicBezTo>
                    <a:pt x="39" y="85"/>
                    <a:pt x="41" y="87"/>
                    <a:pt x="42" y="88"/>
                  </a:cubicBezTo>
                  <a:cubicBezTo>
                    <a:pt x="45" y="89"/>
                    <a:pt x="48" y="90"/>
                    <a:pt x="51" y="90"/>
                  </a:cubicBezTo>
                  <a:cubicBezTo>
                    <a:pt x="51" y="90"/>
                    <a:pt x="84" y="91"/>
                    <a:pt x="134" y="92"/>
                  </a:cubicBezTo>
                  <a:cubicBezTo>
                    <a:pt x="138" y="78"/>
                    <a:pt x="143" y="60"/>
                    <a:pt x="135" y="46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7"/>
            <p:cNvSpPr/>
            <p:nvPr/>
          </p:nvSpPr>
          <p:spPr bwMode="auto">
            <a:xfrm>
              <a:off x="3630613" y="6667500"/>
              <a:ext cx="587375" cy="638175"/>
            </a:xfrm>
            <a:custGeom>
              <a:avLst/>
              <a:gdLst>
                <a:gd name="T0" fmla="*/ 123 w 197"/>
                <a:gd name="T1" fmla="*/ 182 h 214"/>
                <a:gd name="T2" fmla="*/ 140 w 197"/>
                <a:gd name="T3" fmla="*/ 139 h 214"/>
                <a:gd name="T4" fmla="*/ 174 w 197"/>
                <a:gd name="T5" fmla="*/ 123 h 214"/>
                <a:gd name="T6" fmla="*/ 197 w 197"/>
                <a:gd name="T7" fmla="*/ 89 h 214"/>
                <a:gd name="T8" fmla="*/ 184 w 197"/>
                <a:gd name="T9" fmla="*/ 70 h 214"/>
                <a:gd name="T10" fmla="*/ 92 w 197"/>
                <a:gd name="T11" fmla="*/ 20 h 214"/>
                <a:gd name="T12" fmla="*/ 43 w 197"/>
                <a:gd name="T13" fmla="*/ 95 h 214"/>
                <a:gd name="T14" fmla="*/ 12 w 197"/>
                <a:gd name="T15" fmla="*/ 172 h 214"/>
                <a:gd name="T16" fmla="*/ 64 w 197"/>
                <a:gd name="T17" fmla="*/ 213 h 214"/>
                <a:gd name="T18" fmla="*/ 123 w 197"/>
                <a:gd name="T19" fmla="*/ 18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214">
                  <a:moveTo>
                    <a:pt x="123" y="182"/>
                  </a:moveTo>
                  <a:cubicBezTo>
                    <a:pt x="126" y="167"/>
                    <a:pt x="127" y="150"/>
                    <a:pt x="140" y="139"/>
                  </a:cubicBezTo>
                  <a:cubicBezTo>
                    <a:pt x="150" y="130"/>
                    <a:pt x="162" y="129"/>
                    <a:pt x="174" y="123"/>
                  </a:cubicBezTo>
                  <a:cubicBezTo>
                    <a:pt x="191" y="113"/>
                    <a:pt x="196" y="102"/>
                    <a:pt x="197" y="89"/>
                  </a:cubicBezTo>
                  <a:cubicBezTo>
                    <a:pt x="190" y="87"/>
                    <a:pt x="183" y="80"/>
                    <a:pt x="184" y="70"/>
                  </a:cubicBezTo>
                  <a:cubicBezTo>
                    <a:pt x="186" y="22"/>
                    <a:pt x="132" y="0"/>
                    <a:pt x="92" y="20"/>
                  </a:cubicBezTo>
                  <a:cubicBezTo>
                    <a:pt x="61" y="37"/>
                    <a:pt x="58" y="66"/>
                    <a:pt x="43" y="95"/>
                  </a:cubicBezTo>
                  <a:cubicBezTo>
                    <a:pt x="29" y="121"/>
                    <a:pt x="0" y="139"/>
                    <a:pt x="12" y="172"/>
                  </a:cubicBezTo>
                  <a:cubicBezTo>
                    <a:pt x="20" y="193"/>
                    <a:pt x="41" y="211"/>
                    <a:pt x="64" y="213"/>
                  </a:cubicBezTo>
                  <a:cubicBezTo>
                    <a:pt x="84" y="214"/>
                    <a:pt x="119" y="206"/>
                    <a:pt x="123" y="182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8"/>
            <p:cNvSpPr/>
            <p:nvPr/>
          </p:nvSpPr>
          <p:spPr bwMode="auto">
            <a:xfrm>
              <a:off x="3878263" y="6921500"/>
              <a:ext cx="303212" cy="455613"/>
            </a:xfrm>
            <a:custGeom>
              <a:avLst/>
              <a:gdLst>
                <a:gd name="T0" fmla="*/ 9 w 102"/>
                <a:gd name="T1" fmla="*/ 51 h 153"/>
                <a:gd name="T2" fmla="*/ 20 w 102"/>
                <a:gd name="T3" fmla="*/ 78 h 153"/>
                <a:gd name="T4" fmla="*/ 11 w 102"/>
                <a:gd name="T5" fmla="*/ 101 h 153"/>
                <a:gd name="T6" fmla="*/ 15 w 102"/>
                <a:gd name="T7" fmla="*/ 127 h 153"/>
                <a:gd name="T8" fmla="*/ 30 w 102"/>
                <a:gd name="T9" fmla="*/ 130 h 153"/>
                <a:gd name="T10" fmla="*/ 94 w 102"/>
                <a:gd name="T11" fmla="*/ 112 h 153"/>
                <a:gd name="T12" fmla="*/ 84 w 102"/>
                <a:gd name="T13" fmla="*/ 56 h 153"/>
                <a:gd name="T14" fmla="*/ 65 w 102"/>
                <a:gd name="T15" fmla="*/ 7 h 153"/>
                <a:gd name="T16" fmla="*/ 22 w 102"/>
                <a:gd name="T17" fmla="*/ 11 h 153"/>
                <a:gd name="T18" fmla="*/ 9 w 102"/>
                <a:gd name="T19" fmla="*/ 5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53">
                  <a:moveTo>
                    <a:pt x="9" y="51"/>
                  </a:moveTo>
                  <a:cubicBezTo>
                    <a:pt x="14" y="59"/>
                    <a:pt x="21" y="68"/>
                    <a:pt x="20" y="78"/>
                  </a:cubicBezTo>
                  <a:cubicBezTo>
                    <a:pt x="19" y="87"/>
                    <a:pt x="14" y="93"/>
                    <a:pt x="11" y="101"/>
                  </a:cubicBezTo>
                  <a:cubicBezTo>
                    <a:pt x="8" y="113"/>
                    <a:pt x="10" y="120"/>
                    <a:pt x="15" y="127"/>
                  </a:cubicBezTo>
                  <a:cubicBezTo>
                    <a:pt x="20" y="125"/>
                    <a:pt x="25" y="125"/>
                    <a:pt x="30" y="130"/>
                  </a:cubicBezTo>
                  <a:cubicBezTo>
                    <a:pt x="50" y="153"/>
                    <a:pt x="85" y="139"/>
                    <a:pt x="94" y="112"/>
                  </a:cubicBezTo>
                  <a:cubicBezTo>
                    <a:pt x="102" y="91"/>
                    <a:pt x="90" y="76"/>
                    <a:pt x="84" y="56"/>
                  </a:cubicBezTo>
                  <a:cubicBezTo>
                    <a:pt x="79" y="38"/>
                    <a:pt x="85" y="17"/>
                    <a:pt x="65" y="7"/>
                  </a:cubicBezTo>
                  <a:cubicBezTo>
                    <a:pt x="51" y="0"/>
                    <a:pt x="34" y="1"/>
                    <a:pt x="22" y="11"/>
                  </a:cubicBezTo>
                  <a:cubicBezTo>
                    <a:pt x="13" y="19"/>
                    <a:pt x="0" y="38"/>
                    <a:pt x="9" y="51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9"/>
            <p:cNvSpPr/>
            <p:nvPr/>
          </p:nvSpPr>
          <p:spPr bwMode="auto">
            <a:xfrm>
              <a:off x="4367213" y="6831013"/>
              <a:ext cx="176212" cy="514350"/>
            </a:xfrm>
            <a:custGeom>
              <a:avLst/>
              <a:gdLst>
                <a:gd name="T0" fmla="*/ 75 w 111"/>
                <a:gd name="T1" fmla="*/ 0 h 324"/>
                <a:gd name="T2" fmla="*/ 0 w 111"/>
                <a:gd name="T3" fmla="*/ 324 h 324"/>
                <a:gd name="T4" fmla="*/ 111 w 111"/>
                <a:gd name="T5" fmla="*/ 318 h 324"/>
                <a:gd name="T6" fmla="*/ 75 w 111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324">
                  <a:moveTo>
                    <a:pt x="75" y="0"/>
                  </a:moveTo>
                  <a:lnTo>
                    <a:pt x="0" y="324"/>
                  </a:lnTo>
                  <a:lnTo>
                    <a:pt x="111" y="31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0"/>
            <p:cNvSpPr/>
            <p:nvPr/>
          </p:nvSpPr>
          <p:spPr bwMode="auto">
            <a:xfrm>
              <a:off x="4197350" y="6550025"/>
              <a:ext cx="1233487" cy="1212850"/>
            </a:xfrm>
            <a:custGeom>
              <a:avLst/>
              <a:gdLst>
                <a:gd name="T0" fmla="*/ 413 w 413"/>
                <a:gd name="T1" fmla="*/ 241 h 406"/>
                <a:gd name="T2" fmla="*/ 196 w 413"/>
                <a:gd name="T3" fmla="*/ 23 h 406"/>
                <a:gd name="T4" fmla="*/ 43 w 413"/>
                <a:gd name="T5" fmla="*/ 284 h 406"/>
                <a:gd name="T6" fmla="*/ 109 w 413"/>
                <a:gd name="T7" fmla="*/ 406 h 406"/>
                <a:gd name="T8" fmla="*/ 133 w 413"/>
                <a:gd name="T9" fmla="*/ 343 h 406"/>
                <a:gd name="T10" fmla="*/ 349 w 413"/>
                <a:gd name="T11" fmla="*/ 210 h 406"/>
                <a:gd name="T12" fmla="*/ 413 w 413"/>
                <a:gd name="T13" fmla="*/ 24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406">
                  <a:moveTo>
                    <a:pt x="413" y="241"/>
                  </a:moveTo>
                  <a:cubicBezTo>
                    <a:pt x="413" y="241"/>
                    <a:pt x="338" y="0"/>
                    <a:pt x="196" y="23"/>
                  </a:cubicBezTo>
                  <a:cubicBezTo>
                    <a:pt x="17" y="52"/>
                    <a:pt x="0" y="184"/>
                    <a:pt x="43" y="284"/>
                  </a:cubicBezTo>
                  <a:cubicBezTo>
                    <a:pt x="86" y="383"/>
                    <a:pt x="109" y="406"/>
                    <a:pt x="109" y="406"/>
                  </a:cubicBezTo>
                  <a:cubicBezTo>
                    <a:pt x="133" y="343"/>
                    <a:pt x="133" y="343"/>
                    <a:pt x="133" y="343"/>
                  </a:cubicBezTo>
                  <a:cubicBezTo>
                    <a:pt x="349" y="210"/>
                    <a:pt x="349" y="210"/>
                    <a:pt x="349" y="210"/>
                  </a:cubicBezTo>
                  <a:lnTo>
                    <a:pt x="413" y="241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1"/>
            <p:cNvSpPr/>
            <p:nvPr/>
          </p:nvSpPr>
          <p:spPr bwMode="auto">
            <a:xfrm>
              <a:off x="4418013" y="7577138"/>
              <a:ext cx="169862" cy="185738"/>
            </a:xfrm>
            <a:custGeom>
              <a:avLst/>
              <a:gdLst>
                <a:gd name="T0" fmla="*/ 0 w 57"/>
                <a:gd name="T1" fmla="*/ 5 h 62"/>
                <a:gd name="T2" fmla="*/ 35 w 57"/>
                <a:gd name="T3" fmla="*/ 62 h 62"/>
                <a:gd name="T4" fmla="*/ 57 w 57"/>
                <a:gd name="T5" fmla="*/ 6 h 62"/>
                <a:gd name="T6" fmla="*/ 0 w 57"/>
                <a:gd name="T7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2">
                  <a:moveTo>
                    <a:pt x="0" y="5"/>
                  </a:moveTo>
                  <a:cubicBezTo>
                    <a:pt x="23" y="50"/>
                    <a:pt x="35" y="62"/>
                    <a:pt x="35" y="62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38" y="0"/>
                    <a:pt x="18" y="0"/>
                    <a:pt x="0" y="5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2"/>
            <p:cNvSpPr/>
            <p:nvPr/>
          </p:nvSpPr>
          <p:spPr bwMode="auto">
            <a:xfrm>
              <a:off x="4283075" y="6600825"/>
              <a:ext cx="782637" cy="800100"/>
            </a:xfrm>
            <a:custGeom>
              <a:avLst/>
              <a:gdLst>
                <a:gd name="T0" fmla="*/ 252 w 262"/>
                <a:gd name="T1" fmla="*/ 67 h 268"/>
                <a:gd name="T2" fmla="*/ 262 w 262"/>
                <a:gd name="T3" fmla="*/ 31 h 268"/>
                <a:gd name="T4" fmla="*/ 167 w 262"/>
                <a:gd name="T5" fmla="*/ 6 h 268"/>
                <a:gd name="T6" fmla="*/ 0 w 262"/>
                <a:gd name="T7" fmla="*/ 132 h 268"/>
                <a:gd name="T8" fmla="*/ 1 w 262"/>
                <a:gd name="T9" fmla="*/ 133 h 268"/>
                <a:gd name="T10" fmla="*/ 83 w 262"/>
                <a:gd name="T11" fmla="*/ 169 h 268"/>
                <a:gd name="T12" fmla="*/ 155 w 262"/>
                <a:gd name="T13" fmla="*/ 187 h 268"/>
                <a:gd name="T14" fmla="*/ 198 w 262"/>
                <a:gd name="T15" fmla="*/ 268 h 268"/>
                <a:gd name="T16" fmla="*/ 242 w 262"/>
                <a:gd name="T17" fmla="*/ 242 h 268"/>
                <a:gd name="T18" fmla="*/ 228 w 262"/>
                <a:gd name="T19" fmla="*/ 137 h 268"/>
                <a:gd name="T20" fmla="*/ 252 w 262"/>
                <a:gd name="T21" fmla="*/ 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268">
                  <a:moveTo>
                    <a:pt x="252" y="67"/>
                  </a:moveTo>
                  <a:cubicBezTo>
                    <a:pt x="256" y="56"/>
                    <a:pt x="260" y="44"/>
                    <a:pt x="262" y="31"/>
                  </a:cubicBezTo>
                  <a:cubicBezTo>
                    <a:pt x="235" y="12"/>
                    <a:pt x="203" y="0"/>
                    <a:pt x="167" y="6"/>
                  </a:cubicBezTo>
                  <a:cubicBezTo>
                    <a:pt x="64" y="22"/>
                    <a:pt x="15" y="73"/>
                    <a:pt x="0" y="132"/>
                  </a:cubicBezTo>
                  <a:cubicBezTo>
                    <a:pt x="0" y="132"/>
                    <a:pt x="1" y="132"/>
                    <a:pt x="1" y="133"/>
                  </a:cubicBezTo>
                  <a:cubicBezTo>
                    <a:pt x="28" y="149"/>
                    <a:pt x="50" y="168"/>
                    <a:pt x="83" y="169"/>
                  </a:cubicBezTo>
                  <a:cubicBezTo>
                    <a:pt x="109" y="171"/>
                    <a:pt x="133" y="172"/>
                    <a:pt x="155" y="187"/>
                  </a:cubicBezTo>
                  <a:cubicBezTo>
                    <a:pt x="182" y="206"/>
                    <a:pt x="190" y="238"/>
                    <a:pt x="198" y="268"/>
                  </a:cubicBezTo>
                  <a:cubicBezTo>
                    <a:pt x="242" y="242"/>
                    <a:pt x="242" y="242"/>
                    <a:pt x="242" y="242"/>
                  </a:cubicBezTo>
                  <a:cubicBezTo>
                    <a:pt x="216" y="214"/>
                    <a:pt x="217" y="174"/>
                    <a:pt x="228" y="137"/>
                  </a:cubicBezTo>
                  <a:cubicBezTo>
                    <a:pt x="235" y="113"/>
                    <a:pt x="245" y="91"/>
                    <a:pt x="252" y="67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5245100" y="7058025"/>
              <a:ext cx="185737" cy="212725"/>
            </a:xfrm>
            <a:custGeom>
              <a:avLst/>
              <a:gdLst>
                <a:gd name="T0" fmla="*/ 0 w 62"/>
                <a:gd name="T1" fmla="*/ 41 h 71"/>
                <a:gd name="T2" fmla="*/ 62 w 62"/>
                <a:gd name="T3" fmla="*/ 71 h 71"/>
                <a:gd name="T4" fmla="*/ 33 w 62"/>
                <a:gd name="T5" fmla="*/ 0 h 71"/>
                <a:gd name="T6" fmla="*/ 0 w 62"/>
                <a:gd name="T7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71">
                  <a:moveTo>
                    <a:pt x="0" y="41"/>
                  </a:move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52" y="39"/>
                    <a:pt x="33" y="0"/>
                  </a:cubicBezTo>
                  <a:cubicBezTo>
                    <a:pt x="17" y="10"/>
                    <a:pt x="6" y="23"/>
                    <a:pt x="0" y="41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4"/>
            <p:cNvSpPr/>
            <p:nvPr/>
          </p:nvSpPr>
          <p:spPr bwMode="auto">
            <a:xfrm>
              <a:off x="4292600" y="7031038"/>
              <a:ext cx="349250" cy="349250"/>
            </a:xfrm>
            <a:custGeom>
              <a:avLst/>
              <a:gdLst>
                <a:gd name="T0" fmla="*/ 220 w 220"/>
                <a:gd name="T1" fmla="*/ 8 h 220"/>
                <a:gd name="T2" fmla="*/ 0 w 220"/>
                <a:gd name="T3" fmla="*/ 220 h 220"/>
                <a:gd name="T4" fmla="*/ 216 w 220"/>
                <a:gd name="T5" fmla="*/ 0 h 220"/>
                <a:gd name="T6" fmla="*/ 220 w 220"/>
                <a:gd name="T7" fmla="*/ 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220">
                  <a:moveTo>
                    <a:pt x="220" y="8"/>
                  </a:moveTo>
                  <a:lnTo>
                    <a:pt x="0" y="220"/>
                  </a:lnTo>
                  <a:lnTo>
                    <a:pt x="216" y="0"/>
                  </a:lnTo>
                  <a:lnTo>
                    <a:pt x="220" y="8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5"/>
            <p:cNvSpPr/>
            <p:nvPr/>
          </p:nvSpPr>
          <p:spPr bwMode="auto">
            <a:xfrm>
              <a:off x="4214813" y="6992938"/>
              <a:ext cx="396875" cy="223838"/>
            </a:xfrm>
            <a:custGeom>
              <a:avLst/>
              <a:gdLst>
                <a:gd name="T0" fmla="*/ 250 w 250"/>
                <a:gd name="T1" fmla="*/ 7 h 141"/>
                <a:gd name="T2" fmla="*/ 245 w 250"/>
                <a:gd name="T3" fmla="*/ 0 h 141"/>
                <a:gd name="T4" fmla="*/ 0 w 250"/>
                <a:gd name="T5" fmla="*/ 141 h 141"/>
                <a:gd name="T6" fmla="*/ 250 w 250"/>
                <a:gd name="T7" fmla="*/ 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0" h="141">
                  <a:moveTo>
                    <a:pt x="250" y="7"/>
                  </a:moveTo>
                  <a:lnTo>
                    <a:pt x="245" y="0"/>
                  </a:lnTo>
                  <a:lnTo>
                    <a:pt x="0" y="141"/>
                  </a:lnTo>
                  <a:lnTo>
                    <a:pt x="250" y="7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6"/>
            <p:cNvSpPr/>
            <p:nvPr/>
          </p:nvSpPr>
          <p:spPr bwMode="auto">
            <a:xfrm>
              <a:off x="4167188" y="6938963"/>
              <a:ext cx="406400" cy="92075"/>
            </a:xfrm>
            <a:custGeom>
              <a:avLst/>
              <a:gdLst>
                <a:gd name="T0" fmla="*/ 256 w 256"/>
                <a:gd name="T1" fmla="*/ 6 h 58"/>
                <a:gd name="T2" fmla="*/ 252 w 256"/>
                <a:gd name="T3" fmla="*/ 0 h 58"/>
                <a:gd name="T4" fmla="*/ 0 w 256"/>
                <a:gd name="T5" fmla="*/ 58 h 58"/>
                <a:gd name="T6" fmla="*/ 256 w 256"/>
                <a:gd name="T7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" h="58">
                  <a:moveTo>
                    <a:pt x="256" y="6"/>
                  </a:moveTo>
                  <a:lnTo>
                    <a:pt x="252" y="0"/>
                  </a:lnTo>
                  <a:lnTo>
                    <a:pt x="0" y="58"/>
                  </a:lnTo>
                  <a:lnTo>
                    <a:pt x="256" y="6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7"/>
            <p:cNvSpPr/>
            <p:nvPr/>
          </p:nvSpPr>
          <p:spPr bwMode="auto">
            <a:xfrm>
              <a:off x="4854575" y="6796088"/>
              <a:ext cx="474662" cy="125413"/>
            </a:xfrm>
            <a:custGeom>
              <a:avLst/>
              <a:gdLst>
                <a:gd name="T0" fmla="*/ 3 w 299"/>
                <a:gd name="T1" fmla="*/ 79 h 79"/>
                <a:gd name="T2" fmla="*/ 299 w 299"/>
                <a:gd name="T3" fmla="*/ 0 h 79"/>
                <a:gd name="T4" fmla="*/ 0 w 299"/>
                <a:gd name="T5" fmla="*/ 73 h 79"/>
                <a:gd name="T6" fmla="*/ 3 w 299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" h="79">
                  <a:moveTo>
                    <a:pt x="3" y="79"/>
                  </a:moveTo>
                  <a:lnTo>
                    <a:pt x="299" y="0"/>
                  </a:lnTo>
                  <a:lnTo>
                    <a:pt x="0" y="7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8"/>
            <p:cNvSpPr/>
            <p:nvPr/>
          </p:nvSpPr>
          <p:spPr bwMode="auto">
            <a:xfrm>
              <a:off x="4838700" y="6646863"/>
              <a:ext cx="392112" cy="228600"/>
            </a:xfrm>
            <a:custGeom>
              <a:avLst/>
              <a:gdLst>
                <a:gd name="T0" fmla="*/ 2 w 247"/>
                <a:gd name="T1" fmla="*/ 144 h 144"/>
                <a:gd name="T2" fmla="*/ 0 w 247"/>
                <a:gd name="T3" fmla="*/ 137 h 144"/>
                <a:gd name="T4" fmla="*/ 247 w 247"/>
                <a:gd name="T5" fmla="*/ 0 h 144"/>
                <a:gd name="T6" fmla="*/ 2 w 247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" h="144">
                  <a:moveTo>
                    <a:pt x="2" y="144"/>
                  </a:moveTo>
                  <a:lnTo>
                    <a:pt x="0" y="137"/>
                  </a:lnTo>
                  <a:lnTo>
                    <a:pt x="247" y="0"/>
                  </a:lnTo>
                  <a:lnTo>
                    <a:pt x="2" y="14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9"/>
            <p:cNvSpPr/>
            <p:nvPr/>
          </p:nvSpPr>
          <p:spPr bwMode="auto">
            <a:xfrm>
              <a:off x="4808538" y="6508750"/>
              <a:ext cx="287337" cy="307975"/>
            </a:xfrm>
            <a:custGeom>
              <a:avLst/>
              <a:gdLst>
                <a:gd name="T0" fmla="*/ 4 w 181"/>
                <a:gd name="T1" fmla="*/ 194 h 194"/>
                <a:gd name="T2" fmla="*/ 0 w 181"/>
                <a:gd name="T3" fmla="*/ 186 h 194"/>
                <a:gd name="T4" fmla="*/ 181 w 181"/>
                <a:gd name="T5" fmla="*/ 0 h 194"/>
                <a:gd name="T6" fmla="*/ 4 w 181"/>
                <a:gd name="T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94">
                  <a:moveTo>
                    <a:pt x="4" y="194"/>
                  </a:moveTo>
                  <a:lnTo>
                    <a:pt x="0" y="186"/>
                  </a:lnTo>
                  <a:lnTo>
                    <a:pt x="181" y="0"/>
                  </a:lnTo>
                  <a:lnTo>
                    <a:pt x="4" y="19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0"/>
            <p:cNvSpPr/>
            <p:nvPr/>
          </p:nvSpPr>
          <p:spPr bwMode="auto">
            <a:xfrm>
              <a:off x="4522788" y="6718300"/>
              <a:ext cx="265112" cy="220663"/>
            </a:xfrm>
            <a:custGeom>
              <a:avLst/>
              <a:gdLst>
                <a:gd name="T0" fmla="*/ 35 w 89"/>
                <a:gd name="T1" fmla="*/ 31 h 74"/>
                <a:gd name="T2" fmla="*/ 66 w 89"/>
                <a:gd name="T3" fmla="*/ 73 h 74"/>
                <a:gd name="T4" fmla="*/ 71 w 89"/>
                <a:gd name="T5" fmla="*/ 74 h 74"/>
                <a:gd name="T6" fmla="*/ 70 w 89"/>
                <a:gd name="T7" fmla="*/ 70 h 74"/>
                <a:gd name="T8" fmla="*/ 72 w 89"/>
                <a:gd name="T9" fmla="*/ 72 h 74"/>
                <a:gd name="T10" fmla="*/ 74 w 89"/>
                <a:gd name="T11" fmla="*/ 67 h 74"/>
                <a:gd name="T12" fmla="*/ 53 w 89"/>
                <a:gd name="T13" fmla="*/ 19 h 74"/>
                <a:gd name="T14" fmla="*/ 89 w 89"/>
                <a:gd name="T15" fmla="*/ 0 h 74"/>
                <a:gd name="T16" fmla="*/ 46 w 89"/>
                <a:gd name="T17" fmla="*/ 26 h 74"/>
                <a:gd name="T18" fmla="*/ 47 w 89"/>
                <a:gd name="T19" fmla="*/ 31 h 74"/>
                <a:gd name="T20" fmla="*/ 45 w 89"/>
                <a:gd name="T21" fmla="*/ 28 h 74"/>
                <a:gd name="T22" fmla="*/ 0 w 89"/>
                <a:gd name="T23" fmla="*/ 51 h 74"/>
                <a:gd name="T24" fmla="*/ 35 w 89"/>
                <a:gd name="T25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74">
                  <a:moveTo>
                    <a:pt x="35" y="31"/>
                  </a:moveTo>
                  <a:cubicBezTo>
                    <a:pt x="50" y="32"/>
                    <a:pt x="66" y="73"/>
                    <a:pt x="66" y="73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1" y="74"/>
                    <a:pt x="70" y="72"/>
                    <a:pt x="70" y="70"/>
                  </a:cubicBezTo>
                  <a:cubicBezTo>
                    <a:pt x="71" y="71"/>
                    <a:pt x="72" y="72"/>
                    <a:pt x="72" y="72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7"/>
                    <a:pt x="47" y="33"/>
                    <a:pt x="53" y="19"/>
                  </a:cubicBezTo>
                  <a:cubicBezTo>
                    <a:pt x="59" y="6"/>
                    <a:pt x="89" y="0"/>
                    <a:pt x="89" y="0"/>
                  </a:cubicBezTo>
                  <a:cubicBezTo>
                    <a:pt x="89" y="0"/>
                    <a:pt x="44" y="1"/>
                    <a:pt x="46" y="26"/>
                  </a:cubicBezTo>
                  <a:cubicBezTo>
                    <a:pt x="47" y="28"/>
                    <a:pt x="47" y="29"/>
                    <a:pt x="47" y="31"/>
                  </a:cubicBezTo>
                  <a:cubicBezTo>
                    <a:pt x="46" y="30"/>
                    <a:pt x="46" y="29"/>
                    <a:pt x="45" y="28"/>
                  </a:cubicBezTo>
                  <a:cubicBezTo>
                    <a:pt x="24" y="13"/>
                    <a:pt x="0" y="51"/>
                    <a:pt x="0" y="51"/>
                  </a:cubicBezTo>
                  <a:cubicBezTo>
                    <a:pt x="0" y="51"/>
                    <a:pt x="20" y="29"/>
                    <a:pt x="35" y="31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1"/>
            <p:cNvSpPr/>
            <p:nvPr/>
          </p:nvSpPr>
          <p:spPr bwMode="auto">
            <a:xfrm>
              <a:off x="4665663" y="6884988"/>
              <a:ext cx="146050" cy="115888"/>
            </a:xfrm>
            <a:custGeom>
              <a:avLst/>
              <a:gdLst>
                <a:gd name="T0" fmla="*/ 4 w 49"/>
                <a:gd name="T1" fmla="*/ 31 h 39"/>
                <a:gd name="T2" fmla="*/ 17 w 49"/>
                <a:gd name="T3" fmla="*/ 7 h 39"/>
                <a:gd name="T4" fmla="*/ 45 w 49"/>
                <a:gd name="T5" fmla="*/ 8 h 39"/>
                <a:gd name="T6" fmla="*/ 32 w 49"/>
                <a:gd name="T7" fmla="*/ 32 h 39"/>
                <a:gd name="T8" fmla="*/ 4 w 49"/>
                <a:gd name="T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9">
                  <a:moveTo>
                    <a:pt x="4" y="31"/>
                  </a:moveTo>
                  <a:cubicBezTo>
                    <a:pt x="0" y="24"/>
                    <a:pt x="6" y="13"/>
                    <a:pt x="17" y="7"/>
                  </a:cubicBezTo>
                  <a:cubicBezTo>
                    <a:pt x="28" y="0"/>
                    <a:pt x="41" y="1"/>
                    <a:pt x="45" y="8"/>
                  </a:cubicBezTo>
                  <a:cubicBezTo>
                    <a:pt x="49" y="15"/>
                    <a:pt x="43" y="26"/>
                    <a:pt x="32" y="32"/>
                  </a:cubicBezTo>
                  <a:cubicBezTo>
                    <a:pt x="20" y="39"/>
                    <a:pt x="8" y="38"/>
                    <a:pt x="4" y="31"/>
                  </a:cubicBezTo>
                  <a:close/>
                </a:path>
              </a:pathLst>
            </a:custGeom>
            <a:solidFill>
              <a:srgbClr val="754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2"/>
            <p:cNvSpPr/>
            <p:nvPr/>
          </p:nvSpPr>
          <p:spPr bwMode="auto">
            <a:xfrm>
              <a:off x="4976813" y="6911975"/>
              <a:ext cx="128587" cy="128588"/>
            </a:xfrm>
            <a:custGeom>
              <a:avLst/>
              <a:gdLst>
                <a:gd name="T0" fmla="*/ 5 w 43"/>
                <a:gd name="T1" fmla="*/ 31 h 43"/>
                <a:gd name="T2" fmla="*/ 12 w 43"/>
                <a:gd name="T3" fmla="*/ 5 h 43"/>
                <a:gd name="T4" fmla="*/ 38 w 43"/>
                <a:gd name="T5" fmla="*/ 12 h 43"/>
                <a:gd name="T6" fmla="*/ 31 w 43"/>
                <a:gd name="T7" fmla="*/ 38 h 43"/>
                <a:gd name="T8" fmla="*/ 5 w 43"/>
                <a:gd name="T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5" y="31"/>
                  </a:moveTo>
                  <a:cubicBezTo>
                    <a:pt x="0" y="22"/>
                    <a:pt x="3" y="10"/>
                    <a:pt x="12" y="5"/>
                  </a:cubicBezTo>
                  <a:cubicBezTo>
                    <a:pt x="21" y="0"/>
                    <a:pt x="33" y="3"/>
                    <a:pt x="38" y="12"/>
                  </a:cubicBezTo>
                  <a:cubicBezTo>
                    <a:pt x="43" y="21"/>
                    <a:pt x="40" y="33"/>
                    <a:pt x="31" y="38"/>
                  </a:cubicBezTo>
                  <a:cubicBezTo>
                    <a:pt x="22" y="43"/>
                    <a:pt x="10" y="40"/>
                    <a:pt x="5" y="31"/>
                  </a:cubicBezTo>
                  <a:close/>
                </a:path>
              </a:pathLst>
            </a:cu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3"/>
            <p:cNvSpPr/>
            <p:nvPr/>
          </p:nvSpPr>
          <p:spPr bwMode="auto">
            <a:xfrm>
              <a:off x="5045075" y="6945313"/>
              <a:ext cx="41275" cy="44450"/>
            </a:xfrm>
            <a:custGeom>
              <a:avLst/>
              <a:gdLst>
                <a:gd name="T0" fmla="*/ 1 w 14"/>
                <a:gd name="T1" fmla="*/ 11 h 15"/>
                <a:gd name="T2" fmla="*/ 4 w 14"/>
                <a:gd name="T3" fmla="*/ 2 h 15"/>
                <a:gd name="T4" fmla="*/ 13 w 14"/>
                <a:gd name="T5" fmla="*/ 4 h 15"/>
                <a:gd name="T6" fmla="*/ 10 w 14"/>
                <a:gd name="T7" fmla="*/ 13 h 15"/>
                <a:gd name="T8" fmla="*/ 1 w 14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" y="11"/>
                  </a:move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4" y="8"/>
                    <a:pt x="13" y="12"/>
                    <a:pt x="10" y="13"/>
                  </a:cubicBezTo>
                  <a:cubicBezTo>
                    <a:pt x="7" y="15"/>
                    <a:pt x="3" y="14"/>
                    <a:pt x="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4"/>
            <p:cNvSpPr/>
            <p:nvPr/>
          </p:nvSpPr>
          <p:spPr bwMode="auto">
            <a:xfrm>
              <a:off x="4556125" y="7156450"/>
              <a:ext cx="127000" cy="125413"/>
            </a:xfrm>
            <a:custGeom>
              <a:avLst/>
              <a:gdLst>
                <a:gd name="T0" fmla="*/ 5 w 43"/>
                <a:gd name="T1" fmla="*/ 30 h 42"/>
                <a:gd name="T2" fmla="*/ 12 w 43"/>
                <a:gd name="T3" fmla="*/ 5 h 42"/>
                <a:gd name="T4" fmla="*/ 38 w 43"/>
                <a:gd name="T5" fmla="*/ 12 h 42"/>
                <a:gd name="T6" fmla="*/ 31 w 43"/>
                <a:gd name="T7" fmla="*/ 37 h 42"/>
                <a:gd name="T8" fmla="*/ 5 w 43"/>
                <a:gd name="T9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5" y="30"/>
                  </a:moveTo>
                  <a:cubicBezTo>
                    <a:pt x="0" y="21"/>
                    <a:pt x="4" y="10"/>
                    <a:pt x="12" y="5"/>
                  </a:cubicBezTo>
                  <a:cubicBezTo>
                    <a:pt x="21" y="0"/>
                    <a:pt x="33" y="3"/>
                    <a:pt x="38" y="12"/>
                  </a:cubicBezTo>
                  <a:cubicBezTo>
                    <a:pt x="43" y="21"/>
                    <a:pt x="40" y="32"/>
                    <a:pt x="31" y="37"/>
                  </a:cubicBezTo>
                  <a:cubicBezTo>
                    <a:pt x="22" y="42"/>
                    <a:pt x="11" y="39"/>
                    <a:pt x="5" y="30"/>
                  </a:cubicBezTo>
                  <a:close/>
                </a:path>
              </a:pathLst>
            </a:cu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5"/>
            <p:cNvSpPr/>
            <p:nvPr/>
          </p:nvSpPr>
          <p:spPr bwMode="auto">
            <a:xfrm>
              <a:off x="4624388" y="7189788"/>
              <a:ext cx="44450" cy="44450"/>
            </a:xfrm>
            <a:custGeom>
              <a:avLst/>
              <a:gdLst>
                <a:gd name="T0" fmla="*/ 2 w 15"/>
                <a:gd name="T1" fmla="*/ 11 h 15"/>
                <a:gd name="T2" fmla="*/ 4 w 15"/>
                <a:gd name="T3" fmla="*/ 2 h 15"/>
                <a:gd name="T4" fmla="*/ 13 w 15"/>
                <a:gd name="T5" fmla="*/ 4 h 15"/>
                <a:gd name="T6" fmla="*/ 10 w 15"/>
                <a:gd name="T7" fmla="*/ 13 h 15"/>
                <a:gd name="T8" fmla="*/ 2 w 15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2" y="11"/>
                  </a:moveTo>
                  <a:cubicBezTo>
                    <a:pt x="0" y="7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5" y="7"/>
                    <a:pt x="14" y="11"/>
                    <a:pt x="10" y="13"/>
                  </a:cubicBezTo>
                  <a:cubicBezTo>
                    <a:pt x="7" y="15"/>
                    <a:pt x="3" y="14"/>
                    <a:pt x="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6" name="任意多边形 125"/>
          <p:cNvSpPr/>
          <p:nvPr/>
        </p:nvSpPr>
        <p:spPr>
          <a:xfrm>
            <a:off x="1" y="5883277"/>
            <a:ext cx="12216007" cy="974723"/>
          </a:xfrm>
          <a:custGeom>
            <a:avLst/>
            <a:gdLst>
              <a:gd name="connsiteX0" fmla="*/ 6108004 w 12216007"/>
              <a:gd name="connsiteY0" fmla="*/ 0 h 974723"/>
              <a:gd name="connsiteX1" fmla="*/ 12052604 w 12216007"/>
              <a:gd name="connsiteY1" fmla="*/ 875525 h 974723"/>
              <a:gd name="connsiteX2" fmla="*/ 12216007 w 12216007"/>
              <a:gd name="connsiteY2" fmla="*/ 974723 h 974723"/>
              <a:gd name="connsiteX3" fmla="*/ 0 w 12216007"/>
              <a:gd name="connsiteY3" fmla="*/ 974723 h 974723"/>
              <a:gd name="connsiteX4" fmla="*/ 163402 w 12216007"/>
              <a:gd name="connsiteY4" fmla="*/ 875525 h 974723"/>
              <a:gd name="connsiteX5" fmla="*/ 6108004 w 12216007"/>
              <a:gd name="connsiteY5" fmla="*/ 0 h 97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6007" h="974723">
                <a:moveTo>
                  <a:pt x="6108004" y="0"/>
                </a:moveTo>
                <a:cubicBezTo>
                  <a:pt x="8780343" y="0"/>
                  <a:pt x="11073198" y="361016"/>
                  <a:pt x="12052604" y="875525"/>
                </a:cubicBezTo>
                <a:lnTo>
                  <a:pt x="12216007" y="974723"/>
                </a:lnTo>
                <a:lnTo>
                  <a:pt x="0" y="974723"/>
                </a:lnTo>
                <a:lnTo>
                  <a:pt x="163402" y="875525"/>
                </a:lnTo>
                <a:cubicBezTo>
                  <a:pt x="1142808" y="361016"/>
                  <a:pt x="3435663" y="0"/>
                  <a:pt x="61080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770093" y="4321283"/>
            <a:ext cx="2116135" cy="2329849"/>
            <a:chOff x="3379788" y="2398713"/>
            <a:chExt cx="2719387" cy="2994025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3379788" y="5230813"/>
              <a:ext cx="2719387" cy="161925"/>
            </a:xfrm>
            <a:prstGeom prst="ellipse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3784600" y="2398713"/>
              <a:ext cx="2147887" cy="2978150"/>
            </a:xfrm>
            <a:custGeom>
              <a:avLst/>
              <a:gdLst>
                <a:gd name="T0" fmla="*/ 59 w 719"/>
                <a:gd name="T1" fmla="*/ 570 h 998"/>
                <a:gd name="T2" fmla="*/ 594 w 719"/>
                <a:gd name="T3" fmla="*/ 551 h 998"/>
                <a:gd name="T4" fmla="*/ 667 w 719"/>
                <a:gd name="T5" fmla="*/ 213 h 998"/>
                <a:gd name="T6" fmla="*/ 618 w 719"/>
                <a:gd name="T7" fmla="*/ 17 h 998"/>
                <a:gd name="T8" fmla="*/ 710 w 719"/>
                <a:gd name="T9" fmla="*/ 246 h 998"/>
                <a:gd name="T10" fmla="*/ 638 w 719"/>
                <a:gd name="T11" fmla="*/ 560 h 998"/>
                <a:gd name="T12" fmla="*/ 638 w 719"/>
                <a:gd name="T13" fmla="*/ 965 h 998"/>
                <a:gd name="T14" fmla="*/ 602 w 719"/>
                <a:gd name="T15" fmla="*/ 967 h 998"/>
                <a:gd name="T16" fmla="*/ 616 w 719"/>
                <a:gd name="T17" fmla="*/ 868 h 998"/>
                <a:gd name="T18" fmla="*/ 614 w 719"/>
                <a:gd name="T19" fmla="*/ 789 h 998"/>
                <a:gd name="T20" fmla="*/ 556 w 719"/>
                <a:gd name="T21" fmla="*/ 787 h 998"/>
                <a:gd name="T22" fmla="*/ 535 w 719"/>
                <a:gd name="T23" fmla="*/ 980 h 998"/>
                <a:gd name="T24" fmla="*/ 525 w 719"/>
                <a:gd name="T25" fmla="*/ 932 h 998"/>
                <a:gd name="T26" fmla="*/ 528 w 719"/>
                <a:gd name="T27" fmla="*/ 789 h 998"/>
                <a:gd name="T28" fmla="*/ 170 w 719"/>
                <a:gd name="T29" fmla="*/ 788 h 998"/>
                <a:gd name="T30" fmla="*/ 144 w 719"/>
                <a:gd name="T31" fmla="*/ 980 h 998"/>
                <a:gd name="T32" fmla="*/ 112 w 719"/>
                <a:gd name="T33" fmla="*/ 960 h 998"/>
                <a:gd name="T34" fmla="*/ 136 w 719"/>
                <a:gd name="T35" fmla="*/ 850 h 998"/>
                <a:gd name="T36" fmla="*/ 138 w 719"/>
                <a:gd name="T37" fmla="*/ 786 h 998"/>
                <a:gd name="T38" fmla="*/ 77 w 719"/>
                <a:gd name="T39" fmla="*/ 784 h 998"/>
                <a:gd name="T40" fmla="*/ 55 w 719"/>
                <a:gd name="T41" fmla="*/ 965 h 998"/>
                <a:gd name="T42" fmla="*/ 10 w 719"/>
                <a:gd name="T43" fmla="*/ 961 h 998"/>
                <a:gd name="T44" fmla="*/ 41 w 719"/>
                <a:gd name="T45" fmla="*/ 875 h 998"/>
                <a:gd name="T46" fmla="*/ 59 w 719"/>
                <a:gd name="T47" fmla="*/ 57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9" h="998">
                  <a:moveTo>
                    <a:pt x="59" y="570"/>
                  </a:moveTo>
                  <a:cubicBezTo>
                    <a:pt x="594" y="551"/>
                    <a:pt x="594" y="551"/>
                    <a:pt x="594" y="551"/>
                  </a:cubicBezTo>
                  <a:cubicBezTo>
                    <a:pt x="594" y="551"/>
                    <a:pt x="686" y="344"/>
                    <a:pt x="667" y="213"/>
                  </a:cubicBezTo>
                  <a:cubicBezTo>
                    <a:pt x="649" y="82"/>
                    <a:pt x="573" y="34"/>
                    <a:pt x="618" y="17"/>
                  </a:cubicBezTo>
                  <a:cubicBezTo>
                    <a:pt x="662" y="0"/>
                    <a:pt x="719" y="99"/>
                    <a:pt x="710" y="246"/>
                  </a:cubicBezTo>
                  <a:cubicBezTo>
                    <a:pt x="702" y="392"/>
                    <a:pt x="638" y="560"/>
                    <a:pt x="638" y="560"/>
                  </a:cubicBezTo>
                  <a:cubicBezTo>
                    <a:pt x="638" y="560"/>
                    <a:pt x="650" y="932"/>
                    <a:pt x="638" y="965"/>
                  </a:cubicBezTo>
                  <a:cubicBezTo>
                    <a:pt x="626" y="998"/>
                    <a:pt x="600" y="992"/>
                    <a:pt x="602" y="967"/>
                  </a:cubicBezTo>
                  <a:cubicBezTo>
                    <a:pt x="604" y="941"/>
                    <a:pt x="618" y="916"/>
                    <a:pt x="616" y="868"/>
                  </a:cubicBezTo>
                  <a:cubicBezTo>
                    <a:pt x="615" y="844"/>
                    <a:pt x="614" y="789"/>
                    <a:pt x="614" y="789"/>
                  </a:cubicBezTo>
                  <a:cubicBezTo>
                    <a:pt x="556" y="787"/>
                    <a:pt x="556" y="787"/>
                    <a:pt x="556" y="787"/>
                  </a:cubicBezTo>
                  <a:cubicBezTo>
                    <a:pt x="556" y="787"/>
                    <a:pt x="566" y="968"/>
                    <a:pt x="535" y="980"/>
                  </a:cubicBezTo>
                  <a:cubicBezTo>
                    <a:pt x="504" y="992"/>
                    <a:pt x="518" y="961"/>
                    <a:pt x="525" y="932"/>
                  </a:cubicBezTo>
                  <a:cubicBezTo>
                    <a:pt x="532" y="903"/>
                    <a:pt x="528" y="789"/>
                    <a:pt x="528" y="789"/>
                  </a:cubicBezTo>
                  <a:cubicBezTo>
                    <a:pt x="170" y="788"/>
                    <a:pt x="170" y="788"/>
                    <a:pt x="170" y="788"/>
                  </a:cubicBezTo>
                  <a:cubicBezTo>
                    <a:pt x="170" y="788"/>
                    <a:pt x="163" y="963"/>
                    <a:pt x="144" y="980"/>
                  </a:cubicBezTo>
                  <a:cubicBezTo>
                    <a:pt x="125" y="998"/>
                    <a:pt x="93" y="985"/>
                    <a:pt x="112" y="960"/>
                  </a:cubicBezTo>
                  <a:cubicBezTo>
                    <a:pt x="131" y="934"/>
                    <a:pt x="136" y="884"/>
                    <a:pt x="136" y="850"/>
                  </a:cubicBezTo>
                  <a:cubicBezTo>
                    <a:pt x="136" y="815"/>
                    <a:pt x="138" y="786"/>
                    <a:pt x="138" y="786"/>
                  </a:cubicBezTo>
                  <a:cubicBezTo>
                    <a:pt x="77" y="784"/>
                    <a:pt x="77" y="784"/>
                    <a:pt x="77" y="784"/>
                  </a:cubicBezTo>
                  <a:cubicBezTo>
                    <a:pt x="77" y="784"/>
                    <a:pt x="65" y="942"/>
                    <a:pt x="55" y="965"/>
                  </a:cubicBezTo>
                  <a:cubicBezTo>
                    <a:pt x="45" y="987"/>
                    <a:pt x="0" y="991"/>
                    <a:pt x="10" y="961"/>
                  </a:cubicBezTo>
                  <a:cubicBezTo>
                    <a:pt x="21" y="932"/>
                    <a:pt x="38" y="934"/>
                    <a:pt x="41" y="875"/>
                  </a:cubicBezTo>
                  <a:cubicBezTo>
                    <a:pt x="45" y="817"/>
                    <a:pt x="59" y="570"/>
                    <a:pt x="59" y="570"/>
                  </a:cubicBez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5561013" y="3924300"/>
              <a:ext cx="80962" cy="109538"/>
            </a:xfrm>
            <a:custGeom>
              <a:avLst/>
              <a:gdLst>
                <a:gd name="T0" fmla="*/ 51 w 51"/>
                <a:gd name="T1" fmla="*/ 69 h 69"/>
                <a:gd name="T2" fmla="*/ 0 w 51"/>
                <a:gd name="T3" fmla="*/ 56 h 69"/>
                <a:gd name="T4" fmla="*/ 25 w 51"/>
                <a:gd name="T5" fmla="*/ 0 h 69"/>
                <a:gd name="T6" fmla="*/ 51 w 51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9">
                  <a:moveTo>
                    <a:pt x="51" y="69"/>
                  </a:moveTo>
                  <a:lnTo>
                    <a:pt x="0" y="56"/>
                  </a:lnTo>
                  <a:lnTo>
                    <a:pt x="25" y="0"/>
                  </a:lnTo>
                  <a:lnTo>
                    <a:pt x="51" y="69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5627688" y="3748088"/>
              <a:ext cx="82550" cy="104775"/>
            </a:xfrm>
            <a:custGeom>
              <a:avLst/>
              <a:gdLst>
                <a:gd name="T0" fmla="*/ 17 w 52"/>
                <a:gd name="T1" fmla="*/ 0 h 66"/>
                <a:gd name="T2" fmla="*/ 52 w 52"/>
                <a:gd name="T3" fmla="*/ 66 h 66"/>
                <a:gd name="T4" fmla="*/ 0 w 52"/>
                <a:gd name="T5" fmla="*/ 60 h 66"/>
                <a:gd name="T6" fmla="*/ 17 w 52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6">
                  <a:moveTo>
                    <a:pt x="17" y="0"/>
                  </a:moveTo>
                  <a:lnTo>
                    <a:pt x="52" y="66"/>
                  </a:lnTo>
                  <a:lnTo>
                    <a:pt x="0" y="6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5627688" y="3748088"/>
              <a:ext cx="82550" cy="104775"/>
            </a:xfrm>
            <a:custGeom>
              <a:avLst/>
              <a:gdLst>
                <a:gd name="T0" fmla="*/ 17 w 52"/>
                <a:gd name="T1" fmla="*/ 0 h 66"/>
                <a:gd name="T2" fmla="*/ 52 w 52"/>
                <a:gd name="T3" fmla="*/ 66 h 66"/>
                <a:gd name="T4" fmla="*/ 0 w 52"/>
                <a:gd name="T5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66">
                  <a:moveTo>
                    <a:pt x="17" y="0"/>
                  </a:moveTo>
                  <a:lnTo>
                    <a:pt x="52" y="66"/>
                  </a:lnTo>
                  <a:lnTo>
                    <a:pt x="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5684838" y="3602038"/>
              <a:ext cx="79375" cy="101600"/>
            </a:xfrm>
            <a:custGeom>
              <a:avLst/>
              <a:gdLst>
                <a:gd name="T0" fmla="*/ 15 w 50"/>
                <a:gd name="T1" fmla="*/ 0 h 64"/>
                <a:gd name="T2" fmla="*/ 50 w 50"/>
                <a:gd name="T3" fmla="*/ 64 h 64"/>
                <a:gd name="T4" fmla="*/ 0 w 50"/>
                <a:gd name="T5" fmla="*/ 60 h 64"/>
                <a:gd name="T6" fmla="*/ 15 w 5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4">
                  <a:moveTo>
                    <a:pt x="15" y="0"/>
                  </a:moveTo>
                  <a:lnTo>
                    <a:pt x="50" y="64"/>
                  </a:lnTo>
                  <a:lnTo>
                    <a:pt x="0" y="6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5684838" y="3602038"/>
              <a:ext cx="79375" cy="101600"/>
            </a:xfrm>
            <a:custGeom>
              <a:avLst/>
              <a:gdLst>
                <a:gd name="T0" fmla="*/ 15 w 50"/>
                <a:gd name="T1" fmla="*/ 0 h 64"/>
                <a:gd name="T2" fmla="*/ 50 w 50"/>
                <a:gd name="T3" fmla="*/ 64 h 64"/>
                <a:gd name="T4" fmla="*/ 0 w 50"/>
                <a:gd name="T5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64">
                  <a:moveTo>
                    <a:pt x="15" y="0"/>
                  </a:moveTo>
                  <a:lnTo>
                    <a:pt x="50" y="64"/>
                  </a:lnTo>
                  <a:lnTo>
                    <a:pt x="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5726113" y="3440113"/>
              <a:ext cx="84137" cy="101600"/>
            </a:xfrm>
            <a:custGeom>
              <a:avLst/>
              <a:gdLst>
                <a:gd name="T0" fmla="*/ 17 w 53"/>
                <a:gd name="T1" fmla="*/ 0 h 64"/>
                <a:gd name="T2" fmla="*/ 53 w 53"/>
                <a:gd name="T3" fmla="*/ 64 h 64"/>
                <a:gd name="T4" fmla="*/ 0 w 53"/>
                <a:gd name="T5" fmla="*/ 58 h 64"/>
                <a:gd name="T6" fmla="*/ 17 w 53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4">
                  <a:moveTo>
                    <a:pt x="17" y="0"/>
                  </a:moveTo>
                  <a:lnTo>
                    <a:pt x="53" y="64"/>
                  </a:lnTo>
                  <a:lnTo>
                    <a:pt x="0" y="5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5726113" y="3440113"/>
              <a:ext cx="84137" cy="101600"/>
            </a:xfrm>
            <a:custGeom>
              <a:avLst/>
              <a:gdLst>
                <a:gd name="T0" fmla="*/ 17 w 53"/>
                <a:gd name="T1" fmla="*/ 0 h 64"/>
                <a:gd name="T2" fmla="*/ 53 w 53"/>
                <a:gd name="T3" fmla="*/ 64 h 64"/>
                <a:gd name="T4" fmla="*/ 0 w 53"/>
                <a:gd name="T5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64">
                  <a:moveTo>
                    <a:pt x="17" y="0"/>
                  </a:moveTo>
                  <a:lnTo>
                    <a:pt x="53" y="64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5764213" y="3279775"/>
              <a:ext cx="80962" cy="95250"/>
            </a:xfrm>
            <a:custGeom>
              <a:avLst/>
              <a:gdLst>
                <a:gd name="T0" fmla="*/ 10 w 51"/>
                <a:gd name="T1" fmla="*/ 0 h 60"/>
                <a:gd name="T2" fmla="*/ 51 w 51"/>
                <a:gd name="T3" fmla="*/ 60 h 60"/>
                <a:gd name="T4" fmla="*/ 0 w 51"/>
                <a:gd name="T5" fmla="*/ 60 h 60"/>
                <a:gd name="T6" fmla="*/ 10 w 51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0">
                  <a:moveTo>
                    <a:pt x="10" y="0"/>
                  </a:moveTo>
                  <a:lnTo>
                    <a:pt x="51" y="60"/>
                  </a:lnTo>
                  <a:lnTo>
                    <a:pt x="0" y="6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5764213" y="3279775"/>
              <a:ext cx="80962" cy="95250"/>
            </a:xfrm>
            <a:custGeom>
              <a:avLst/>
              <a:gdLst>
                <a:gd name="T0" fmla="*/ 10 w 51"/>
                <a:gd name="T1" fmla="*/ 0 h 60"/>
                <a:gd name="T2" fmla="*/ 51 w 51"/>
                <a:gd name="T3" fmla="*/ 60 h 60"/>
                <a:gd name="T4" fmla="*/ 0 w 51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60">
                  <a:moveTo>
                    <a:pt x="10" y="0"/>
                  </a:moveTo>
                  <a:lnTo>
                    <a:pt x="51" y="60"/>
                  </a:lnTo>
                  <a:lnTo>
                    <a:pt x="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5783263" y="3135313"/>
              <a:ext cx="79375" cy="96838"/>
            </a:xfrm>
            <a:custGeom>
              <a:avLst/>
              <a:gdLst>
                <a:gd name="T0" fmla="*/ 3 w 50"/>
                <a:gd name="T1" fmla="*/ 0 h 61"/>
                <a:gd name="T2" fmla="*/ 50 w 50"/>
                <a:gd name="T3" fmla="*/ 57 h 61"/>
                <a:gd name="T4" fmla="*/ 0 w 50"/>
                <a:gd name="T5" fmla="*/ 61 h 61"/>
                <a:gd name="T6" fmla="*/ 3 w 50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1">
                  <a:moveTo>
                    <a:pt x="3" y="0"/>
                  </a:moveTo>
                  <a:lnTo>
                    <a:pt x="50" y="57"/>
                  </a:lnTo>
                  <a:lnTo>
                    <a:pt x="0" y="6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5783263" y="3135313"/>
              <a:ext cx="79375" cy="96838"/>
            </a:xfrm>
            <a:custGeom>
              <a:avLst/>
              <a:gdLst>
                <a:gd name="T0" fmla="*/ 3 w 50"/>
                <a:gd name="T1" fmla="*/ 0 h 61"/>
                <a:gd name="T2" fmla="*/ 50 w 50"/>
                <a:gd name="T3" fmla="*/ 57 h 61"/>
                <a:gd name="T4" fmla="*/ 0 w 50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61">
                  <a:moveTo>
                    <a:pt x="3" y="0"/>
                  </a:moveTo>
                  <a:lnTo>
                    <a:pt x="50" y="57"/>
                  </a:lnTo>
                  <a:lnTo>
                    <a:pt x="0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5770563" y="2951163"/>
              <a:ext cx="114300" cy="112713"/>
            </a:xfrm>
            <a:custGeom>
              <a:avLst/>
              <a:gdLst>
                <a:gd name="T0" fmla="*/ 0 w 72"/>
                <a:gd name="T1" fmla="*/ 0 h 71"/>
                <a:gd name="T2" fmla="*/ 72 w 72"/>
                <a:gd name="T3" fmla="*/ 47 h 71"/>
                <a:gd name="T4" fmla="*/ 9 w 72"/>
                <a:gd name="T5" fmla="*/ 71 h 71"/>
                <a:gd name="T6" fmla="*/ 0 w 72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1">
                  <a:moveTo>
                    <a:pt x="0" y="0"/>
                  </a:moveTo>
                  <a:lnTo>
                    <a:pt x="72" y="47"/>
                  </a:lnTo>
                  <a:lnTo>
                    <a:pt x="9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5770563" y="2951163"/>
              <a:ext cx="114300" cy="112713"/>
            </a:xfrm>
            <a:custGeom>
              <a:avLst/>
              <a:gdLst>
                <a:gd name="T0" fmla="*/ 0 w 72"/>
                <a:gd name="T1" fmla="*/ 0 h 71"/>
                <a:gd name="T2" fmla="*/ 72 w 72"/>
                <a:gd name="T3" fmla="*/ 47 h 71"/>
                <a:gd name="T4" fmla="*/ 9 w 72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71">
                  <a:moveTo>
                    <a:pt x="0" y="0"/>
                  </a:moveTo>
                  <a:lnTo>
                    <a:pt x="72" y="47"/>
                  </a:lnTo>
                  <a:lnTo>
                    <a:pt x="9" y="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5710238" y="2774950"/>
              <a:ext cx="120650" cy="107950"/>
            </a:xfrm>
            <a:custGeom>
              <a:avLst/>
              <a:gdLst>
                <a:gd name="T0" fmla="*/ 0 w 76"/>
                <a:gd name="T1" fmla="*/ 0 h 68"/>
                <a:gd name="T2" fmla="*/ 76 w 76"/>
                <a:gd name="T3" fmla="*/ 37 h 68"/>
                <a:gd name="T4" fmla="*/ 25 w 76"/>
                <a:gd name="T5" fmla="*/ 68 h 68"/>
                <a:gd name="T6" fmla="*/ 0 w 76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8">
                  <a:moveTo>
                    <a:pt x="0" y="0"/>
                  </a:moveTo>
                  <a:lnTo>
                    <a:pt x="76" y="37"/>
                  </a:lnTo>
                  <a:lnTo>
                    <a:pt x="25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5710238" y="2774950"/>
              <a:ext cx="120650" cy="107950"/>
            </a:xfrm>
            <a:custGeom>
              <a:avLst/>
              <a:gdLst>
                <a:gd name="T0" fmla="*/ 0 w 76"/>
                <a:gd name="T1" fmla="*/ 0 h 68"/>
                <a:gd name="T2" fmla="*/ 76 w 76"/>
                <a:gd name="T3" fmla="*/ 37 h 68"/>
                <a:gd name="T4" fmla="*/ 25 w 7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68">
                  <a:moveTo>
                    <a:pt x="0" y="0"/>
                  </a:moveTo>
                  <a:lnTo>
                    <a:pt x="76" y="37"/>
                  </a:lnTo>
                  <a:lnTo>
                    <a:pt x="25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5641975" y="2622550"/>
              <a:ext cx="125412" cy="104775"/>
            </a:xfrm>
            <a:custGeom>
              <a:avLst/>
              <a:gdLst>
                <a:gd name="T0" fmla="*/ 0 w 79"/>
                <a:gd name="T1" fmla="*/ 0 h 66"/>
                <a:gd name="T2" fmla="*/ 79 w 79"/>
                <a:gd name="T3" fmla="*/ 32 h 66"/>
                <a:gd name="T4" fmla="*/ 30 w 79"/>
                <a:gd name="T5" fmla="*/ 66 h 66"/>
                <a:gd name="T6" fmla="*/ 0 w 79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66">
                  <a:moveTo>
                    <a:pt x="0" y="0"/>
                  </a:moveTo>
                  <a:lnTo>
                    <a:pt x="79" y="32"/>
                  </a:lnTo>
                  <a:lnTo>
                    <a:pt x="3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5641975" y="2622550"/>
              <a:ext cx="125412" cy="104775"/>
            </a:xfrm>
            <a:custGeom>
              <a:avLst/>
              <a:gdLst>
                <a:gd name="T0" fmla="*/ 0 w 79"/>
                <a:gd name="T1" fmla="*/ 0 h 66"/>
                <a:gd name="T2" fmla="*/ 79 w 79"/>
                <a:gd name="T3" fmla="*/ 32 h 66"/>
                <a:gd name="T4" fmla="*/ 30 w 79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6">
                  <a:moveTo>
                    <a:pt x="0" y="0"/>
                  </a:moveTo>
                  <a:lnTo>
                    <a:pt x="79" y="32"/>
                  </a:lnTo>
                  <a:lnTo>
                    <a:pt x="30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5340350" y="4049713"/>
              <a:ext cx="138112" cy="479425"/>
            </a:xfrm>
            <a:custGeom>
              <a:avLst/>
              <a:gdLst>
                <a:gd name="T0" fmla="*/ 28 w 87"/>
                <a:gd name="T1" fmla="*/ 302 h 302"/>
                <a:gd name="T2" fmla="*/ 87 w 87"/>
                <a:gd name="T3" fmla="*/ 0 h 302"/>
                <a:gd name="T4" fmla="*/ 0 w 87"/>
                <a:gd name="T5" fmla="*/ 5 h 302"/>
                <a:gd name="T6" fmla="*/ 28 w 87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2">
                  <a:moveTo>
                    <a:pt x="28" y="302"/>
                  </a:moveTo>
                  <a:lnTo>
                    <a:pt x="87" y="0"/>
                  </a:lnTo>
                  <a:lnTo>
                    <a:pt x="0" y="5"/>
                  </a:lnTo>
                  <a:lnTo>
                    <a:pt x="28" y="30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5086350" y="4052888"/>
              <a:ext cx="138112" cy="479425"/>
            </a:xfrm>
            <a:custGeom>
              <a:avLst/>
              <a:gdLst>
                <a:gd name="T0" fmla="*/ 27 w 87"/>
                <a:gd name="T1" fmla="*/ 302 h 302"/>
                <a:gd name="T2" fmla="*/ 87 w 87"/>
                <a:gd name="T3" fmla="*/ 0 h 302"/>
                <a:gd name="T4" fmla="*/ 0 w 87"/>
                <a:gd name="T5" fmla="*/ 5 h 302"/>
                <a:gd name="T6" fmla="*/ 27 w 87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2">
                  <a:moveTo>
                    <a:pt x="27" y="302"/>
                  </a:moveTo>
                  <a:lnTo>
                    <a:pt x="87" y="0"/>
                  </a:lnTo>
                  <a:lnTo>
                    <a:pt x="0" y="5"/>
                  </a:lnTo>
                  <a:lnTo>
                    <a:pt x="27" y="30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4832350" y="4064000"/>
              <a:ext cx="138112" cy="477838"/>
            </a:xfrm>
            <a:custGeom>
              <a:avLst/>
              <a:gdLst>
                <a:gd name="T0" fmla="*/ 29 w 87"/>
                <a:gd name="T1" fmla="*/ 301 h 301"/>
                <a:gd name="T2" fmla="*/ 87 w 87"/>
                <a:gd name="T3" fmla="*/ 0 h 301"/>
                <a:gd name="T4" fmla="*/ 0 w 87"/>
                <a:gd name="T5" fmla="*/ 4 h 301"/>
                <a:gd name="T6" fmla="*/ 29 w 87"/>
                <a:gd name="T7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1">
                  <a:moveTo>
                    <a:pt x="29" y="301"/>
                  </a:moveTo>
                  <a:lnTo>
                    <a:pt x="87" y="0"/>
                  </a:lnTo>
                  <a:lnTo>
                    <a:pt x="0" y="4"/>
                  </a:lnTo>
                  <a:lnTo>
                    <a:pt x="29" y="301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4614863" y="4070350"/>
              <a:ext cx="138112" cy="481013"/>
            </a:xfrm>
            <a:custGeom>
              <a:avLst/>
              <a:gdLst>
                <a:gd name="T0" fmla="*/ 27 w 87"/>
                <a:gd name="T1" fmla="*/ 303 h 303"/>
                <a:gd name="T2" fmla="*/ 87 w 87"/>
                <a:gd name="T3" fmla="*/ 0 h 303"/>
                <a:gd name="T4" fmla="*/ 0 w 87"/>
                <a:gd name="T5" fmla="*/ 6 h 303"/>
                <a:gd name="T6" fmla="*/ 27 w 87"/>
                <a:gd name="T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3">
                  <a:moveTo>
                    <a:pt x="27" y="303"/>
                  </a:moveTo>
                  <a:lnTo>
                    <a:pt x="87" y="0"/>
                  </a:lnTo>
                  <a:lnTo>
                    <a:pt x="0" y="6"/>
                  </a:lnTo>
                  <a:lnTo>
                    <a:pt x="27" y="303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4381500" y="4081463"/>
              <a:ext cx="138112" cy="481013"/>
            </a:xfrm>
            <a:custGeom>
              <a:avLst/>
              <a:gdLst>
                <a:gd name="T0" fmla="*/ 27 w 87"/>
                <a:gd name="T1" fmla="*/ 303 h 303"/>
                <a:gd name="T2" fmla="*/ 87 w 87"/>
                <a:gd name="T3" fmla="*/ 0 h 303"/>
                <a:gd name="T4" fmla="*/ 0 w 87"/>
                <a:gd name="T5" fmla="*/ 6 h 303"/>
                <a:gd name="T6" fmla="*/ 27 w 87"/>
                <a:gd name="T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3">
                  <a:moveTo>
                    <a:pt x="27" y="303"/>
                  </a:moveTo>
                  <a:lnTo>
                    <a:pt x="87" y="0"/>
                  </a:lnTo>
                  <a:lnTo>
                    <a:pt x="0" y="6"/>
                  </a:lnTo>
                  <a:lnTo>
                    <a:pt x="27" y="303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4095750" y="4087813"/>
              <a:ext cx="169862" cy="495300"/>
            </a:xfrm>
            <a:custGeom>
              <a:avLst/>
              <a:gdLst>
                <a:gd name="T0" fmla="*/ 34 w 107"/>
                <a:gd name="T1" fmla="*/ 312 h 312"/>
                <a:gd name="T2" fmla="*/ 107 w 107"/>
                <a:gd name="T3" fmla="*/ 0 h 312"/>
                <a:gd name="T4" fmla="*/ 0 w 107"/>
                <a:gd name="T5" fmla="*/ 6 h 312"/>
                <a:gd name="T6" fmla="*/ 34 w 107"/>
                <a:gd name="T7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312">
                  <a:moveTo>
                    <a:pt x="34" y="312"/>
                  </a:moveTo>
                  <a:lnTo>
                    <a:pt x="107" y="0"/>
                  </a:lnTo>
                  <a:lnTo>
                    <a:pt x="0" y="6"/>
                  </a:lnTo>
                  <a:lnTo>
                    <a:pt x="34" y="31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3459163" y="3530600"/>
              <a:ext cx="1176337" cy="1038225"/>
            </a:xfrm>
            <a:custGeom>
              <a:avLst/>
              <a:gdLst>
                <a:gd name="T0" fmla="*/ 51 w 394"/>
                <a:gd name="T1" fmla="*/ 0 h 348"/>
                <a:gd name="T2" fmla="*/ 130 w 394"/>
                <a:gd name="T3" fmla="*/ 287 h 348"/>
                <a:gd name="T4" fmla="*/ 383 w 394"/>
                <a:gd name="T5" fmla="*/ 141 h 348"/>
                <a:gd name="T6" fmla="*/ 386 w 394"/>
                <a:gd name="T7" fmla="*/ 6 h 348"/>
                <a:gd name="T8" fmla="*/ 335 w 394"/>
                <a:gd name="T9" fmla="*/ 48 h 348"/>
                <a:gd name="T10" fmla="*/ 91 w 394"/>
                <a:gd name="T11" fmla="*/ 56 h 348"/>
                <a:gd name="T12" fmla="*/ 51 w 394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48">
                  <a:moveTo>
                    <a:pt x="51" y="0"/>
                  </a:moveTo>
                  <a:cubicBezTo>
                    <a:pt x="51" y="0"/>
                    <a:pt x="0" y="238"/>
                    <a:pt x="130" y="287"/>
                  </a:cubicBezTo>
                  <a:cubicBezTo>
                    <a:pt x="295" y="348"/>
                    <a:pt x="371" y="244"/>
                    <a:pt x="383" y="141"/>
                  </a:cubicBezTo>
                  <a:cubicBezTo>
                    <a:pt x="394" y="37"/>
                    <a:pt x="386" y="6"/>
                    <a:pt x="386" y="6"/>
                  </a:cubicBezTo>
                  <a:cubicBezTo>
                    <a:pt x="335" y="48"/>
                    <a:pt x="335" y="48"/>
                    <a:pt x="335" y="48"/>
                  </a:cubicBezTo>
                  <a:cubicBezTo>
                    <a:pt x="91" y="56"/>
                    <a:pt x="91" y="56"/>
                    <a:pt x="91" y="5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4167188" y="3979863"/>
              <a:ext cx="454025" cy="128588"/>
            </a:xfrm>
            <a:custGeom>
              <a:avLst/>
              <a:gdLst>
                <a:gd name="T0" fmla="*/ 0 w 286"/>
                <a:gd name="T1" fmla="*/ 74 h 81"/>
                <a:gd name="T2" fmla="*/ 286 w 286"/>
                <a:gd name="T3" fmla="*/ 0 h 81"/>
                <a:gd name="T4" fmla="*/ 0 w 286"/>
                <a:gd name="T5" fmla="*/ 81 h 81"/>
                <a:gd name="T6" fmla="*/ 0 w 286"/>
                <a:gd name="T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1">
                  <a:moveTo>
                    <a:pt x="0" y="74"/>
                  </a:moveTo>
                  <a:lnTo>
                    <a:pt x="286" y="0"/>
                  </a:lnTo>
                  <a:lnTo>
                    <a:pt x="0" y="8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4176713" y="4144963"/>
              <a:ext cx="431800" cy="11113"/>
            </a:xfrm>
            <a:custGeom>
              <a:avLst/>
              <a:gdLst>
                <a:gd name="T0" fmla="*/ 0 w 272"/>
                <a:gd name="T1" fmla="*/ 0 h 7"/>
                <a:gd name="T2" fmla="*/ 0 w 272"/>
                <a:gd name="T3" fmla="*/ 7 h 7"/>
                <a:gd name="T4" fmla="*/ 272 w 272"/>
                <a:gd name="T5" fmla="*/ 6 h 7"/>
                <a:gd name="T6" fmla="*/ 0 w 27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7">
                  <a:moveTo>
                    <a:pt x="0" y="0"/>
                  </a:moveTo>
                  <a:lnTo>
                    <a:pt x="0" y="7"/>
                  </a:lnTo>
                  <a:lnTo>
                    <a:pt x="27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4179888" y="4206875"/>
              <a:ext cx="381000" cy="125413"/>
            </a:xfrm>
            <a:custGeom>
              <a:avLst/>
              <a:gdLst>
                <a:gd name="T0" fmla="*/ 0 w 240"/>
                <a:gd name="T1" fmla="*/ 0 h 79"/>
                <a:gd name="T2" fmla="*/ 0 w 240"/>
                <a:gd name="T3" fmla="*/ 8 h 79"/>
                <a:gd name="T4" fmla="*/ 240 w 240"/>
                <a:gd name="T5" fmla="*/ 79 h 79"/>
                <a:gd name="T6" fmla="*/ 0 w 240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79">
                  <a:moveTo>
                    <a:pt x="0" y="0"/>
                  </a:moveTo>
                  <a:lnTo>
                    <a:pt x="0" y="8"/>
                  </a:lnTo>
                  <a:lnTo>
                    <a:pt x="240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3475038" y="3978275"/>
              <a:ext cx="454025" cy="127000"/>
            </a:xfrm>
            <a:custGeom>
              <a:avLst/>
              <a:gdLst>
                <a:gd name="T0" fmla="*/ 286 w 286"/>
                <a:gd name="T1" fmla="*/ 73 h 80"/>
                <a:gd name="T2" fmla="*/ 0 w 286"/>
                <a:gd name="T3" fmla="*/ 0 h 80"/>
                <a:gd name="T4" fmla="*/ 286 w 286"/>
                <a:gd name="T5" fmla="*/ 80 h 80"/>
                <a:gd name="T6" fmla="*/ 286 w 286"/>
                <a:gd name="T7" fmla="*/ 7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0">
                  <a:moveTo>
                    <a:pt x="286" y="73"/>
                  </a:moveTo>
                  <a:lnTo>
                    <a:pt x="0" y="0"/>
                  </a:lnTo>
                  <a:lnTo>
                    <a:pt x="286" y="80"/>
                  </a:lnTo>
                  <a:lnTo>
                    <a:pt x="286" y="73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3482975" y="4141788"/>
              <a:ext cx="436562" cy="12700"/>
            </a:xfrm>
            <a:custGeom>
              <a:avLst/>
              <a:gdLst>
                <a:gd name="T0" fmla="*/ 275 w 275"/>
                <a:gd name="T1" fmla="*/ 0 h 8"/>
                <a:gd name="T2" fmla="*/ 273 w 275"/>
                <a:gd name="T3" fmla="*/ 8 h 8"/>
                <a:gd name="T4" fmla="*/ 0 w 275"/>
                <a:gd name="T5" fmla="*/ 6 h 8"/>
                <a:gd name="T6" fmla="*/ 275 w 27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8">
                  <a:moveTo>
                    <a:pt x="275" y="0"/>
                  </a:moveTo>
                  <a:lnTo>
                    <a:pt x="273" y="8"/>
                  </a:lnTo>
                  <a:lnTo>
                    <a:pt x="0" y="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3530600" y="4206875"/>
              <a:ext cx="385762" cy="122238"/>
            </a:xfrm>
            <a:custGeom>
              <a:avLst/>
              <a:gdLst>
                <a:gd name="T0" fmla="*/ 243 w 243"/>
                <a:gd name="T1" fmla="*/ 0 h 77"/>
                <a:gd name="T2" fmla="*/ 241 w 243"/>
                <a:gd name="T3" fmla="*/ 6 h 77"/>
                <a:gd name="T4" fmla="*/ 0 w 243"/>
                <a:gd name="T5" fmla="*/ 77 h 77"/>
                <a:gd name="T6" fmla="*/ 243 w 243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77">
                  <a:moveTo>
                    <a:pt x="243" y="0"/>
                  </a:moveTo>
                  <a:lnTo>
                    <a:pt x="241" y="6"/>
                  </a:lnTo>
                  <a:lnTo>
                    <a:pt x="0" y="77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3892550" y="4138613"/>
              <a:ext cx="292100" cy="223838"/>
            </a:xfrm>
            <a:custGeom>
              <a:avLst/>
              <a:gdLst>
                <a:gd name="T0" fmla="*/ 59 w 98"/>
                <a:gd name="T1" fmla="*/ 54 h 75"/>
                <a:gd name="T2" fmla="*/ 54 w 98"/>
                <a:gd name="T3" fmla="*/ 4 h 75"/>
                <a:gd name="T4" fmla="*/ 50 w 98"/>
                <a:gd name="T5" fmla="*/ 0 h 75"/>
                <a:gd name="T6" fmla="*/ 49 w 98"/>
                <a:gd name="T7" fmla="*/ 5 h 75"/>
                <a:gd name="T8" fmla="*/ 48 w 98"/>
                <a:gd name="T9" fmla="*/ 1 h 75"/>
                <a:gd name="T10" fmla="*/ 44 w 98"/>
                <a:gd name="T11" fmla="*/ 5 h 75"/>
                <a:gd name="T12" fmla="*/ 38 w 98"/>
                <a:gd name="T13" fmla="*/ 55 h 75"/>
                <a:gd name="T14" fmla="*/ 0 w 98"/>
                <a:gd name="T15" fmla="*/ 54 h 75"/>
                <a:gd name="T16" fmla="*/ 47 w 98"/>
                <a:gd name="T17" fmla="*/ 52 h 75"/>
                <a:gd name="T18" fmla="*/ 49 w 98"/>
                <a:gd name="T19" fmla="*/ 48 h 75"/>
                <a:gd name="T20" fmla="*/ 50 w 98"/>
                <a:gd name="T21" fmla="*/ 51 h 75"/>
                <a:gd name="T22" fmla="*/ 98 w 98"/>
                <a:gd name="T23" fmla="*/ 53 h 75"/>
                <a:gd name="T24" fmla="*/ 59 w 98"/>
                <a:gd name="T25" fmla="*/ 5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5">
                  <a:moveTo>
                    <a:pt x="59" y="54"/>
                  </a:moveTo>
                  <a:cubicBezTo>
                    <a:pt x="47" y="45"/>
                    <a:pt x="54" y="4"/>
                    <a:pt x="54" y="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49" y="2"/>
                    <a:pt x="49" y="5"/>
                  </a:cubicBezTo>
                  <a:cubicBezTo>
                    <a:pt x="48" y="3"/>
                    <a:pt x="48" y="1"/>
                    <a:pt x="48" y="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50" y="46"/>
                    <a:pt x="38" y="55"/>
                  </a:cubicBezTo>
                  <a:cubicBezTo>
                    <a:pt x="27" y="63"/>
                    <a:pt x="0" y="54"/>
                    <a:pt x="0" y="54"/>
                  </a:cubicBezTo>
                  <a:cubicBezTo>
                    <a:pt x="0" y="54"/>
                    <a:pt x="38" y="75"/>
                    <a:pt x="47" y="52"/>
                  </a:cubicBezTo>
                  <a:cubicBezTo>
                    <a:pt x="48" y="51"/>
                    <a:pt x="48" y="49"/>
                    <a:pt x="49" y="48"/>
                  </a:cubicBezTo>
                  <a:cubicBezTo>
                    <a:pt x="49" y="49"/>
                    <a:pt x="50" y="50"/>
                    <a:pt x="50" y="51"/>
                  </a:cubicBezTo>
                  <a:cubicBezTo>
                    <a:pt x="60" y="74"/>
                    <a:pt x="98" y="53"/>
                    <a:pt x="98" y="53"/>
                  </a:cubicBezTo>
                  <a:cubicBezTo>
                    <a:pt x="98" y="53"/>
                    <a:pt x="71" y="62"/>
                    <a:pt x="59" y="5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3970338" y="4090988"/>
              <a:ext cx="136525" cy="87313"/>
            </a:xfrm>
            <a:prstGeom prst="ellipse">
              <a:avLst/>
            </a:prstGeom>
            <a:solidFill>
              <a:srgbClr val="754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auto">
            <a:xfrm>
              <a:off x="3746500" y="3908425"/>
              <a:ext cx="107950" cy="107950"/>
            </a:xfrm>
            <a:prstGeom prst="ellipse">
              <a:avLst/>
            </a:pr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auto">
            <a:xfrm>
              <a:off x="3757613" y="3938588"/>
              <a:ext cx="36512" cy="396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auto">
            <a:xfrm>
              <a:off x="4217988" y="3905250"/>
              <a:ext cx="107950" cy="104775"/>
            </a:xfrm>
            <a:prstGeom prst="ellipse">
              <a:avLst/>
            </a:pr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auto">
            <a:xfrm>
              <a:off x="4227513" y="3935413"/>
              <a:ext cx="34925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6639855" y="4238146"/>
            <a:ext cx="2332220" cy="2155228"/>
            <a:chOff x="1366838" y="771525"/>
            <a:chExt cx="2719387" cy="2513013"/>
          </a:xfrm>
        </p:grpSpPr>
        <p:sp>
          <p:nvSpPr>
            <p:cNvPr id="99" name="Oval 96"/>
            <p:cNvSpPr>
              <a:spLocks noChangeArrowheads="1"/>
            </p:cNvSpPr>
            <p:nvPr/>
          </p:nvSpPr>
          <p:spPr bwMode="auto">
            <a:xfrm>
              <a:off x="1366838" y="3127375"/>
              <a:ext cx="2719387" cy="157163"/>
            </a:xfrm>
            <a:prstGeom prst="ellipse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1620838" y="771525"/>
              <a:ext cx="2233612" cy="2505075"/>
            </a:xfrm>
            <a:custGeom>
              <a:avLst/>
              <a:gdLst>
                <a:gd name="T0" fmla="*/ 740 w 748"/>
                <a:gd name="T1" fmla="*/ 798 h 839"/>
                <a:gd name="T2" fmla="*/ 691 w 748"/>
                <a:gd name="T3" fmla="*/ 779 h 839"/>
                <a:gd name="T4" fmla="*/ 594 w 748"/>
                <a:gd name="T5" fmla="*/ 632 h 839"/>
                <a:gd name="T6" fmla="*/ 589 w 748"/>
                <a:gd name="T7" fmla="*/ 448 h 839"/>
                <a:gd name="T8" fmla="*/ 299 w 748"/>
                <a:gd name="T9" fmla="*/ 369 h 839"/>
                <a:gd name="T10" fmla="*/ 110 w 748"/>
                <a:gd name="T11" fmla="*/ 391 h 839"/>
                <a:gd name="T12" fmla="*/ 82 w 748"/>
                <a:gd name="T13" fmla="*/ 379 h 839"/>
                <a:gd name="T14" fmla="*/ 75 w 748"/>
                <a:gd name="T15" fmla="*/ 146 h 839"/>
                <a:gd name="T16" fmla="*/ 61 w 748"/>
                <a:gd name="T17" fmla="*/ 2 h 839"/>
                <a:gd name="T18" fmla="*/ 51 w 748"/>
                <a:gd name="T19" fmla="*/ 386 h 839"/>
                <a:gd name="T20" fmla="*/ 51 w 748"/>
                <a:gd name="T21" fmla="*/ 493 h 839"/>
                <a:gd name="T22" fmla="*/ 43 w 748"/>
                <a:gd name="T23" fmla="*/ 794 h 839"/>
                <a:gd name="T24" fmla="*/ 76 w 748"/>
                <a:gd name="T25" fmla="*/ 797 h 839"/>
                <a:gd name="T26" fmla="*/ 66 w 748"/>
                <a:gd name="T27" fmla="*/ 706 h 839"/>
                <a:gd name="T28" fmla="*/ 71 w 748"/>
                <a:gd name="T29" fmla="*/ 633 h 839"/>
                <a:gd name="T30" fmla="*/ 124 w 748"/>
                <a:gd name="T31" fmla="*/ 633 h 839"/>
                <a:gd name="T32" fmla="*/ 137 w 748"/>
                <a:gd name="T33" fmla="*/ 812 h 839"/>
                <a:gd name="T34" fmla="*/ 148 w 748"/>
                <a:gd name="T35" fmla="*/ 768 h 839"/>
                <a:gd name="T36" fmla="*/ 150 w 748"/>
                <a:gd name="T37" fmla="*/ 636 h 839"/>
                <a:gd name="T38" fmla="*/ 297 w 748"/>
                <a:gd name="T39" fmla="*/ 568 h 839"/>
                <a:gd name="T40" fmla="*/ 450 w 748"/>
                <a:gd name="T41" fmla="*/ 612 h 839"/>
                <a:gd name="T42" fmla="*/ 560 w 748"/>
                <a:gd name="T43" fmla="*/ 777 h 839"/>
                <a:gd name="T44" fmla="*/ 650 w 748"/>
                <a:gd name="T45" fmla="*/ 825 h 839"/>
                <a:gd name="T46" fmla="*/ 626 w 748"/>
                <a:gd name="T47" fmla="*/ 795 h 839"/>
                <a:gd name="T48" fmla="*/ 548 w 748"/>
                <a:gd name="T49" fmla="*/ 717 h 839"/>
                <a:gd name="T50" fmla="*/ 507 w 748"/>
                <a:gd name="T51" fmla="*/ 636 h 839"/>
                <a:gd name="T52" fmla="*/ 510 w 748"/>
                <a:gd name="T53" fmla="*/ 636 h 839"/>
                <a:gd name="T54" fmla="*/ 557 w 748"/>
                <a:gd name="T55" fmla="*/ 635 h 839"/>
                <a:gd name="T56" fmla="*/ 692 w 748"/>
                <a:gd name="T57" fmla="*/ 809 h 839"/>
                <a:gd name="T58" fmla="*/ 740 w 748"/>
                <a:gd name="T59" fmla="*/ 798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48" h="839">
                  <a:moveTo>
                    <a:pt x="740" y="798"/>
                  </a:moveTo>
                  <a:cubicBezTo>
                    <a:pt x="733" y="782"/>
                    <a:pt x="717" y="798"/>
                    <a:pt x="691" y="779"/>
                  </a:cubicBezTo>
                  <a:cubicBezTo>
                    <a:pt x="668" y="761"/>
                    <a:pt x="607" y="656"/>
                    <a:pt x="594" y="632"/>
                  </a:cubicBezTo>
                  <a:cubicBezTo>
                    <a:pt x="592" y="549"/>
                    <a:pt x="589" y="448"/>
                    <a:pt x="589" y="448"/>
                  </a:cubicBezTo>
                  <a:cubicBezTo>
                    <a:pt x="589" y="448"/>
                    <a:pt x="437" y="376"/>
                    <a:pt x="299" y="369"/>
                  </a:cubicBezTo>
                  <a:cubicBezTo>
                    <a:pt x="203" y="363"/>
                    <a:pt x="139" y="380"/>
                    <a:pt x="110" y="391"/>
                  </a:cubicBezTo>
                  <a:cubicBezTo>
                    <a:pt x="100" y="391"/>
                    <a:pt x="86" y="390"/>
                    <a:pt x="82" y="379"/>
                  </a:cubicBezTo>
                  <a:cubicBezTo>
                    <a:pt x="80" y="370"/>
                    <a:pt x="73" y="246"/>
                    <a:pt x="75" y="146"/>
                  </a:cubicBezTo>
                  <a:cubicBezTo>
                    <a:pt x="76" y="63"/>
                    <a:pt x="88" y="0"/>
                    <a:pt x="61" y="2"/>
                  </a:cubicBezTo>
                  <a:cubicBezTo>
                    <a:pt x="0" y="5"/>
                    <a:pt x="48" y="352"/>
                    <a:pt x="51" y="386"/>
                  </a:cubicBezTo>
                  <a:cubicBezTo>
                    <a:pt x="53" y="419"/>
                    <a:pt x="51" y="493"/>
                    <a:pt x="51" y="493"/>
                  </a:cubicBezTo>
                  <a:cubicBezTo>
                    <a:pt x="51" y="493"/>
                    <a:pt x="35" y="772"/>
                    <a:pt x="43" y="794"/>
                  </a:cubicBezTo>
                  <a:cubicBezTo>
                    <a:pt x="53" y="825"/>
                    <a:pt x="77" y="821"/>
                    <a:pt x="76" y="797"/>
                  </a:cubicBezTo>
                  <a:cubicBezTo>
                    <a:pt x="75" y="773"/>
                    <a:pt x="63" y="749"/>
                    <a:pt x="66" y="706"/>
                  </a:cubicBezTo>
                  <a:cubicBezTo>
                    <a:pt x="68" y="684"/>
                    <a:pt x="71" y="633"/>
                    <a:pt x="71" y="633"/>
                  </a:cubicBezTo>
                  <a:cubicBezTo>
                    <a:pt x="124" y="633"/>
                    <a:pt x="124" y="633"/>
                    <a:pt x="124" y="633"/>
                  </a:cubicBezTo>
                  <a:cubicBezTo>
                    <a:pt x="124" y="633"/>
                    <a:pt x="109" y="800"/>
                    <a:pt x="137" y="812"/>
                  </a:cubicBezTo>
                  <a:cubicBezTo>
                    <a:pt x="165" y="824"/>
                    <a:pt x="154" y="795"/>
                    <a:pt x="148" y="768"/>
                  </a:cubicBezTo>
                  <a:cubicBezTo>
                    <a:pt x="143" y="740"/>
                    <a:pt x="150" y="636"/>
                    <a:pt x="150" y="636"/>
                  </a:cubicBezTo>
                  <a:cubicBezTo>
                    <a:pt x="150" y="636"/>
                    <a:pt x="197" y="577"/>
                    <a:pt x="297" y="568"/>
                  </a:cubicBezTo>
                  <a:cubicBezTo>
                    <a:pt x="362" y="562"/>
                    <a:pt x="417" y="588"/>
                    <a:pt x="450" y="612"/>
                  </a:cubicBezTo>
                  <a:cubicBezTo>
                    <a:pt x="450" y="612"/>
                    <a:pt x="531" y="741"/>
                    <a:pt x="560" y="777"/>
                  </a:cubicBezTo>
                  <a:cubicBezTo>
                    <a:pt x="590" y="814"/>
                    <a:pt x="624" y="839"/>
                    <a:pt x="650" y="825"/>
                  </a:cubicBezTo>
                  <a:cubicBezTo>
                    <a:pt x="675" y="812"/>
                    <a:pt x="661" y="809"/>
                    <a:pt x="626" y="795"/>
                  </a:cubicBezTo>
                  <a:cubicBezTo>
                    <a:pt x="590" y="781"/>
                    <a:pt x="578" y="765"/>
                    <a:pt x="548" y="717"/>
                  </a:cubicBezTo>
                  <a:cubicBezTo>
                    <a:pt x="528" y="686"/>
                    <a:pt x="514" y="654"/>
                    <a:pt x="507" y="636"/>
                  </a:cubicBezTo>
                  <a:cubicBezTo>
                    <a:pt x="508" y="636"/>
                    <a:pt x="509" y="636"/>
                    <a:pt x="510" y="636"/>
                  </a:cubicBezTo>
                  <a:cubicBezTo>
                    <a:pt x="526" y="636"/>
                    <a:pt x="541" y="636"/>
                    <a:pt x="557" y="635"/>
                  </a:cubicBezTo>
                  <a:cubicBezTo>
                    <a:pt x="580" y="674"/>
                    <a:pt x="651" y="791"/>
                    <a:pt x="692" y="809"/>
                  </a:cubicBezTo>
                  <a:cubicBezTo>
                    <a:pt x="743" y="832"/>
                    <a:pt x="748" y="814"/>
                    <a:pt x="740" y="798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8"/>
            <p:cNvSpPr/>
            <p:nvPr/>
          </p:nvSpPr>
          <p:spPr bwMode="auto">
            <a:xfrm>
              <a:off x="1990725" y="1897063"/>
              <a:ext cx="241300" cy="684213"/>
            </a:xfrm>
            <a:custGeom>
              <a:avLst/>
              <a:gdLst>
                <a:gd name="T0" fmla="*/ 61 w 81"/>
                <a:gd name="T1" fmla="*/ 171 h 229"/>
                <a:gd name="T2" fmla="*/ 74 w 81"/>
                <a:gd name="T3" fmla="*/ 145 h 229"/>
                <a:gd name="T4" fmla="*/ 45 w 81"/>
                <a:gd name="T5" fmla="*/ 94 h 229"/>
                <a:gd name="T6" fmla="*/ 63 w 81"/>
                <a:gd name="T7" fmla="*/ 55 h 229"/>
                <a:gd name="T8" fmla="*/ 50 w 81"/>
                <a:gd name="T9" fmla="*/ 34 h 229"/>
                <a:gd name="T10" fmla="*/ 37 w 81"/>
                <a:gd name="T11" fmla="*/ 0 h 229"/>
                <a:gd name="T12" fmla="*/ 0 w 81"/>
                <a:gd name="T13" fmla="*/ 9 h 229"/>
                <a:gd name="T14" fmla="*/ 18 w 81"/>
                <a:gd name="T15" fmla="*/ 60 h 229"/>
                <a:gd name="T16" fmla="*/ 29 w 81"/>
                <a:gd name="T17" fmla="*/ 117 h 229"/>
                <a:gd name="T18" fmla="*/ 26 w 81"/>
                <a:gd name="T19" fmla="*/ 159 h 229"/>
                <a:gd name="T20" fmla="*/ 61 w 81"/>
                <a:gd name="T21" fmla="*/ 229 h 229"/>
                <a:gd name="T22" fmla="*/ 81 w 81"/>
                <a:gd name="T23" fmla="*/ 217 h 229"/>
                <a:gd name="T24" fmla="*/ 61 w 81"/>
                <a:gd name="T25" fmla="*/ 17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229">
                  <a:moveTo>
                    <a:pt x="61" y="171"/>
                  </a:moveTo>
                  <a:cubicBezTo>
                    <a:pt x="63" y="161"/>
                    <a:pt x="71" y="154"/>
                    <a:pt x="74" y="145"/>
                  </a:cubicBezTo>
                  <a:cubicBezTo>
                    <a:pt x="78" y="123"/>
                    <a:pt x="49" y="111"/>
                    <a:pt x="45" y="94"/>
                  </a:cubicBezTo>
                  <a:cubicBezTo>
                    <a:pt x="41" y="77"/>
                    <a:pt x="53" y="67"/>
                    <a:pt x="63" y="55"/>
                  </a:cubicBezTo>
                  <a:cubicBezTo>
                    <a:pt x="69" y="48"/>
                    <a:pt x="54" y="39"/>
                    <a:pt x="50" y="34"/>
                  </a:cubicBezTo>
                  <a:cubicBezTo>
                    <a:pt x="39" y="22"/>
                    <a:pt x="35" y="11"/>
                    <a:pt x="37" y="0"/>
                  </a:cubicBezTo>
                  <a:cubicBezTo>
                    <a:pt x="22" y="3"/>
                    <a:pt x="10" y="6"/>
                    <a:pt x="0" y="9"/>
                  </a:cubicBezTo>
                  <a:cubicBezTo>
                    <a:pt x="3" y="18"/>
                    <a:pt x="37" y="30"/>
                    <a:pt x="18" y="60"/>
                  </a:cubicBezTo>
                  <a:cubicBezTo>
                    <a:pt x="13" y="68"/>
                    <a:pt x="0" y="86"/>
                    <a:pt x="29" y="117"/>
                  </a:cubicBezTo>
                  <a:cubicBezTo>
                    <a:pt x="40" y="130"/>
                    <a:pt x="29" y="135"/>
                    <a:pt x="26" y="159"/>
                  </a:cubicBezTo>
                  <a:cubicBezTo>
                    <a:pt x="23" y="183"/>
                    <a:pt x="47" y="217"/>
                    <a:pt x="61" y="229"/>
                  </a:cubicBezTo>
                  <a:cubicBezTo>
                    <a:pt x="65" y="226"/>
                    <a:pt x="76" y="220"/>
                    <a:pt x="81" y="217"/>
                  </a:cubicBezTo>
                  <a:cubicBezTo>
                    <a:pt x="70" y="202"/>
                    <a:pt x="58" y="187"/>
                    <a:pt x="61" y="17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9"/>
            <p:cNvSpPr/>
            <p:nvPr/>
          </p:nvSpPr>
          <p:spPr bwMode="auto">
            <a:xfrm>
              <a:off x="2217738" y="1870075"/>
              <a:ext cx="233362" cy="633413"/>
            </a:xfrm>
            <a:custGeom>
              <a:avLst/>
              <a:gdLst>
                <a:gd name="T0" fmla="*/ 60 w 78"/>
                <a:gd name="T1" fmla="*/ 176 h 212"/>
                <a:gd name="T2" fmla="*/ 72 w 78"/>
                <a:gd name="T3" fmla="*/ 127 h 212"/>
                <a:gd name="T4" fmla="*/ 50 w 78"/>
                <a:gd name="T5" fmla="*/ 86 h 212"/>
                <a:gd name="T6" fmla="*/ 43 w 78"/>
                <a:gd name="T7" fmla="*/ 23 h 212"/>
                <a:gd name="T8" fmla="*/ 55 w 78"/>
                <a:gd name="T9" fmla="*/ 0 h 212"/>
                <a:gd name="T10" fmla="*/ 21 w 78"/>
                <a:gd name="T11" fmla="*/ 1 h 212"/>
                <a:gd name="T12" fmla="*/ 12 w 78"/>
                <a:gd name="T13" fmla="*/ 10 h 212"/>
                <a:gd name="T14" fmla="*/ 24 w 78"/>
                <a:gd name="T15" fmla="*/ 42 h 212"/>
                <a:gd name="T16" fmla="*/ 24 w 78"/>
                <a:gd name="T17" fmla="*/ 79 h 212"/>
                <a:gd name="T18" fmla="*/ 35 w 78"/>
                <a:gd name="T19" fmla="*/ 115 h 212"/>
                <a:gd name="T20" fmla="*/ 42 w 78"/>
                <a:gd name="T21" fmla="*/ 157 h 212"/>
                <a:gd name="T22" fmla="*/ 25 w 78"/>
                <a:gd name="T23" fmla="*/ 192 h 212"/>
                <a:gd name="T24" fmla="*/ 37 w 78"/>
                <a:gd name="T25" fmla="*/ 212 h 212"/>
                <a:gd name="T26" fmla="*/ 67 w 78"/>
                <a:gd name="T27" fmla="*/ 204 h 212"/>
                <a:gd name="T28" fmla="*/ 60 w 78"/>
                <a:gd name="T29" fmla="*/ 17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212">
                  <a:moveTo>
                    <a:pt x="60" y="176"/>
                  </a:moveTo>
                  <a:cubicBezTo>
                    <a:pt x="78" y="145"/>
                    <a:pt x="73" y="140"/>
                    <a:pt x="72" y="127"/>
                  </a:cubicBezTo>
                  <a:cubicBezTo>
                    <a:pt x="69" y="105"/>
                    <a:pt x="46" y="98"/>
                    <a:pt x="50" y="86"/>
                  </a:cubicBezTo>
                  <a:cubicBezTo>
                    <a:pt x="65" y="36"/>
                    <a:pt x="43" y="47"/>
                    <a:pt x="43" y="23"/>
                  </a:cubicBezTo>
                  <a:cubicBezTo>
                    <a:pt x="43" y="15"/>
                    <a:pt x="52" y="6"/>
                    <a:pt x="55" y="0"/>
                  </a:cubicBezTo>
                  <a:cubicBezTo>
                    <a:pt x="43" y="0"/>
                    <a:pt x="31" y="0"/>
                    <a:pt x="21" y="1"/>
                  </a:cubicBezTo>
                  <a:cubicBezTo>
                    <a:pt x="19" y="5"/>
                    <a:pt x="15" y="6"/>
                    <a:pt x="12" y="10"/>
                  </a:cubicBezTo>
                  <a:cubicBezTo>
                    <a:pt x="0" y="25"/>
                    <a:pt x="20" y="32"/>
                    <a:pt x="24" y="42"/>
                  </a:cubicBezTo>
                  <a:cubicBezTo>
                    <a:pt x="30" y="54"/>
                    <a:pt x="30" y="67"/>
                    <a:pt x="24" y="79"/>
                  </a:cubicBezTo>
                  <a:cubicBezTo>
                    <a:pt x="21" y="86"/>
                    <a:pt x="14" y="99"/>
                    <a:pt x="35" y="115"/>
                  </a:cubicBezTo>
                  <a:cubicBezTo>
                    <a:pt x="47" y="124"/>
                    <a:pt x="46" y="143"/>
                    <a:pt x="42" y="157"/>
                  </a:cubicBezTo>
                  <a:cubicBezTo>
                    <a:pt x="38" y="168"/>
                    <a:pt x="22" y="180"/>
                    <a:pt x="25" y="192"/>
                  </a:cubicBezTo>
                  <a:cubicBezTo>
                    <a:pt x="27" y="200"/>
                    <a:pt x="32" y="207"/>
                    <a:pt x="37" y="212"/>
                  </a:cubicBezTo>
                  <a:cubicBezTo>
                    <a:pt x="46" y="209"/>
                    <a:pt x="56" y="207"/>
                    <a:pt x="67" y="204"/>
                  </a:cubicBezTo>
                  <a:cubicBezTo>
                    <a:pt x="61" y="196"/>
                    <a:pt x="52" y="189"/>
                    <a:pt x="60" y="176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0"/>
            <p:cNvSpPr/>
            <p:nvPr/>
          </p:nvSpPr>
          <p:spPr bwMode="auto">
            <a:xfrm>
              <a:off x="2492375" y="1876425"/>
              <a:ext cx="220662" cy="593725"/>
            </a:xfrm>
            <a:custGeom>
              <a:avLst/>
              <a:gdLst>
                <a:gd name="T0" fmla="*/ 23 w 74"/>
                <a:gd name="T1" fmla="*/ 197 h 199"/>
                <a:gd name="T2" fmla="*/ 48 w 74"/>
                <a:gd name="T3" fmla="*/ 199 h 199"/>
                <a:gd name="T4" fmla="*/ 60 w 74"/>
                <a:gd name="T5" fmla="*/ 182 h 199"/>
                <a:gd name="T6" fmla="*/ 52 w 74"/>
                <a:gd name="T7" fmla="*/ 85 h 199"/>
                <a:gd name="T8" fmla="*/ 55 w 74"/>
                <a:gd name="T9" fmla="*/ 55 h 199"/>
                <a:gd name="T10" fmla="*/ 38 w 74"/>
                <a:gd name="T11" fmla="*/ 24 h 199"/>
                <a:gd name="T12" fmla="*/ 47 w 74"/>
                <a:gd name="T13" fmla="*/ 2 h 199"/>
                <a:gd name="T14" fmla="*/ 26 w 74"/>
                <a:gd name="T15" fmla="*/ 0 h 199"/>
                <a:gd name="T16" fmla="*/ 8 w 74"/>
                <a:gd name="T17" fmla="*/ 43 h 199"/>
                <a:gd name="T18" fmla="*/ 18 w 74"/>
                <a:gd name="T19" fmla="*/ 98 h 199"/>
                <a:gd name="T20" fmla="*/ 32 w 74"/>
                <a:gd name="T21" fmla="*/ 159 h 199"/>
                <a:gd name="T22" fmla="*/ 26 w 74"/>
                <a:gd name="T23" fmla="*/ 194 h 199"/>
                <a:gd name="T24" fmla="*/ 23 w 74"/>
                <a:gd name="T25" fmla="*/ 19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99">
                  <a:moveTo>
                    <a:pt x="23" y="197"/>
                  </a:moveTo>
                  <a:cubicBezTo>
                    <a:pt x="32" y="197"/>
                    <a:pt x="40" y="198"/>
                    <a:pt x="48" y="199"/>
                  </a:cubicBezTo>
                  <a:cubicBezTo>
                    <a:pt x="54" y="193"/>
                    <a:pt x="58" y="189"/>
                    <a:pt x="60" y="182"/>
                  </a:cubicBezTo>
                  <a:cubicBezTo>
                    <a:pt x="74" y="141"/>
                    <a:pt x="30" y="130"/>
                    <a:pt x="52" y="85"/>
                  </a:cubicBezTo>
                  <a:cubicBezTo>
                    <a:pt x="55" y="79"/>
                    <a:pt x="58" y="63"/>
                    <a:pt x="55" y="55"/>
                  </a:cubicBezTo>
                  <a:cubicBezTo>
                    <a:pt x="50" y="37"/>
                    <a:pt x="41" y="37"/>
                    <a:pt x="38" y="24"/>
                  </a:cubicBezTo>
                  <a:cubicBezTo>
                    <a:pt x="37" y="18"/>
                    <a:pt x="43" y="8"/>
                    <a:pt x="47" y="2"/>
                  </a:cubicBezTo>
                  <a:cubicBezTo>
                    <a:pt x="42" y="2"/>
                    <a:pt x="31" y="1"/>
                    <a:pt x="26" y="0"/>
                  </a:cubicBezTo>
                  <a:cubicBezTo>
                    <a:pt x="24" y="5"/>
                    <a:pt x="0" y="12"/>
                    <a:pt x="8" y="43"/>
                  </a:cubicBezTo>
                  <a:cubicBezTo>
                    <a:pt x="12" y="58"/>
                    <a:pt x="28" y="61"/>
                    <a:pt x="18" y="98"/>
                  </a:cubicBezTo>
                  <a:cubicBezTo>
                    <a:pt x="11" y="126"/>
                    <a:pt x="25" y="139"/>
                    <a:pt x="32" y="159"/>
                  </a:cubicBezTo>
                  <a:cubicBezTo>
                    <a:pt x="36" y="170"/>
                    <a:pt x="32" y="185"/>
                    <a:pt x="26" y="194"/>
                  </a:cubicBezTo>
                  <a:cubicBezTo>
                    <a:pt x="25" y="195"/>
                    <a:pt x="24" y="196"/>
                    <a:pt x="23" y="197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1"/>
            <p:cNvSpPr/>
            <p:nvPr/>
          </p:nvSpPr>
          <p:spPr bwMode="auto">
            <a:xfrm>
              <a:off x="2733675" y="1900238"/>
              <a:ext cx="200025" cy="617538"/>
            </a:xfrm>
            <a:custGeom>
              <a:avLst/>
              <a:gdLst>
                <a:gd name="T0" fmla="*/ 29 w 67"/>
                <a:gd name="T1" fmla="*/ 207 h 207"/>
                <a:gd name="T2" fmla="*/ 40 w 67"/>
                <a:gd name="T3" fmla="*/ 179 h 207"/>
                <a:gd name="T4" fmla="*/ 61 w 67"/>
                <a:gd name="T5" fmla="*/ 142 h 207"/>
                <a:gd name="T6" fmla="*/ 46 w 67"/>
                <a:gd name="T7" fmla="*/ 101 h 207"/>
                <a:gd name="T8" fmla="*/ 62 w 67"/>
                <a:gd name="T9" fmla="*/ 70 h 207"/>
                <a:gd name="T10" fmla="*/ 67 w 67"/>
                <a:gd name="T11" fmla="*/ 16 h 207"/>
                <a:gd name="T12" fmla="*/ 0 w 67"/>
                <a:gd name="T13" fmla="*/ 0 h 207"/>
                <a:gd name="T14" fmla="*/ 6 w 67"/>
                <a:gd name="T15" fmla="*/ 9 h 207"/>
                <a:gd name="T16" fmla="*/ 25 w 67"/>
                <a:gd name="T17" fmla="*/ 35 h 207"/>
                <a:gd name="T18" fmla="*/ 11 w 67"/>
                <a:gd name="T19" fmla="*/ 85 h 207"/>
                <a:gd name="T20" fmla="*/ 25 w 67"/>
                <a:gd name="T21" fmla="*/ 140 h 207"/>
                <a:gd name="T22" fmla="*/ 7 w 67"/>
                <a:gd name="T23" fmla="*/ 199 h 207"/>
                <a:gd name="T24" fmla="*/ 29 w 67"/>
                <a:gd name="T2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207">
                  <a:moveTo>
                    <a:pt x="29" y="207"/>
                  </a:moveTo>
                  <a:cubicBezTo>
                    <a:pt x="30" y="206"/>
                    <a:pt x="29" y="194"/>
                    <a:pt x="40" y="179"/>
                  </a:cubicBezTo>
                  <a:cubicBezTo>
                    <a:pt x="47" y="171"/>
                    <a:pt x="58" y="170"/>
                    <a:pt x="61" y="142"/>
                  </a:cubicBezTo>
                  <a:cubicBezTo>
                    <a:pt x="62" y="133"/>
                    <a:pt x="44" y="106"/>
                    <a:pt x="46" y="101"/>
                  </a:cubicBezTo>
                  <a:cubicBezTo>
                    <a:pt x="52" y="80"/>
                    <a:pt x="63" y="77"/>
                    <a:pt x="62" y="70"/>
                  </a:cubicBezTo>
                  <a:cubicBezTo>
                    <a:pt x="60" y="48"/>
                    <a:pt x="58" y="35"/>
                    <a:pt x="67" y="16"/>
                  </a:cubicBezTo>
                  <a:cubicBezTo>
                    <a:pt x="45" y="10"/>
                    <a:pt x="23" y="4"/>
                    <a:pt x="0" y="0"/>
                  </a:cubicBezTo>
                  <a:cubicBezTo>
                    <a:pt x="1" y="3"/>
                    <a:pt x="4" y="7"/>
                    <a:pt x="6" y="9"/>
                  </a:cubicBezTo>
                  <a:cubicBezTo>
                    <a:pt x="14" y="16"/>
                    <a:pt x="22" y="24"/>
                    <a:pt x="25" y="35"/>
                  </a:cubicBezTo>
                  <a:cubicBezTo>
                    <a:pt x="31" y="56"/>
                    <a:pt x="22" y="68"/>
                    <a:pt x="11" y="85"/>
                  </a:cubicBezTo>
                  <a:cubicBezTo>
                    <a:pt x="1" y="102"/>
                    <a:pt x="24" y="122"/>
                    <a:pt x="25" y="140"/>
                  </a:cubicBezTo>
                  <a:cubicBezTo>
                    <a:pt x="26" y="164"/>
                    <a:pt x="5" y="171"/>
                    <a:pt x="7" y="199"/>
                  </a:cubicBezTo>
                  <a:cubicBezTo>
                    <a:pt x="14" y="201"/>
                    <a:pt x="22" y="204"/>
                    <a:pt x="29" y="207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2"/>
            <p:cNvSpPr/>
            <p:nvPr/>
          </p:nvSpPr>
          <p:spPr bwMode="auto">
            <a:xfrm>
              <a:off x="2933700" y="1992313"/>
              <a:ext cx="301625" cy="671513"/>
            </a:xfrm>
            <a:custGeom>
              <a:avLst/>
              <a:gdLst>
                <a:gd name="T0" fmla="*/ 23 w 101"/>
                <a:gd name="T1" fmla="*/ 225 h 225"/>
                <a:gd name="T2" fmla="*/ 39 w 101"/>
                <a:gd name="T3" fmla="*/ 211 h 225"/>
                <a:gd name="T4" fmla="*/ 35 w 101"/>
                <a:gd name="T5" fmla="*/ 170 h 225"/>
                <a:gd name="T6" fmla="*/ 61 w 101"/>
                <a:gd name="T7" fmla="*/ 104 h 225"/>
                <a:gd name="T8" fmla="*/ 76 w 101"/>
                <a:gd name="T9" fmla="*/ 59 h 225"/>
                <a:gd name="T10" fmla="*/ 93 w 101"/>
                <a:gd name="T11" fmla="*/ 29 h 225"/>
                <a:gd name="T12" fmla="*/ 101 w 101"/>
                <a:gd name="T13" fmla="*/ 19 h 225"/>
                <a:gd name="T14" fmla="*/ 48 w 101"/>
                <a:gd name="T15" fmla="*/ 0 h 225"/>
                <a:gd name="T16" fmla="*/ 40 w 101"/>
                <a:gd name="T17" fmla="*/ 1 h 225"/>
                <a:gd name="T18" fmla="*/ 34 w 101"/>
                <a:gd name="T19" fmla="*/ 38 h 225"/>
                <a:gd name="T20" fmla="*/ 34 w 101"/>
                <a:gd name="T21" fmla="*/ 89 h 225"/>
                <a:gd name="T22" fmla="*/ 12 w 101"/>
                <a:gd name="T23" fmla="*/ 116 h 225"/>
                <a:gd name="T24" fmla="*/ 23 w 101"/>
                <a:gd name="T25" fmla="*/ 143 h 225"/>
                <a:gd name="T26" fmla="*/ 0 w 101"/>
                <a:gd name="T27" fmla="*/ 197 h 225"/>
                <a:gd name="T28" fmla="*/ 10 w 101"/>
                <a:gd name="T29" fmla="*/ 203 h 225"/>
                <a:gd name="T30" fmla="*/ 23 w 101"/>
                <a:gd name="T3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225">
                  <a:moveTo>
                    <a:pt x="23" y="225"/>
                  </a:moveTo>
                  <a:cubicBezTo>
                    <a:pt x="30" y="221"/>
                    <a:pt x="35" y="216"/>
                    <a:pt x="39" y="211"/>
                  </a:cubicBezTo>
                  <a:cubicBezTo>
                    <a:pt x="49" y="195"/>
                    <a:pt x="41" y="185"/>
                    <a:pt x="35" y="170"/>
                  </a:cubicBezTo>
                  <a:cubicBezTo>
                    <a:pt x="22" y="140"/>
                    <a:pt x="33" y="117"/>
                    <a:pt x="61" y="104"/>
                  </a:cubicBezTo>
                  <a:cubicBezTo>
                    <a:pt x="80" y="95"/>
                    <a:pt x="73" y="76"/>
                    <a:pt x="76" y="59"/>
                  </a:cubicBezTo>
                  <a:cubicBezTo>
                    <a:pt x="78" y="46"/>
                    <a:pt x="86" y="39"/>
                    <a:pt x="93" y="29"/>
                  </a:cubicBezTo>
                  <a:cubicBezTo>
                    <a:pt x="96" y="26"/>
                    <a:pt x="99" y="22"/>
                    <a:pt x="101" y="19"/>
                  </a:cubicBezTo>
                  <a:cubicBezTo>
                    <a:pt x="86" y="13"/>
                    <a:pt x="68" y="6"/>
                    <a:pt x="48" y="0"/>
                  </a:cubicBezTo>
                  <a:cubicBezTo>
                    <a:pt x="46" y="1"/>
                    <a:pt x="43" y="1"/>
                    <a:pt x="40" y="1"/>
                  </a:cubicBezTo>
                  <a:cubicBezTo>
                    <a:pt x="26" y="2"/>
                    <a:pt x="33" y="28"/>
                    <a:pt x="34" y="38"/>
                  </a:cubicBezTo>
                  <a:cubicBezTo>
                    <a:pt x="36" y="54"/>
                    <a:pt x="39" y="73"/>
                    <a:pt x="34" y="89"/>
                  </a:cubicBezTo>
                  <a:cubicBezTo>
                    <a:pt x="30" y="101"/>
                    <a:pt x="17" y="106"/>
                    <a:pt x="12" y="116"/>
                  </a:cubicBezTo>
                  <a:cubicBezTo>
                    <a:pt x="12" y="116"/>
                    <a:pt x="23" y="139"/>
                    <a:pt x="23" y="143"/>
                  </a:cubicBezTo>
                  <a:cubicBezTo>
                    <a:pt x="27" y="165"/>
                    <a:pt x="16" y="183"/>
                    <a:pt x="0" y="197"/>
                  </a:cubicBezTo>
                  <a:cubicBezTo>
                    <a:pt x="4" y="199"/>
                    <a:pt x="7" y="201"/>
                    <a:pt x="10" y="203"/>
                  </a:cubicBezTo>
                  <a:cubicBezTo>
                    <a:pt x="10" y="203"/>
                    <a:pt x="15" y="212"/>
                    <a:pt x="23" y="225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3"/>
            <p:cNvSpPr/>
            <p:nvPr/>
          </p:nvSpPr>
          <p:spPr bwMode="auto">
            <a:xfrm>
              <a:off x="3133725" y="2093913"/>
              <a:ext cx="720725" cy="1162050"/>
            </a:xfrm>
            <a:custGeom>
              <a:avLst/>
              <a:gdLst>
                <a:gd name="T0" fmla="*/ 233 w 241"/>
                <a:gd name="T1" fmla="*/ 355 h 389"/>
                <a:gd name="T2" fmla="*/ 184 w 241"/>
                <a:gd name="T3" fmla="*/ 336 h 389"/>
                <a:gd name="T4" fmla="*/ 87 w 241"/>
                <a:gd name="T5" fmla="*/ 189 h 389"/>
                <a:gd name="T6" fmla="*/ 82 w 241"/>
                <a:gd name="T7" fmla="*/ 5 h 389"/>
                <a:gd name="T8" fmla="*/ 71 w 241"/>
                <a:gd name="T9" fmla="*/ 0 h 389"/>
                <a:gd name="T10" fmla="*/ 48 w 241"/>
                <a:gd name="T11" fmla="*/ 35 h 389"/>
                <a:gd name="T12" fmla="*/ 34 w 241"/>
                <a:gd name="T13" fmla="*/ 91 h 389"/>
                <a:gd name="T14" fmla="*/ 3 w 241"/>
                <a:gd name="T15" fmla="*/ 116 h 389"/>
                <a:gd name="T16" fmla="*/ 18 w 241"/>
                <a:gd name="T17" fmla="*/ 163 h 389"/>
                <a:gd name="T18" fmla="*/ 8 w 241"/>
                <a:gd name="T19" fmla="*/ 193 h 389"/>
                <a:gd name="T20" fmla="*/ 50 w 241"/>
                <a:gd name="T21" fmla="*/ 192 h 389"/>
                <a:gd name="T22" fmla="*/ 185 w 241"/>
                <a:gd name="T23" fmla="*/ 366 h 389"/>
                <a:gd name="T24" fmla="*/ 233 w 241"/>
                <a:gd name="T25" fmla="*/ 35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389">
                  <a:moveTo>
                    <a:pt x="233" y="355"/>
                  </a:moveTo>
                  <a:cubicBezTo>
                    <a:pt x="226" y="339"/>
                    <a:pt x="210" y="355"/>
                    <a:pt x="184" y="336"/>
                  </a:cubicBezTo>
                  <a:cubicBezTo>
                    <a:pt x="161" y="318"/>
                    <a:pt x="100" y="213"/>
                    <a:pt x="87" y="189"/>
                  </a:cubicBezTo>
                  <a:cubicBezTo>
                    <a:pt x="85" y="106"/>
                    <a:pt x="82" y="5"/>
                    <a:pt x="82" y="5"/>
                  </a:cubicBezTo>
                  <a:cubicBezTo>
                    <a:pt x="82" y="5"/>
                    <a:pt x="79" y="4"/>
                    <a:pt x="71" y="0"/>
                  </a:cubicBezTo>
                  <a:cubicBezTo>
                    <a:pt x="64" y="11"/>
                    <a:pt x="49" y="23"/>
                    <a:pt x="48" y="35"/>
                  </a:cubicBezTo>
                  <a:cubicBezTo>
                    <a:pt x="47" y="54"/>
                    <a:pt x="48" y="76"/>
                    <a:pt x="34" y="91"/>
                  </a:cubicBezTo>
                  <a:cubicBezTo>
                    <a:pt x="27" y="98"/>
                    <a:pt x="0" y="107"/>
                    <a:pt x="3" y="116"/>
                  </a:cubicBezTo>
                  <a:cubicBezTo>
                    <a:pt x="8" y="131"/>
                    <a:pt x="19" y="146"/>
                    <a:pt x="18" y="163"/>
                  </a:cubicBezTo>
                  <a:cubicBezTo>
                    <a:pt x="17" y="174"/>
                    <a:pt x="13" y="184"/>
                    <a:pt x="8" y="193"/>
                  </a:cubicBezTo>
                  <a:cubicBezTo>
                    <a:pt x="22" y="193"/>
                    <a:pt x="36" y="193"/>
                    <a:pt x="50" y="192"/>
                  </a:cubicBezTo>
                  <a:cubicBezTo>
                    <a:pt x="73" y="231"/>
                    <a:pt x="144" y="348"/>
                    <a:pt x="185" y="366"/>
                  </a:cubicBezTo>
                  <a:cubicBezTo>
                    <a:pt x="236" y="389"/>
                    <a:pt x="241" y="371"/>
                    <a:pt x="233" y="355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4"/>
            <p:cNvSpPr/>
            <p:nvPr/>
          </p:nvSpPr>
          <p:spPr bwMode="auto">
            <a:xfrm>
              <a:off x="3065463" y="2690813"/>
              <a:ext cx="569912" cy="585788"/>
            </a:xfrm>
            <a:custGeom>
              <a:avLst/>
              <a:gdLst>
                <a:gd name="T0" fmla="*/ 142 w 191"/>
                <a:gd name="T1" fmla="*/ 152 h 196"/>
                <a:gd name="T2" fmla="*/ 64 w 191"/>
                <a:gd name="T3" fmla="*/ 74 h 196"/>
                <a:gd name="T4" fmla="*/ 26 w 191"/>
                <a:gd name="T5" fmla="*/ 0 h 196"/>
                <a:gd name="T6" fmla="*/ 0 w 191"/>
                <a:gd name="T7" fmla="*/ 23 h 196"/>
                <a:gd name="T8" fmla="*/ 76 w 191"/>
                <a:gd name="T9" fmla="*/ 134 h 196"/>
                <a:gd name="T10" fmla="*/ 166 w 191"/>
                <a:gd name="T11" fmla="*/ 182 h 196"/>
                <a:gd name="T12" fmla="*/ 142 w 191"/>
                <a:gd name="T13" fmla="*/ 15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96">
                  <a:moveTo>
                    <a:pt x="142" y="152"/>
                  </a:moveTo>
                  <a:cubicBezTo>
                    <a:pt x="106" y="138"/>
                    <a:pt x="94" y="122"/>
                    <a:pt x="64" y="74"/>
                  </a:cubicBezTo>
                  <a:cubicBezTo>
                    <a:pt x="47" y="47"/>
                    <a:pt x="34" y="19"/>
                    <a:pt x="26" y="0"/>
                  </a:cubicBezTo>
                  <a:cubicBezTo>
                    <a:pt x="19" y="9"/>
                    <a:pt x="10" y="17"/>
                    <a:pt x="0" y="23"/>
                  </a:cubicBezTo>
                  <a:cubicBezTo>
                    <a:pt x="26" y="63"/>
                    <a:pt x="60" y="114"/>
                    <a:pt x="76" y="134"/>
                  </a:cubicBezTo>
                  <a:cubicBezTo>
                    <a:pt x="106" y="171"/>
                    <a:pt x="140" y="196"/>
                    <a:pt x="166" y="182"/>
                  </a:cubicBezTo>
                  <a:cubicBezTo>
                    <a:pt x="191" y="169"/>
                    <a:pt x="177" y="166"/>
                    <a:pt x="142" y="152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5"/>
            <p:cNvSpPr/>
            <p:nvPr/>
          </p:nvSpPr>
          <p:spPr bwMode="auto">
            <a:xfrm>
              <a:off x="2847975" y="1509713"/>
              <a:ext cx="1054100" cy="969963"/>
            </a:xfrm>
            <a:custGeom>
              <a:avLst/>
              <a:gdLst>
                <a:gd name="T0" fmla="*/ 353 w 353"/>
                <a:gd name="T1" fmla="*/ 98 h 325"/>
                <a:gd name="T2" fmla="*/ 197 w 353"/>
                <a:gd name="T3" fmla="*/ 323 h 325"/>
                <a:gd name="T4" fmla="*/ 22 w 353"/>
                <a:gd name="T5" fmla="*/ 118 h 325"/>
                <a:gd name="T6" fmla="*/ 61 w 353"/>
                <a:gd name="T7" fmla="*/ 0 h 325"/>
                <a:gd name="T8" fmla="*/ 92 w 353"/>
                <a:gd name="T9" fmla="*/ 52 h 325"/>
                <a:gd name="T10" fmla="*/ 302 w 353"/>
                <a:gd name="T11" fmla="*/ 134 h 325"/>
                <a:gd name="T12" fmla="*/ 353 w 353"/>
                <a:gd name="T13" fmla="*/ 9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3" h="325">
                  <a:moveTo>
                    <a:pt x="353" y="98"/>
                  </a:moveTo>
                  <a:cubicBezTo>
                    <a:pt x="353" y="98"/>
                    <a:pt x="325" y="320"/>
                    <a:pt x="197" y="323"/>
                  </a:cubicBezTo>
                  <a:cubicBezTo>
                    <a:pt x="35" y="325"/>
                    <a:pt x="0" y="212"/>
                    <a:pt x="22" y="118"/>
                  </a:cubicBezTo>
                  <a:cubicBezTo>
                    <a:pt x="44" y="24"/>
                    <a:pt x="61" y="0"/>
                    <a:pt x="61" y="0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302" y="134"/>
                    <a:pt x="302" y="134"/>
                    <a:pt x="302" y="134"/>
                  </a:cubicBezTo>
                  <a:lnTo>
                    <a:pt x="353" y="98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6"/>
            <p:cNvSpPr/>
            <p:nvPr/>
          </p:nvSpPr>
          <p:spPr bwMode="auto">
            <a:xfrm>
              <a:off x="2889250" y="1887538"/>
              <a:ext cx="358775" cy="250825"/>
            </a:xfrm>
            <a:custGeom>
              <a:avLst/>
              <a:gdLst>
                <a:gd name="T0" fmla="*/ 226 w 226"/>
                <a:gd name="T1" fmla="*/ 153 h 158"/>
                <a:gd name="T2" fmla="*/ 0 w 226"/>
                <a:gd name="T3" fmla="*/ 0 h 158"/>
                <a:gd name="T4" fmla="*/ 224 w 226"/>
                <a:gd name="T5" fmla="*/ 158 h 158"/>
                <a:gd name="T6" fmla="*/ 226 w 226"/>
                <a:gd name="T7" fmla="*/ 15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6" h="158">
                  <a:moveTo>
                    <a:pt x="226" y="153"/>
                  </a:moveTo>
                  <a:lnTo>
                    <a:pt x="0" y="0"/>
                  </a:lnTo>
                  <a:lnTo>
                    <a:pt x="224" y="158"/>
                  </a:lnTo>
                  <a:lnTo>
                    <a:pt x="226" y="153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7"/>
            <p:cNvSpPr/>
            <p:nvPr/>
          </p:nvSpPr>
          <p:spPr bwMode="auto">
            <a:xfrm>
              <a:off x="2844800" y="2039938"/>
              <a:ext cx="382587" cy="138113"/>
            </a:xfrm>
            <a:custGeom>
              <a:avLst/>
              <a:gdLst>
                <a:gd name="T0" fmla="*/ 241 w 241"/>
                <a:gd name="T1" fmla="*/ 79 h 87"/>
                <a:gd name="T2" fmla="*/ 237 w 241"/>
                <a:gd name="T3" fmla="*/ 87 h 87"/>
                <a:gd name="T4" fmla="*/ 0 w 241"/>
                <a:gd name="T5" fmla="*/ 0 h 87"/>
                <a:gd name="T6" fmla="*/ 241 w 241"/>
                <a:gd name="T7" fmla="*/ 7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87">
                  <a:moveTo>
                    <a:pt x="241" y="79"/>
                  </a:moveTo>
                  <a:lnTo>
                    <a:pt x="237" y="87"/>
                  </a:lnTo>
                  <a:lnTo>
                    <a:pt x="0" y="0"/>
                  </a:lnTo>
                  <a:lnTo>
                    <a:pt x="241" y="79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8"/>
            <p:cNvSpPr/>
            <p:nvPr/>
          </p:nvSpPr>
          <p:spPr bwMode="auto">
            <a:xfrm>
              <a:off x="2832100" y="2209800"/>
              <a:ext cx="371475" cy="22225"/>
            </a:xfrm>
            <a:custGeom>
              <a:avLst/>
              <a:gdLst>
                <a:gd name="T0" fmla="*/ 234 w 234"/>
                <a:gd name="T1" fmla="*/ 8 h 14"/>
                <a:gd name="T2" fmla="*/ 232 w 234"/>
                <a:gd name="T3" fmla="*/ 14 h 14"/>
                <a:gd name="T4" fmla="*/ 0 w 234"/>
                <a:gd name="T5" fmla="*/ 0 h 14"/>
                <a:gd name="T6" fmla="*/ 234 w 234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4" h="14">
                  <a:moveTo>
                    <a:pt x="234" y="8"/>
                  </a:moveTo>
                  <a:lnTo>
                    <a:pt x="232" y="14"/>
                  </a:lnTo>
                  <a:lnTo>
                    <a:pt x="0" y="0"/>
                  </a:lnTo>
                  <a:lnTo>
                    <a:pt x="234" y="8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9"/>
            <p:cNvSpPr/>
            <p:nvPr/>
          </p:nvSpPr>
          <p:spPr bwMode="auto">
            <a:xfrm>
              <a:off x="3454400" y="2201863"/>
              <a:ext cx="434975" cy="34925"/>
            </a:xfrm>
            <a:custGeom>
              <a:avLst/>
              <a:gdLst>
                <a:gd name="T0" fmla="*/ 3 w 274"/>
                <a:gd name="T1" fmla="*/ 0 h 22"/>
                <a:gd name="T2" fmla="*/ 274 w 274"/>
                <a:gd name="T3" fmla="*/ 22 h 22"/>
                <a:gd name="T4" fmla="*/ 0 w 274"/>
                <a:gd name="T5" fmla="*/ 5 h 22"/>
                <a:gd name="T6" fmla="*/ 3 w 274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" h="22">
                  <a:moveTo>
                    <a:pt x="3" y="0"/>
                  </a:moveTo>
                  <a:lnTo>
                    <a:pt x="274" y="22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0"/>
            <p:cNvSpPr/>
            <p:nvPr/>
          </p:nvSpPr>
          <p:spPr bwMode="auto">
            <a:xfrm>
              <a:off x="3448050" y="2243138"/>
              <a:ext cx="379412" cy="141288"/>
            </a:xfrm>
            <a:custGeom>
              <a:avLst/>
              <a:gdLst>
                <a:gd name="T0" fmla="*/ 2 w 239"/>
                <a:gd name="T1" fmla="*/ 0 h 89"/>
                <a:gd name="T2" fmla="*/ 0 w 239"/>
                <a:gd name="T3" fmla="*/ 8 h 89"/>
                <a:gd name="T4" fmla="*/ 239 w 239"/>
                <a:gd name="T5" fmla="*/ 89 h 89"/>
                <a:gd name="T6" fmla="*/ 2 w 239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89">
                  <a:moveTo>
                    <a:pt x="2" y="0"/>
                  </a:moveTo>
                  <a:lnTo>
                    <a:pt x="0" y="8"/>
                  </a:lnTo>
                  <a:lnTo>
                    <a:pt x="239" y="8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1"/>
            <p:cNvSpPr/>
            <p:nvPr/>
          </p:nvSpPr>
          <p:spPr bwMode="auto">
            <a:xfrm>
              <a:off x="3432175" y="2300288"/>
              <a:ext cx="298450" cy="227013"/>
            </a:xfrm>
            <a:custGeom>
              <a:avLst/>
              <a:gdLst>
                <a:gd name="T0" fmla="*/ 2 w 188"/>
                <a:gd name="T1" fmla="*/ 0 h 143"/>
                <a:gd name="T2" fmla="*/ 0 w 188"/>
                <a:gd name="T3" fmla="*/ 7 h 143"/>
                <a:gd name="T4" fmla="*/ 188 w 188"/>
                <a:gd name="T5" fmla="*/ 143 h 143"/>
                <a:gd name="T6" fmla="*/ 2 w 188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143">
                  <a:moveTo>
                    <a:pt x="2" y="0"/>
                  </a:moveTo>
                  <a:lnTo>
                    <a:pt x="0" y="7"/>
                  </a:lnTo>
                  <a:lnTo>
                    <a:pt x="188" y="14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2"/>
            <p:cNvSpPr/>
            <p:nvPr/>
          </p:nvSpPr>
          <p:spPr bwMode="auto">
            <a:xfrm>
              <a:off x="3173413" y="2205038"/>
              <a:ext cx="254000" cy="204788"/>
            </a:xfrm>
            <a:custGeom>
              <a:avLst/>
              <a:gdLst>
                <a:gd name="T0" fmla="*/ 33 w 85"/>
                <a:gd name="T1" fmla="*/ 44 h 69"/>
                <a:gd name="T2" fmla="*/ 53 w 85"/>
                <a:gd name="T3" fmla="*/ 2 h 69"/>
                <a:gd name="T4" fmla="*/ 58 w 85"/>
                <a:gd name="T5" fmla="*/ 0 h 69"/>
                <a:gd name="T6" fmla="*/ 57 w 85"/>
                <a:gd name="T7" fmla="*/ 4 h 69"/>
                <a:gd name="T8" fmla="*/ 59 w 85"/>
                <a:gd name="T9" fmla="*/ 2 h 69"/>
                <a:gd name="T10" fmla="*/ 61 w 85"/>
                <a:gd name="T11" fmla="*/ 6 h 69"/>
                <a:gd name="T12" fmla="*/ 51 w 85"/>
                <a:gd name="T13" fmla="*/ 51 h 69"/>
                <a:gd name="T14" fmla="*/ 85 w 85"/>
                <a:gd name="T15" fmla="*/ 62 h 69"/>
                <a:gd name="T16" fmla="*/ 44 w 85"/>
                <a:gd name="T17" fmla="*/ 46 h 69"/>
                <a:gd name="T18" fmla="*/ 44 w 85"/>
                <a:gd name="T19" fmla="*/ 42 h 69"/>
                <a:gd name="T20" fmla="*/ 42 w 85"/>
                <a:gd name="T21" fmla="*/ 44 h 69"/>
                <a:gd name="T22" fmla="*/ 0 w 85"/>
                <a:gd name="T23" fmla="*/ 31 h 69"/>
                <a:gd name="T24" fmla="*/ 33 w 85"/>
                <a:gd name="T25" fmla="*/ 4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9">
                  <a:moveTo>
                    <a:pt x="33" y="44"/>
                  </a:moveTo>
                  <a:cubicBezTo>
                    <a:pt x="46" y="40"/>
                    <a:pt x="53" y="2"/>
                    <a:pt x="53" y="2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2"/>
                    <a:pt x="57" y="4"/>
                  </a:cubicBezTo>
                  <a:cubicBezTo>
                    <a:pt x="58" y="3"/>
                    <a:pt x="59" y="2"/>
                    <a:pt x="59" y="2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43" y="40"/>
                    <a:pt x="51" y="51"/>
                  </a:cubicBezTo>
                  <a:cubicBezTo>
                    <a:pt x="58" y="62"/>
                    <a:pt x="85" y="62"/>
                    <a:pt x="85" y="62"/>
                  </a:cubicBezTo>
                  <a:cubicBezTo>
                    <a:pt x="85" y="62"/>
                    <a:pt x="45" y="69"/>
                    <a:pt x="44" y="46"/>
                  </a:cubicBezTo>
                  <a:cubicBezTo>
                    <a:pt x="44" y="45"/>
                    <a:pt x="44" y="43"/>
                    <a:pt x="44" y="42"/>
                  </a:cubicBezTo>
                  <a:cubicBezTo>
                    <a:pt x="43" y="42"/>
                    <a:pt x="43" y="43"/>
                    <a:pt x="42" y="44"/>
                  </a:cubicBezTo>
                  <a:cubicBezTo>
                    <a:pt x="27" y="61"/>
                    <a:pt x="0" y="31"/>
                    <a:pt x="0" y="31"/>
                  </a:cubicBezTo>
                  <a:cubicBezTo>
                    <a:pt x="0" y="31"/>
                    <a:pt x="20" y="48"/>
                    <a:pt x="33" y="44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3"/>
            <p:cNvSpPr/>
            <p:nvPr/>
          </p:nvSpPr>
          <p:spPr bwMode="auto">
            <a:xfrm>
              <a:off x="3282950" y="2154238"/>
              <a:ext cx="131762" cy="95250"/>
            </a:xfrm>
            <a:custGeom>
              <a:avLst/>
              <a:gdLst>
                <a:gd name="T0" fmla="*/ 2 w 44"/>
                <a:gd name="T1" fmla="*/ 9 h 32"/>
                <a:gd name="T2" fmla="*/ 17 w 44"/>
                <a:gd name="T3" fmla="*/ 28 h 32"/>
                <a:gd name="T4" fmla="*/ 42 w 44"/>
                <a:gd name="T5" fmla="*/ 23 h 32"/>
                <a:gd name="T6" fmla="*/ 26 w 44"/>
                <a:gd name="T7" fmla="*/ 3 h 32"/>
                <a:gd name="T8" fmla="*/ 2 w 44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2">
                  <a:moveTo>
                    <a:pt x="2" y="9"/>
                  </a:moveTo>
                  <a:cubicBezTo>
                    <a:pt x="0" y="16"/>
                    <a:pt x="7" y="24"/>
                    <a:pt x="17" y="28"/>
                  </a:cubicBezTo>
                  <a:cubicBezTo>
                    <a:pt x="28" y="32"/>
                    <a:pt x="39" y="30"/>
                    <a:pt x="42" y="23"/>
                  </a:cubicBezTo>
                  <a:cubicBezTo>
                    <a:pt x="44" y="16"/>
                    <a:pt x="37" y="7"/>
                    <a:pt x="26" y="3"/>
                  </a:cubicBezTo>
                  <a:cubicBezTo>
                    <a:pt x="15" y="0"/>
                    <a:pt x="5" y="2"/>
                    <a:pt x="2" y="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4"/>
            <p:cNvSpPr/>
            <p:nvPr/>
          </p:nvSpPr>
          <p:spPr bwMode="auto">
            <a:xfrm>
              <a:off x="3106738" y="1944688"/>
              <a:ext cx="120650" cy="87313"/>
            </a:xfrm>
            <a:custGeom>
              <a:avLst/>
              <a:gdLst>
                <a:gd name="T0" fmla="*/ 0 w 40"/>
                <a:gd name="T1" fmla="*/ 0 h 29"/>
                <a:gd name="T2" fmla="*/ 12 w 40"/>
                <a:gd name="T3" fmla="*/ 22 h 29"/>
                <a:gd name="T4" fmla="*/ 40 w 40"/>
                <a:gd name="T5" fmla="*/ 25 h 29"/>
                <a:gd name="T6" fmla="*/ 14 w 40"/>
                <a:gd name="T7" fmla="*/ 17 h 29"/>
                <a:gd name="T8" fmla="*/ 0 w 4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0" y="0"/>
                  </a:moveTo>
                  <a:cubicBezTo>
                    <a:pt x="0" y="0"/>
                    <a:pt x="1" y="14"/>
                    <a:pt x="12" y="22"/>
                  </a:cubicBezTo>
                  <a:cubicBezTo>
                    <a:pt x="22" y="29"/>
                    <a:pt x="40" y="25"/>
                    <a:pt x="40" y="25"/>
                  </a:cubicBezTo>
                  <a:cubicBezTo>
                    <a:pt x="40" y="25"/>
                    <a:pt x="21" y="22"/>
                    <a:pt x="14" y="17"/>
                  </a:cubicBezTo>
                  <a:cubicBezTo>
                    <a:pt x="5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5"/>
            <p:cNvSpPr/>
            <p:nvPr/>
          </p:nvSpPr>
          <p:spPr bwMode="auto">
            <a:xfrm>
              <a:off x="3478213" y="2114550"/>
              <a:ext cx="133350" cy="63500"/>
            </a:xfrm>
            <a:custGeom>
              <a:avLst/>
              <a:gdLst>
                <a:gd name="T0" fmla="*/ 0 w 45"/>
                <a:gd name="T1" fmla="*/ 0 h 21"/>
                <a:gd name="T2" fmla="*/ 17 w 45"/>
                <a:gd name="T3" fmla="*/ 17 h 21"/>
                <a:gd name="T4" fmla="*/ 45 w 45"/>
                <a:gd name="T5" fmla="*/ 11 h 21"/>
                <a:gd name="T6" fmla="*/ 19 w 45"/>
                <a:gd name="T7" fmla="*/ 12 h 21"/>
                <a:gd name="T8" fmla="*/ 0 w 4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1">
                  <a:moveTo>
                    <a:pt x="0" y="0"/>
                  </a:moveTo>
                  <a:cubicBezTo>
                    <a:pt x="0" y="0"/>
                    <a:pt x="5" y="13"/>
                    <a:pt x="17" y="17"/>
                  </a:cubicBezTo>
                  <a:cubicBezTo>
                    <a:pt x="29" y="21"/>
                    <a:pt x="45" y="11"/>
                    <a:pt x="45" y="11"/>
                  </a:cubicBezTo>
                  <a:cubicBezTo>
                    <a:pt x="45" y="11"/>
                    <a:pt x="26" y="15"/>
                    <a:pt x="19" y="12"/>
                  </a:cubicBezTo>
                  <a:cubicBezTo>
                    <a:pt x="8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9087033" y="4202887"/>
            <a:ext cx="2577279" cy="2438996"/>
            <a:chOff x="596901" y="3783013"/>
            <a:chExt cx="2041524" cy="1931987"/>
          </a:xfrm>
        </p:grpSpPr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703263" y="5553075"/>
              <a:ext cx="1863725" cy="161925"/>
            </a:xfrm>
            <a:custGeom>
              <a:avLst/>
              <a:gdLst>
                <a:gd name="T0" fmla="*/ 377 w 624"/>
                <a:gd name="T1" fmla="*/ 1 h 54"/>
                <a:gd name="T2" fmla="*/ 383 w 624"/>
                <a:gd name="T3" fmla="*/ 30 h 54"/>
                <a:gd name="T4" fmla="*/ 368 w 624"/>
                <a:gd name="T5" fmla="*/ 33 h 54"/>
                <a:gd name="T6" fmla="*/ 332 w 624"/>
                <a:gd name="T7" fmla="*/ 28 h 54"/>
                <a:gd name="T8" fmla="*/ 283 w 624"/>
                <a:gd name="T9" fmla="*/ 23 h 54"/>
                <a:gd name="T10" fmla="*/ 250 w 624"/>
                <a:gd name="T11" fmla="*/ 26 h 54"/>
                <a:gd name="T12" fmla="*/ 223 w 624"/>
                <a:gd name="T13" fmla="*/ 28 h 54"/>
                <a:gd name="T14" fmla="*/ 139 w 624"/>
                <a:gd name="T15" fmla="*/ 5 h 54"/>
                <a:gd name="T16" fmla="*/ 0 w 624"/>
                <a:gd name="T17" fmla="*/ 27 h 54"/>
                <a:gd name="T18" fmla="*/ 312 w 624"/>
                <a:gd name="T19" fmla="*/ 54 h 54"/>
                <a:gd name="T20" fmla="*/ 624 w 624"/>
                <a:gd name="T21" fmla="*/ 27 h 54"/>
                <a:gd name="T22" fmla="*/ 543 w 624"/>
                <a:gd name="T23" fmla="*/ 9 h 54"/>
                <a:gd name="T24" fmla="*/ 545 w 624"/>
                <a:gd name="T25" fmla="*/ 14 h 54"/>
                <a:gd name="T26" fmla="*/ 530 w 624"/>
                <a:gd name="T27" fmla="*/ 35 h 54"/>
                <a:gd name="T28" fmla="*/ 500 w 624"/>
                <a:gd name="T29" fmla="*/ 17 h 54"/>
                <a:gd name="T30" fmla="*/ 497 w 624"/>
                <a:gd name="T31" fmla="*/ 5 h 54"/>
                <a:gd name="T32" fmla="*/ 438 w 624"/>
                <a:gd name="T33" fmla="*/ 3 h 54"/>
                <a:gd name="T34" fmla="*/ 444 w 624"/>
                <a:gd name="T35" fmla="*/ 12 h 54"/>
                <a:gd name="T36" fmla="*/ 431 w 624"/>
                <a:gd name="T37" fmla="*/ 41 h 54"/>
                <a:gd name="T38" fmla="*/ 411 w 624"/>
                <a:gd name="T39" fmla="*/ 33 h 54"/>
                <a:gd name="T40" fmla="*/ 400 w 624"/>
                <a:gd name="T41" fmla="*/ 1 h 54"/>
                <a:gd name="T42" fmla="*/ 377 w 624"/>
                <a:gd name="T43" fmla="*/ 1 h 54"/>
                <a:gd name="T44" fmla="*/ 312 w 624"/>
                <a:gd name="T45" fmla="*/ 0 h 54"/>
                <a:gd name="T46" fmla="*/ 258 w 624"/>
                <a:gd name="T47" fmla="*/ 1 h 54"/>
                <a:gd name="T48" fmla="*/ 251 w 624"/>
                <a:gd name="T49" fmla="*/ 3 h 54"/>
                <a:gd name="T50" fmla="*/ 314 w 624"/>
                <a:gd name="T51" fmla="*/ 0 h 54"/>
                <a:gd name="T52" fmla="*/ 312 w 624"/>
                <a:gd name="T5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4" h="54">
                  <a:moveTo>
                    <a:pt x="377" y="1"/>
                  </a:moveTo>
                  <a:cubicBezTo>
                    <a:pt x="391" y="6"/>
                    <a:pt x="397" y="19"/>
                    <a:pt x="383" y="30"/>
                  </a:cubicBezTo>
                  <a:cubicBezTo>
                    <a:pt x="379" y="32"/>
                    <a:pt x="374" y="33"/>
                    <a:pt x="368" y="33"/>
                  </a:cubicBezTo>
                  <a:cubicBezTo>
                    <a:pt x="358" y="33"/>
                    <a:pt x="346" y="31"/>
                    <a:pt x="332" y="28"/>
                  </a:cubicBezTo>
                  <a:cubicBezTo>
                    <a:pt x="318" y="26"/>
                    <a:pt x="301" y="23"/>
                    <a:pt x="283" y="23"/>
                  </a:cubicBezTo>
                  <a:cubicBezTo>
                    <a:pt x="272" y="23"/>
                    <a:pt x="262" y="24"/>
                    <a:pt x="250" y="26"/>
                  </a:cubicBezTo>
                  <a:cubicBezTo>
                    <a:pt x="242" y="28"/>
                    <a:pt x="232" y="28"/>
                    <a:pt x="223" y="28"/>
                  </a:cubicBezTo>
                  <a:cubicBezTo>
                    <a:pt x="194" y="28"/>
                    <a:pt x="164" y="21"/>
                    <a:pt x="139" y="5"/>
                  </a:cubicBezTo>
                  <a:cubicBezTo>
                    <a:pt x="55" y="10"/>
                    <a:pt x="0" y="18"/>
                    <a:pt x="0" y="27"/>
                  </a:cubicBezTo>
                  <a:cubicBezTo>
                    <a:pt x="0" y="42"/>
                    <a:pt x="140" y="54"/>
                    <a:pt x="312" y="54"/>
                  </a:cubicBezTo>
                  <a:cubicBezTo>
                    <a:pt x="484" y="54"/>
                    <a:pt x="624" y="42"/>
                    <a:pt x="624" y="27"/>
                  </a:cubicBezTo>
                  <a:cubicBezTo>
                    <a:pt x="624" y="20"/>
                    <a:pt x="594" y="14"/>
                    <a:pt x="543" y="9"/>
                  </a:cubicBezTo>
                  <a:cubicBezTo>
                    <a:pt x="544" y="11"/>
                    <a:pt x="544" y="12"/>
                    <a:pt x="545" y="14"/>
                  </a:cubicBezTo>
                  <a:cubicBezTo>
                    <a:pt x="550" y="28"/>
                    <a:pt x="542" y="35"/>
                    <a:pt x="530" y="35"/>
                  </a:cubicBezTo>
                  <a:cubicBezTo>
                    <a:pt x="519" y="35"/>
                    <a:pt x="505" y="28"/>
                    <a:pt x="500" y="17"/>
                  </a:cubicBezTo>
                  <a:cubicBezTo>
                    <a:pt x="499" y="15"/>
                    <a:pt x="498" y="11"/>
                    <a:pt x="497" y="5"/>
                  </a:cubicBezTo>
                  <a:cubicBezTo>
                    <a:pt x="479" y="4"/>
                    <a:pt x="459" y="3"/>
                    <a:pt x="438" y="3"/>
                  </a:cubicBezTo>
                  <a:cubicBezTo>
                    <a:pt x="440" y="6"/>
                    <a:pt x="441" y="9"/>
                    <a:pt x="444" y="12"/>
                  </a:cubicBezTo>
                  <a:cubicBezTo>
                    <a:pt x="456" y="29"/>
                    <a:pt x="445" y="41"/>
                    <a:pt x="431" y="41"/>
                  </a:cubicBezTo>
                  <a:cubicBezTo>
                    <a:pt x="424" y="41"/>
                    <a:pt x="417" y="38"/>
                    <a:pt x="411" y="33"/>
                  </a:cubicBezTo>
                  <a:cubicBezTo>
                    <a:pt x="407" y="29"/>
                    <a:pt x="403" y="17"/>
                    <a:pt x="400" y="1"/>
                  </a:cubicBezTo>
                  <a:cubicBezTo>
                    <a:pt x="393" y="1"/>
                    <a:pt x="385" y="1"/>
                    <a:pt x="377" y="1"/>
                  </a:cubicBezTo>
                  <a:moveTo>
                    <a:pt x="312" y="0"/>
                  </a:moveTo>
                  <a:cubicBezTo>
                    <a:pt x="294" y="0"/>
                    <a:pt x="275" y="0"/>
                    <a:pt x="258" y="1"/>
                  </a:cubicBezTo>
                  <a:cubicBezTo>
                    <a:pt x="254" y="2"/>
                    <a:pt x="251" y="3"/>
                    <a:pt x="251" y="3"/>
                  </a:cubicBezTo>
                  <a:cubicBezTo>
                    <a:pt x="251" y="3"/>
                    <a:pt x="284" y="2"/>
                    <a:pt x="314" y="0"/>
                  </a:cubicBezTo>
                  <a:cubicBezTo>
                    <a:pt x="314" y="0"/>
                    <a:pt x="313" y="0"/>
                    <a:pt x="312" y="0"/>
                  </a:cubicBezTo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596901" y="3900488"/>
              <a:ext cx="1763712" cy="1801813"/>
            </a:xfrm>
            <a:custGeom>
              <a:avLst/>
              <a:gdLst>
                <a:gd name="T0" fmla="*/ 581 w 591"/>
                <a:gd name="T1" fmla="*/ 568 h 604"/>
                <a:gd name="T2" fmla="*/ 550 w 591"/>
                <a:gd name="T3" fmla="*/ 482 h 604"/>
                <a:gd name="T4" fmla="*/ 532 w 591"/>
                <a:gd name="T5" fmla="*/ 176 h 604"/>
                <a:gd name="T6" fmla="*/ 365 w 591"/>
                <a:gd name="T7" fmla="*/ 170 h 604"/>
                <a:gd name="T8" fmla="*/ 346 w 591"/>
                <a:gd name="T9" fmla="*/ 184 h 604"/>
                <a:gd name="T10" fmla="*/ 116 w 591"/>
                <a:gd name="T11" fmla="*/ 446 h 604"/>
                <a:gd name="T12" fmla="*/ 67 w 591"/>
                <a:gd name="T13" fmla="*/ 342 h 604"/>
                <a:gd name="T14" fmla="*/ 129 w 591"/>
                <a:gd name="T15" fmla="*/ 55 h 604"/>
                <a:gd name="T16" fmla="*/ 183 w 591"/>
                <a:gd name="T17" fmla="*/ 107 h 604"/>
                <a:gd name="T18" fmla="*/ 154 w 591"/>
                <a:gd name="T19" fmla="*/ 21 h 604"/>
                <a:gd name="T20" fmla="*/ 28 w 591"/>
                <a:gd name="T21" fmla="*/ 321 h 604"/>
                <a:gd name="T22" fmla="*/ 121 w 591"/>
                <a:gd name="T23" fmla="*/ 484 h 604"/>
                <a:gd name="T24" fmla="*/ 286 w 591"/>
                <a:gd name="T25" fmla="*/ 580 h 604"/>
                <a:gd name="T26" fmla="*/ 368 w 591"/>
                <a:gd name="T27" fmla="*/ 582 h 604"/>
                <a:gd name="T28" fmla="*/ 419 w 591"/>
                <a:gd name="T29" fmla="*/ 584 h 604"/>
                <a:gd name="T30" fmla="*/ 397 w 591"/>
                <a:gd name="T31" fmla="*/ 552 h 604"/>
                <a:gd name="T32" fmla="*/ 287 w 591"/>
                <a:gd name="T33" fmla="*/ 557 h 604"/>
                <a:gd name="T34" fmla="*/ 394 w 591"/>
                <a:gd name="T35" fmla="*/ 423 h 604"/>
                <a:gd name="T36" fmla="*/ 379 w 591"/>
                <a:gd name="T37" fmla="*/ 394 h 604"/>
                <a:gd name="T38" fmla="*/ 421 w 591"/>
                <a:gd name="T39" fmla="*/ 394 h 604"/>
                <a:gd name="T40" fmla="*/ 447 w 591"/>
                <a:gd name="T41" fmla="*/ 587 h 604"/>
                <a:gd name="T42" fmla="*/ 480 w 591"/>
                <a:gd name="T43" fmla="*/ 566 h 604"/>
                <a:gd name="T44" fmla="*/ 455 w 591"/>
                <a:gd name="T45" fmla="*/ 456 h 604"/>
                <a:gd name="T46" fmla="*/ 453 w 591"/>
                <a:gd name="T47" fmla="*/ 392 h 604"/>
                <a:gd name="T48" fmla="*/ 514 w 591"/>
                <a:gd name="T49" fmla="*/ 390 h 604"/>
                <a:gd name="T50" fmla="*/ 536 w 591"/>
                <a:gd name="T51" fmla="*/ 571 h 604"/>
                <a:gd name="T52" fmla="*/ 581 w 591"/>
                <a:gd name="T53" fmla="*/ 568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1" h="604">
                  <a:moveTo>
                    <a:pt x="581" y="568"/>
                  </a:moveTo>
                  <a:cubicBezTo>
                    <a:pt x="571" y="538"/>
                    <a:pt x="553" y="540"/>
                    <a:pt x="550" y="482"/>
                  </a:cubicBezTo>
                  <a:cubicBezTo>
                    <a:pt x="547" y="423"/>
                    <a:pt x="532" y="176"/>
                    <a:pt x="532" y="176"/>
                  </a:cubicBezTo>
                  <a:cubicBezTo>
                    <a:pt x="365" y="170"/>
                    <a:pt x="365" y="170"/>
                    <a:pt x="365" y="170"/>
                  </a:cubicBezTo>
                  <a:cubicBezTo>
                    <a:pt x="363" y="178"/>
                    <a:pt x="357" y="184"/>
                    <a:pt x="346" y="184"/>
                  </a:cubicBezTo>
                  <a:cubicBezTo>
                    <a:pt x="286" y="181"/>
                    <a:pt x="100" y="247"/>
                    <a:pt x="116" y="446"/>
                  </a:cubicBezTo>
                  <a:cubicBezTo>
                    <a:pt x="100" y="429"/>
                    <a:pt x="81" y="397"/>
                    <a:pt x="67" y="342"/>
                  </a:cubicBezTo>
                  <a:cubicBezTo>
                    <a:pt x="35" y="221"/>
                    <a:pt x="74" y="52"/>
                    <a:pt x="129" y="55"/>
                  </a:cubicBezTo>
                  <a:cubicBezTo>
                    <a:pt x="185" y="58"/>
                    <a:pt x="155" y="105"/>
                    <a:pt x="183" y="107"/>
                  </a:cubicBezTo>
                  <a:cubicBezTo>
                    <a:pt x="211" y="110"/>
                    <a:pt x="257" y="45"/>
                    <a:pt x="154" y="21"/>
                  </a:cubicBezTo>
                  <a:cubicBezTo>
                    <a:pt x="62" y="0"/>
                    <a:pt x="0" y="145"/>
                    <a:pt x="28" y="321"/>
                  </a:cubicBezTo>
                  <a:cubicBezTo>
                    <a:pt x="45" y="425"/>
                    <a:pt x="93" y="468"/>
                    <a:pt x="121" y="484"/>
                  </a:cubicBezTo>
                  <a:cubicBezTo>
                    <a:pt x="139" y="562"/>
                    <a:pt x="223" y="591"/>
                    <a:pt x="286" y="580"/>
                  </a:cubicBezTo>
                  <a:cubicBezTo>
                    <a:pt x="318" y="574"/>
                    <a:pt x="346" y="578"/>
                    <a:pt x="368" y="582"/>
                  </a:cubicBezTo>
                  <a:cubicBezTo>
                    <a:pt x="392" y="587"/>
                    <a:pt x="409" y="591"/>
                    <a:pt x="419" y="584"/>
                  </a:cubicBezTo>
                  <a:cubicBezTo>
                    <a:pt x="437" y="570"/>
                    <a:pt x="421" y="551"/>
                    <a:pt x="397" y="552"/>
                  </a:cubicBezTo>
                  <a:cubicBezTo>
                    <a:pt x="372" y="553"/>
                    <a:pt x="287" y="557"/>
                    <a:pt x="287" y="557"/>
                  </a:cubicBezTo>
                  <a:cubicBezTo>
                    <a:pt x="287" y="557"/>
                    <a:pt x="418" y="515"/>
                    <a:pt x="394" y="423"/>
                  </a:cubicBezTo>
                  <a:cubicBezTo>
                    <a:pt x="391" y="412"/>
                    <a:pt x="386" y="402"/>
                    <a:pt x="379" y="394"/>
                  </a:cubicBezTo>
                  <a:cubicBezTo>
                    <a:pt x="421" y="394"/>
                    <a:pt x="421" y="394"/>
                    <a:pt x="421" y="394"/>
                  </a:cubicBezTo>
                  <a:cubicBezTo>
                    <a:pt x="421" y="394"/>
                    <a:pt x="428" y="569"/>
                    <a:pt x="447" y="587"/>
                  </a:cubicBezTo>
                  <a:cubicBezTo>
                    <a:pt x="466" y="604"/>
                    <a:pt x="498" y="592"/>
                    <a:pt x="480" y="566"/>
                  </a:cubicBezTo>
                  <a:cubicBezTo>
                    <a:pt x="461" y="540"/>
                    <a:pt x="455" y="490"/>
                    <a:pt x="455" y="456"/>
                  </a:cubicBezTo>
                  <a:cubicBezTo>
                    <a:pt x="455" y="421"/>
                    <a:pt x="453" y="392"/>
                    <a:pt x="453" y="392"/>
                  </a:cubicBezTo>
                  <a:cubicBezTo>
                    <a:pt x="514" y="390"/>
                    <a:pt x="514" y="390"/>
                    <a:pt x="514" y="390"/>
                  </a:cubicBezTo>
                  <a:cubicBezTo>
                    <a:pt x="514" y="390"/>
                    <a:pt x="526" y="549"/>
                    <a:pt x="536" y="571"/>
                  </a:cubicBezTo>
                  <a:cubicBezTo>
                    <a:pt x="547" y="593"/>
                    <a:pt x="591" y="597"/>
                    <a:pt x="581" y="568"/>
                  </a:cubicBezTo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1835150" y="4718050"/>
              <a:ext cx="358775" cy="322263"/>
            </a:xfrm>
            <a:custGeom>
              <a:avLst/>
              <a:gdLst>
                <a:gd name="T0" fmla="*/ 48 w 120"/>
                <a:gd name="T1" fmla="*/ 0 h 108"/>
                <a:gd name="T2" fmla="*/ 1 w 120"/>
                <a:gd name="T3" fmla="*/ 30 h 108"/>
                <a:gd name="T4" fmla="*/ 40 w 120"/>
                <a:gd name="T5" fmla="*/ 108 h 108"/>
                <a:gd name="T6" fmla="*/ 102 w 120"/>
                <a:gd name="T7" fmla="*/ 108 h 108"/>
                <a:gd name="T8" fmla="*/ 64 w 120"/>
                <a:gd name="T9" fmla="*/ 1 h 108"/>
                <a:gd name="T10" fmla="*/ 48 w 120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08">
                  <a:moveTo>
                    <a:pt x="48" y="0"/>
                  </a:moveTo>
                  <a:cubicBezTo>
                    <a:pt x="27" y="0"/>
                    <a:pt x="0" y="7"/>
                    <a:pt x="1" y="30"/>
                  </a:cubicBezTo>
                  <a:cubicBezTo>
                    <a:pt x="3" y="59"/>
                    <a:pt x="26" y="84"/>
                    <a:pt x="40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20" y="66"/>
                    <a:pt x="120" y="10"/>
                    <a:pt x="64" y="1"/>
                  </a:cubicBezTo>
                  <a:cubicBezTo>
                    <a:pt x="60" y="1"/>
                    <a:pt x="54" y="0"/>
                    <a:pt x="48" y="0"/>
                  </a:cubicBezTo>
                </a:path>
              </a:pathLst>
            </a:custGeom>
            <a:solidFill>
              <a:srgbClr val="FC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596901" y="3900488"/>
              <a:ext cx="766762" cy="1306513"/>
            </a:xfrm>
            <a:custGeom>
              <a:avLst/>
              <a:gdLst>
                <a:gd name="T0" fmla="*/ 80 w 257"/>
                <a:gd name="T1" fmla="*/ 429 h 438"/>
                <a:gd name="T2" fmla="*/ 83 w 257"/>
                <a:gd name="T3" fmla="*/ 397 h 438"/>
                <a:gd name="T4" fmla="*/ 84 w 257"/>
                <a:gd name="T5" fmla="*/ 393 h 438"/>
                <a:gd name="T6" fmla="*/ 67 w 257"/>
                <a:gd name="T7" fmla="*/ 342 h 438"/>
                <a:gd name="T8" fmla="*/ 129 w 257"/>
                <a:gd name="T9" fmla="*/ 55 h 438"/>
                <a:gd name="T10" fmla="*/ 183 w 257"/>
                <a:gd name="T11" fmla="*/ 107 h 438"/>
                <a:gd name="T12" fmla="*/ 154 w 257"/>
                <a:gd name="T13" fmla="*/ 21 h 438"/>
                <a:gd name="T14" fmla="*/ 28 w 257"/>
                <a:gd name="T15" fmla="*/ 321 h 438"/>
                <a:gd name="T16" fmla="*/ 73 w 257"/>
                <a:gd name="T17" fmla="*/ 438 h 438"/>
                <a:gd name="T18" fmla="*/ 80 w 257"/>
                <a:gd name="T19" fmla="*/ 42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438">
                  <a:moveTo>
                    <a:pt x="80" y="429"/>
                  </a:moveTo>
                  <a:cubicBezTo>
                    <a:pt x="83" y="419"/>
                    <a:pt x="83" y="408"/>
                    <a:pt x="83" y="397"/>
                  </a:cubicBezTo>
                  <a:cubicBezTo>
                    <a:pt x="83" y="396"/>
                    <a:pt x="83" y="394"/>
                    <a:pt x="84" y="393"/>
                  </a:cubicBezTo>
                  <a:cubicBezTo>
                    <a:pt x="78" y="379"/>
                    <a:pt x="72" y="362"/>
                    <a:pt x="67" y="342"/>
                  </a:cubicBezTo>
                  <a:cubicBezTo>
                    <a:pt x="35" y="221"/>
                    <a:pt x="74" y="52"/>
                    <a:pt x="129" y="55"/>
                  </a:cubicBezTo>
                  <a:cubicBezTo>
                    <a:pt x="185" y="58"/>
                    <a:pt x="155" y="105"/>
                    <a:pt x="183" y="107"/>
                  </a:cubicBezTo>
                  <a:cubicBezTo>
                    <a:pt x="211" y="110"/>
                    <a:pt x="257" y="45"/>
                    <a:pt x="154" y="21"/>
                  </a:cubicBezTo>
                  <a:cubicBezTo>
                    <a:pt x="62" y="0"/>
                    <a:pt x="0" y="145"/>
                    <a:pt x="28" y="321"/>
                  </a:cubicBezTo>
                  <a:cubicBezTo>
                    <a:pt x="37" y="375"/>
                    <a:pt x="54" y="412"/>
                    <a:pt x="73" y="438"/>
                  </a:cubicBezTo>
                  <a:cubicBezTo>
                    <a:pt x="76" y="436"/>
                    <a:pt x="78" y="433"/>
                    <a:pt x="80" y="429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1452563" y="5076825"/>
              <a:ext cx="460375" cy="536575"/>
            </a:xfrm>
            <a:custGeom>
              <a:avLst/>
              <a:gdLst>
                <a:gd name="T0" fmla="*/ 154 w 154"/>
                <a:gd name="T1" fmla="*/ 180 h 180"/>
                <a:gd name="T2" fmla="*/ 147 w 154"/>
                <a:gd name="T3" fmla="*/ 148 h 180"/>
                <a:gd name="T4" fmla="*/ 99 w 154"/>
                <a:gd name="T5" fmla="*/ 151 h 180"/>
                <a:gd name="T6" fmla="*/ 144 w 154"/>
                <a:gd name="T7" fmla="*/ 126 h 180"/>
                <a:gd name="T8" fmla="*/ 134 w 154"/>
                <a:gd name="T9" fmla="*/ 0 h 180"/>
                <a:gd name="T10" fmla="*/ 92 w 154"/>
                <a:gd name="T11" fmla="*/ 0 h 180"/>
                <a:gd name="T12" fmla="*/ 107 w 154"/>
                <a:gd name="T13" fmla="*/ 29 h 180"/>
                <a:gd name="T14" fmla="*/ 0 w 154"/>
                <a:gd name="T15" fmla="*/ 163 h 180"/>
                <a:gd name="T16" fmla="*/ 110 w 154"/>
                <a:gd name="T17" fmla="*/ 158 h 180"/>
                <a:gd name="T18" fmla="*/ 139 w 154"/>
                <a:gd name="T19" fmla="*/ 179 h 180"/>
                <a:gd name="T20" fmla="*/ 154 w 154"/>
                <a:gd name="T2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180">
                  <a:moveTo>
                    <a:pt x="154" y="180"/>
                  </a:moveTo>
                  <a:cubicBezTo>
                    <a:pt x="151" y="172"/>
                    <a:pt x="149" y="161"/>
                    <a:pt x="147" y="148"/>
                  </a:cubicBezTo>
                  <a:cubicBezTo>
                    <a:pt x="121" y="149"/>
                    <a:pt x="99" y="151"/>
                    <a:pt x="99" y="151"/>
                  </a:cubicBezTo>
                  <a:cubicBezTo>
                    <a:pt x="99" y="151"/>
                    <a:pt x="122" y="141"/>
                    <a:pt x="144" y="126"/>
                  </a:cubicBezTo>
                  <a:cubicBezTo>
                    <a:pt x="137" y="70"/>
                    <a:pt x="134" y="0"/>
                    <a:pt x="134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9" y="8"/>
                    <a:pt x="104" y="18"/>
                    <a:pt x="107" y="29"/>
                  </a:cubicBezTo>
                  <a:cubicBezTo>
                    <a:pt x="131" y="121"/>
                    <a:pt x="0" y="163"/>
                    <a:pt x="0" y="163"/>
                  </a:cubicBezTo>
                  <a:cubicBezTo>
                    <a:pt x="0" y="163"/>
                    <a:pt x="85" y="159"/>
                    <a:pt x="110" y="158"/>
                  </a:cubicBezTo>
                  <a:cubicBezTo>
                    <a:pt x="128" y="157"/>
                    <a:pt x="142" y="168"/>
                    <a:pt x="139" y="179"/>
                  </a:cubicBezTo>
                  <a:cubicBezTo>
                    <a:pt x="144" y="179"/>
                    <a:pt x="149" y="180"/>
                    <a:pt x="154" y="180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1949450" y="5070475"/>
              <a:ext cx="71437" cy="304800"/>
            </a:xfrm>
            <a:custGeom>
              <a:avLst/>
              <a:gdLst>
                <a:gd name="T0" fmla="*/ 2 w 24"/>
                <a:gd name="T1" fmla="*/ 64 h 102"/>
                <a:gd name="T2" fmla="*/ 5 w 24"/>
                <a:gd name="T3" fmla="*/ 102 h 102"/>
                <a:gd name="T4" fmla="*/ 13 w 24"/>
                <a:gd name="T5" fmla="*/ 85 h 102"/>
                <a:gd name="T6" fmla="*/ 6 w 24"/>
                <a:gd name="T7" fmla="*/ 0 h 102"/>
                <a:gd name="T8" fmla="*/ 0 w 24"/>
                <a:gd name="T9" fmla="*/ 0 h 102"/>
                <a:gd name="T10" fmla="*/ 2 w 24"/>
                <a:gd name="T11" fmla="*/ 6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02">
                  <a:moveTo>
                    <a:pt x="2" y="64"/>
                  </a:moveTo>
                  <a:cubicBezTo>
                    <a:pt x="2" y="75"/>
                    <a:pt x="3" y="89"/>
                    <a:pt x="5" y="102"/>
                  </a:cubicBezTo>
                  <a:cubicBezTo>
                    <a:pt x="9" y="97"/>
                    <a:pt x="12" y="91"/>
                    <a:pt x="13" y="85"/>
                  </a:cubicBezTo>
                  <a:cubicBezTo>
                    <a:pt x="24" y="39"/>
                    <a:pt x="16" y="14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9"/>
                    <a:pt x="2" y="64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1993900" y="5518150"/>
              <a:ext cx="112712" cy="92075"/>
            </a:xfrm>
            <a:custGeom>
              <a:avLst/>
              <a:gdLst>
                <a:gd name="T0" fmla="*/ 0 w 38"/>
                <a:gd name="T1" fmla="*/ 0 h 31"/>
                <a:gd name="T2" fmla="*/ 12 w 38"/>
                <a:gd name="T3" fmla="*/ 24 h 31"/>
                <a:gd name="T4" fmla="*/ 16 w 38"/>
                <a:gd name="T5" fmla="*/ 31 h 31"/>
                <a:gd name="T6" fmla="*/ 38 w 38"/>
                <a:gd name="T7" fmla="*/ 15 h 31"/>
                <a:gd name="T8" fmla="*/ 0 w 38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">
                  <a:moveTo>
                    <a:pt x="0" y="0"/>
                  </a:moveTo>
                  <a:cubicBezTo>
                    <a:pt x="3" y="9"/>
                    <a:pt x="7" y="17"/>
                    <a:pt x="12" y="24"/>
                  </a:cubicBezTo>
                  <a:cubicBezTo>
                    <a:pt x="13" y="26"/>
                    <a:pt x="15" y="29"/>
                    <a:pt x="16" y="31"/>
                  </a:cubicBezTo>
                  <a:cubicBezTo>
                    <a:pt x="29" y="29"/>
                    <a:pt x="38" y="24"/>
                    <a:pt x="38" y="15"/>
                  </a:cubicBezTo>
                  <a:cubicBezTo>
                    <a:pt x="37" y="5"/>
                    <a:pt x="21" y="1"/>
                    <a:pt x="0" y="0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1462088" y="3783013"/>
              <a:ext cx="1176337" cy="1039813"/>
            </a:xfrm>
            <a:custGeom>
              <a:avLst/>
              <a:gdLst>
                <a:gd name="T0" fmla="*/ 343 w 394"/>
                <a:gd name="T1" fmla="*/ 0 h 348"/>
                <a:gd name="T2" fmla="*/ 264 w 394"/>
                <a:gd name="T3" fmla="*/ 287 h 348"/>
                <a:gd name="T4" fmla="*/ 12 w 394"/>
                <a:gd name="T5" fmla="*/ 141 h 348"/>
                <a:gd name="T6" fmla="*/ 9 w 394"/>
                <a:gd name="T7" fmla="*/ 6 h 348"/>
                <a:gd name="T8" fmla="*/ 59 w 394"/>
                <a:gd name="T9" fmla="*/ 48 h 348"/>
                <a:gd name="T10" fmla="*/ 303 w 394"/>
                <a:gd name="T11" fmla="*/ 57 h 348"/>
                <a:gd name="T12" fmla="*/ 343 w 394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48">
                  <a:moveTo>
                    <a:pt x="343" y="0"/>
                  </a:moveTo>
                  <a:cubicBezTo>
                    <a:pt x="343" y="0"/>
                    <a:pt x="394" y="238"/>
                    <a:pt x="264" y="287"/>
                  </a:cubicBezTo>
                  <a:cubicBezTo>
                    <a:pt x="100" y="348"/>
                    <a:pt x="23" y="245"/>
                    <a:pt x="12" y="141"/>
                  </a:cubicBezTo>
                  <a:cubicBezTo>
                    <a:pt x="0" y="37"/>
                    <a:pt x="9" y="6"/>
                    <a:pt x="9" y="6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03" y="57"/>
                    <a:pt x="303" y="57"/>
                    <a:pt x="303" y="57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1506538" y="3836988"/>
              <a:ext cx="131762" cy="182563"/>
            </a:xfrm>
            <a:custGeom>
              <a:avLst/>
              <a:gdLst>
                <a:gd name="T0" fmla="*/ 0 w 44"/>
                <a:gd name="T1" fmla="*/ 0 h 61"/>
                <a:gd name="T2" fmla="*/ 2 w 44"/>
                <a:gd name="T3" fmla="*/ 32 h 61"/>
                <a:gd name="T4" fmla="*/ 6 w 44"/>
                <a:gd name="T5" fmla="*/ 61 h 61"/>
                <a:gd name="T6" fmla="*/ 44 w 44"/>
                <a:gd name="T7" fmla="*/ 37 h 61"/>
                <a:gd name="T8" fmla="*/ 0 w 44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1">
                  <a:moveTo>
                    <a:pt x="0" y="0"/>
                  </a:moveTo>
                  <a:cubicBezTo>
                    <a:pt x="0" y="11"/>
                    <a:pt x="1" y="21"/>
                    <a:pt x="2" y="32"/>
                  </a:cubicBezTo>
                  <a:cubicBezTo>
                    <a:pt x="4" y="41"/>
                    <a:pt x="5" y="51"/>
                    <a:pt x="6" y="61"/>
                  </a:cubicBezTo>
                  <a:cubicBezTo>
                    <a:pt x="21" y="58"/>
                    <a:pt x="33" y="49"/>
                    <a:pt x="44" y="37"/>
                  </a:cubicBezTo>
                  <a:cubicBezTo>
                    <a:pt x="32" y="22"/>
                    <a:pt x="15" y="12"/>
                    <a:pt x="0" y="0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2384425" y="3857625"/>
              <a:ext cx="119062" cy="185738"/>
            </a:xfrm>
            <a:custGeom>
              <a:avLst/>
              <a:gdLst>
                <a:gd name="T0" fmla="*/ 33 w 40"/>
                <a:gd name="T1" fmla="*/ 54 h 62"/>
                <a:gd name="T2" fmla="*/ 30 w 40"/>
                <a:gd name="T3" fmla="*/ 0 h 62"/>
                <a:gd name="T4" fmla="*/ 0 w 40"/>
                <a:gd name="T5" fmla="*/ 47 h 62"/>
                <a:gd name="T6" fmla="*/ 33 w 40"/>
                <a:gd name="T7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62">
                  <a:moveTo>
                    <a:pt x="33" y="54"/>
                  </a:moveTo>
                  <a:cubicBezTo>
                    <a:pt x="40" y="40"/>
                    <a:pt x="36" y="19"/>
                    <a:pt x="30" y="0"/>
                  </a:cubicBezTo>
                  <a:cubicBezTo>
                    <a:pt x="23" y="17"/>
                    <a:pt x="11" y="32"/>
                    <a:pt x="0" y="47"/>
                  </a:cubicBezTo>
                  <a:cubicBezTo>
                    <a:pt x="12" y="55"/>
                    <a:pt x="29" y="62"/>
                    <a:pt x="33" y="54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1628775" y="4029075"/>
              <a:ext cx="854075" cy="661988"/>
            </a:xfrm>
            <a:custGeom>
              <a:avLst/>
              <a:gdLst>
                <a:gd name="T0" fmla="*/ 269 w 286"/>
                <a:gd name="T1" fmla="*/ 62 h 222"/>
                <a:gd name="T2" fmla="*/ 35 w 286"/>
                <a:gd name="T3" fmla="*/ 45 h 222"/>
                <a:gd name="T4" fmla="*/ 4 w 286"/>
                <a:gd name="T5" fmla="*/ 136 h 222"/>
                <a:gd name="T6" fmla="*/ 94 w 286"/>
                <a:gd name="T7" fmla="*/ 215 h 222"/>
                <a:gd name="T8" fmla="*/ 182 w 286"/>
                <a:gd name="T9" fmla="*/ 213 h 222"/>
                <a:gd name="T10" fmla="*/ 208 w 286"/>
                <a:gd name="T11" fmla="*/ 205 h 222"/>
                <a:gd name="T12" fmla="*/ 286 w 286"/>
                <a:gd name="T13" fmla="*/ 112 h 222"/>
                <a:gd name="T14" fmla="*/ 269 w 286"/>
                <a:gd name="T15" fmla="*/ 6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222">
                  <a:moveTo>
                    <a:pt x="269" y="62"/>
                  </a:moveTo>
                  <a:cubicBezTo>
                    <a:pt x="222" y="0"/>
                    <a:pt x="82" y="10"/>
                    <a:pt x="35" y="45"/>
                  </a:cubicBezTo>
                  <a:cubicBezTo>
                    <a:pt x="4" y="68"/>
                    <a:pt x="0" y="116"/>
                    <a:pt x="4" y="136"/>
                  </a:cubicBezTo>
                  <a:cubicBezTo>
                    <a:pt x="13" y="177"/>
                    <a:pt x="55" y="206"/>
                    <a:pt x="94" y="215"/>
                  </a:cubicBezTo>
                  <a:cubicBezTo>
                    <a:pt x="124" y="222"/>
                    <a:pt x="154" y="220"/>
                    <a:pt x="182" y="213"/>
                  </a:cubicBezTo>
                  <a:cubicBezTo>
                    <a:pt x="191" y="211"/>
                    <a:pt x="199" y="208"/>
                    <a:pt x="208" y="205"/>
                  </a:cubicBezTo>
                  <a:cubicBezTo>
                    <a:pt x="251" y="189"/>
                    <a:pt x="274" y="153"/>
                    <a:pt x="286" y="112"/>
                  </a:cubicBezTo>
                  <a:cubicBezTo>
                    <a:pt x="284" y="94"/>
                    <a:pt x="280" y="76"/>
                    <a:pt x="269" y="62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1476375" y="4233863"/>
              <a:ext cx="454025" cy="128588"/>
            </a:xfrm>
            <a:custGeom>
              <a:avLst/>
              <a:gdLst>
                <a:gd name="T0" fmla="*/ 286 w 286"/>
                <a:gd name="T1" fmla="*/ 74 h 81"/>
                <a:gd name="T2" fmla="*/ 0 w 286"/>
                <a:gd name="T3" fmla="*/ 0 h 81"/>
                <a:gd name="T4" fmla="*/ 286 w 286"/>
                <a:gd name="T5" fmla="*/ 81 h 81"/>
                <a:gd name="T6" fmla="*/ 286 w 286"/>
                <a:gd name="T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1">
                  <a:moveTo>
                    <a:pt x="286" y="74"/>
                  </a:moveTo>
                  <a:lnTo>
                    <a:pt x="0" y="0"/>
                  </a:lnTo>
                  <a:lnTo>
                    <a:pt x="286" y="81"/>
                  </a:lnTo>
                  <a:lnTo>
                    <a:pt x="286" y="74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1489075" y="4398963"/>
              <a:ext cx="436562" cy="11113"/>
            </a:xfrm>
            <a:custGeom>
              <a:avLst/>
              <a:gdLst>
                <a:gd name="T0" fmla="*/ 275 w 275"/>
                <a:gd name="T1" fmla="*/ 0 h 7"/>
                <a:gd name="T2" fmla="*/ 273 w 275"/>
                <a:gd name="T3" fmla="*/ 7 h 7"/>
                <a:gd name="T4" fmla="*/ 0 w 275"/>
                <a:gd name="T5" fmla="*/ 5 h 7"/>
                <a:gd name="T6" fmla="*/ 275 w 27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7">
                  <a:moveTo>
                    <a:pt x="275" y="0"/>
                  </a:moveTo>
                  <a:lnTo>
                    <a:pt x="273" y="7"/>
                  </a:lnTo>
                  <a:lnTo>
                    <a:pt x="0" y="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1536700" y="4464050"/>
              <a:ext cx="382587" cy="122238"/>
            </a:xfrm>
            <a:custGeom>
              <a:avLst/>
              <a:gdLst>
                <a:gd name="T0" fmla="*/ 241 w 241"/>
                <a:gd name="T1" fmla="*/ 0 h 77"/>
                <a:gd name="T2" fmla="*/ 241 w 241"/>
                <a:gd name="T3" fmla="*/ 6 h 77"/>
                <a:gd name="T4" fmla="*/ 0 w 241"/>
                <a:gd name="T5" fmla="*/ 77 h 77"/>
                <a:gd name="T6" fmla="*/ 241 w 241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77">
                  <a:moveTo>
                    <a:pt x="241" y="0"/>
                  </a:moveTo>
                  <a:lnTo>
                    <a:pt x="241" y="6"/>
                  </a:lnTo>
                  <a:lnTo>
                    <a:pt x="0" y="7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2173288" y="4230688"/>
              <a:ext cx="454025" cy="128588"/>
            </a:xfrm>
            <a:custGeom>
              <a:avLst/>
              <a:gdLst>
                <a:gd name="T0" fmla="*/ 0 w 286"/>
                <a:gd name="T1" fmla="*/ 74 h 81"/>
                <a:gd name="T2" fmla="*/ 286 w 286"/>
                <a:gd name="T3" fmla="*/ 0 h 81"/>
                <a:gd name="T4" fmla="*/ 0 w 286"/>
                <a:gd name="T5" fmla="*/ 81 h 81"/>
                <a:gd name="T6" fmla="*/ 0 w 286"/>
                <a:gd name="T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1">
                  <a:moveTo>
                    <a:pt x="0" y="74"/>
                  </a:moveTo>
                  <a:lnTo>
                    <a:pt x="286" y="0"/>
                  </a:lnTo>
                  <a:lnTo>
                    <a:pt x="0" y="8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2178050" y="4395788"/>
              <a:ext cx="436562" cy="11113"/>
            </a:xfrm>
            <a:custGeom>
              <a:avLst/>
              <a:gdLst>
                <a:gd name="T0" fmla="*/ 0 w 275"/>
                <a:gd name="T1" fmla="*/ 0 h 7"/>
                <a:gd name="T2" fmla="*/ 2 w 275"/>
                <a:gd name="T3" fmla="*/ 7 h 7"/>
                <a:gd name="T4" fmla="*/ 275 w 275"/>
                <a:gd name="T5" fmla="*/ 5 h 7"/>
                <a:gd name="T6" fmla="*/ 0 w 27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7">
                  <a:moveTo>
                    <a:pt x="0" y="0"/>
                  </a:moveTo>
                  <a:lnTo>
                    <a:pt x="2" y="7"/>
                  </a:lnTo>
                  <a:lnTo>
                    <a:pt x="27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2184400" y="4460875"/>
              <a:ext cx="382587" cy="122238"/>
            </a:xfrm>
            <a:custGeom>
              <a:avLst/>
              <a:gdLst>
                <a:gd name="T0" fmla="*/ 0 w 241"/>
                <a:gd name="T1" fmla="*/ 0 h 77"/>
                <a:gd name="T2" fmla="*/ 0 w 241"/>
                <a:gd name="T3" fmla="*/ 8 h 77"/>
                <a:gd name="T4" fmla="*/ 241 w 241"/>
                <a:gd name="T5" fmla="*/ 77 h 77"/>
                <a:gd name="T6" fmla="*/ 0 w 241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77">
                  <a:moveTo>
                    <a:pt x="0" y="0"/>
                  </a:moveTo>
                  <a:lnTo>
                    <a:pt x="0" y="8"/>
                  </a:lnTo>
                  <a:lnTo>
                    <a:pt x="241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1912938" y="4395788"/>
              <a:ext cx="295275" cy="220663"/>
            </a:xfrm>
            <a:custGeom>
              <a:avLst/>
              <a:gdLst>
                <a:gd name="T0" fmla="*/ 39 w 99"/>
                <a:gd name="T1" fmla="*/ 53 h 74"/>
                <a:gd name="T2" fmla="*/ 45 w 99"/>
                <a:gd name="T3" fmla="*/ 3 h 74"/>
                <a:gd name="T4" fmla="*/ 49 w 99"/>
                <a:gd name="T5" fmla="*/ 0 h 74"/>
                <a:gd name="T6" fmla="*/ 50 w 99"/>
                <a:gd name="T7" fmla="*/ 4 h 74"/>
                <a:gd name="T8" fmla="*/ 51 w 99"/>
                <a:gd name="T9" fmla="*/ 1 h 74"/>
                <a:gd name="T10" fmla="*/ 54 w 99"/>
                <a:gd name="T11" fmla="*/ 4 h 74"/>
                <a:gd name="T12" fmla="*/ 60 w 99"/>
                <a:gd name="T13" fmla="*/ 54 h 74"/>
                <a:gd name="T14" fmla="*/ 99 w 99"/>
                <a:gd name="T15" fmla="*/ 53 h 74"/>
                <a:gd name="T16" fmla="*/ 51 w 99"/>
                <a:gd name="T17" fmla="*/ 52 h 74"/>
                <a:gd name="T18" fmla="*/ 49 w 99"/>
                <a:gd name="T19" fmla="*/ 47 h 74"/>
                <a:gd name="T20" fmla="*/ 48 w 99"/>
                <a:gd name="T21" fmla="*/ 51 h 74"/>
                <a:gd name="T22" fmla="*/ 0 w 99"/>
                <a:gd name="T23" fmla="*/ 52 h 74"/>
                <a:gd name="T24" fmla="*/ 39 w 99"/>
                <a:gd name="T25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74">
                  <a:moveTo>
                    <a:pt x="39" y="53"/>
                  </a:moveTo>
                  <a:cubicBezTo>
                    <a:pt x="51" y="44"/>
                    <a:pt x="45" y="3"/>
                    <a:pt x="45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1"/>
                    <a:pt x="50" y="4"/>
                  </a:cubicBezTo>
                  <a:cubicBezTo>
                    <a:pt x="50" y="2"/>
                    <a:pt x="51" y="1"/>
                    <a:pt x="51" y="1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48" y="45"/>
                    <a:pt x="60" y="54"/>
                  </a:cubicBezTo>
                  <a:cubicBezTo>
                    <a:pt x="72" y="63"/>
                    <a:pt x="99" y="53"/>
                    <a:pt x="99" y="53"/>
                  </a:cubicBezTo>
                  <a:cubicBezTo>
                    <a:pt x="99" y="53"/>
                    <a:pt x="60" y="74"/>
                    <a:pt x="51" y="52"/>
                  </a:cubicBezTo>
                  <a:cubicBezTo>
                    <a:pt x="50" y="50"/>
                    <a:pt x="50" y="49"/>
                    <a:pt x="49" y="47"/>
                  </a:cubicBezTo>
                  <a:cubicBezTo>
                    <a:pt x="49" y="48"/>
                    <a:pt x="49" y="49"/>
                    <a:pt x="48" y="51"/>
                  </a:cubicBezTo>
                  <a:cubicBezTo>
                    <a:pt x="39" y="73"/>
                    <a:pt x="0" y="52"/>
                    <a:pt x="0" y="52"/>
                  </a:cubicBezTo>
                  <a:cubicBezTo>
                    <a:pt x="0" y="52"/>
                    <a:pt x="28" y="62"/>
                    <a:pt x="39" y="53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61"/>
            <p:cNvSpPr>
              <a:spLocks noChangeArrowheads="1"/>
            </p:cNvSpPr>
            <p:nvPr/>
          </p:nvSpPr>
          <p:spPr bwMode="auto">
            <a:xfrm>
              <a:off x="1993900" y="4348163"/>
              <a:ext cx="133350" cy="82550"/>
            </a:xfrm>
            <a:prstGeom prst="ellipse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62"/>
            <p:cNvSpPr>
              <a:spLocks noChangeArrowheads="1"/>
            </p:cNvSpPr>
            <p:nvPr/>
          </p:nvSpPr>
          <p:spPr bwMode="auto">
            <a:xfrm>
              <a:off x="2244725" y="4162425"/>
              <a:ext cx="107950" cy="107950"/>
            </a:xfrm>
            <a:prstGeom prst="ellipse">
              <a:avLst/>
            </a:prstGeom>
            <a:solidFill>
              <a:srgbClr val="A8E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63"/>
            <p:cNvSpPr>
              <a:spLocks noChangeArrowheads="1"/>
            </p:cNvSpPr>
            <p:nvPr/>
          </p:nvSpPr>
          <p:spPr bwMode="auto">
            <a:xfrm>
              <a:off x="2303463" y="4192588"/>
              <a:ext cx="39687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64"/>
            <p:cNvSpPr>
              <a:spLocks noChangeArrowheads="1"/>
            </p:cNvSpPr>
            <p:nvPr/>
          </p:nvSpPr>
          <p:spPr bwMode="auto">
            <a:xfrm>
              <a:off x="1776413" y="4159250"/>
              <a:ext cx="106362" cy="107950"/>
            </a:xfrm>
            <a:prstGeom prst="ellipse">
              <a:avLst/>
            </a:prstGeom>
            <a:solidFill>
              <a:srgbClr val="A8E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65"/>
            <p:cNvSpPr>
              <a:spLocks noChangeArrowheads="1"/>
            </p:cNvSpPr>
            <p:nvPr/>
          </p:nvSpPr>
          <p:spPr bwMode="auto">
            <a:xfrm>
              <a:off x="1835150" y="4189413"/>
              <a:ext cx="36512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1261034" y="1825587"/>
            <a:ext cx="6389739" cy="1374011"/>
            <a:chOff x="3308811" y="2128547"/>
            <a:chExt cx="6389739" cy="1374011"/>
          </a:xfrm>
        </p:grpSpPr>
        <p:sp>
          <p:nvSpPr>
            <p:cNvPr id="130" name="文本框 129"/>
            <p:cNvSpPr txBox="1"/>
            <p:nvPr/>
          </p:nvSpPr>
          <p:spPr>
            <a:xfrm>
              <a:off x="3308811" y="2128547"/>
              <a:ext cx="63897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我们是最亲密的朋友</a:t>
              </a:r>
              <a:endParaRPr lang="zh-CN" altLang="en-US" sz="5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4371782" y="3172934"/>
              <a:ext cx="348345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PROFESSIONAL POWERPOINT TEMPLATE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2" name="直接连接符 131"/>
            <p:cNvCxnSpPr/>
            <p:nvPr/>
          </p:nvCxnSpPr>
          <p:spPr>
            <a:xfrm>
              <a:off x="4507196" y="3502558"/>
              <a:ext cx="3246483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组合 122"/>
          <p:cNvGrpSpPr/>
          <p:nvPr/>
        </p:nvGrpSpPr>
        <p:grpSpPr>
          <a:xfrm>
            <a:off x="7588488" y="5219376"/>
            <a:ext cx="3601606" cy="1363584"/>
            <a:chOff x="6635528" y="4766019"/>
            <a:chExt cx="5570335" cy="2108954"/>
          </a:xfrm>
        </p:grpSpPr>
        <p:grpSp>
          <p:nvGrpSpPr>
            <p:cNvPr id="124" name="组合 123"/>
            <p:cNvGrpSpPr/>
            <p:nvPr/>
          </p:nvGrpSpPr>
          <p:grpSpPr>
            <a:xfrm>
              <a:off x="6635528" y="4788289"/>
              <a:ext cx="2331415" cy="2086684"/>
              <a:chOff x="6635528" y="4788289"/>
              <a:chExt cx="2331415" cy="2086684"/>
            </a:xfrm>
          </p:grpSpPr>
          <p:sp>
            <p:nvSpPr>
              <p:cNvPr id="139" name="任意多边形 138"/>
              <p:cNvSpPr/>
              <p:nvPr/>
            </p:nvSpPr>
            <p:spPr bwMode="auto">
              <a:xfrm>
                <a:off x="6635528" y="4788290"/>
                <a:ext cx="2331415" cy="2086081"/>
              </a:xfrm>
              <a:custGeom>
                <a:avLst/>
                <a:gdLst>
                  <a:gd name="connsiteX0" fmla="*/ 800818 w 2331415"/>
                  <a:gd name="connsiteY0" fmla="*/ 0 h 2086081"/>
                  <a:gd name="connsiteX1" fmla="*/ 2331415 w 2331415"/>
                  <a:gd name="connsiteY1" fmla="*/ 2086081 h 2086081"/>
                  <a:gd name="connsiteX2" fmla="*/ 0 w 2331415"/>
                  <a:gd name="connsiteY2" fmla="*/ 2086081 h 208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1415" h="2086081">
                    <a:moveTo>
                      <a:pt x="800818" y="0"/>
                    </a:moveTo>
                    <a:lnTo>
                      <a:pt x="2331415" y="2086081"/>
                    </a:lnTo>
                    <a:lnTo>
                      <a:pt x="0" y="2086081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任意多边形 139"/>
              <p:cNvSpPr/>
              <p:nvPr/>
            </p:nvSpPr>
            <p:spPr bwMode="auto">
              <a:xfrm>
                <a:off x="7436346" y="4788289"/>
                <a:ext cx="1482603" cy="2086684"/>
              </a:xfrm>
              <a:custGeom>
                <a:avLst/>
                <a:gdLst>
                  <a:gd name="connsiteX0" fmla="*/ 0 w 1482603"/>
                  <a:gd name="connsiteY0" fmla="*/ 0 h 2086684"/>
                  <a:gd name="connsiteX1" fmla="*/ 1482603 w 1482603"/>
                  <a:gd name="connsiteY1" fmla="*/ 1919271 h 2086684"/>
                  <a:gd name="connsiteX2" fmla="*/ 1443562 w 1482603"/>
                  <a:gd name="connsiteY2" fmla="*/ 2071812 h 2086684"/>
                  <a:gd name="connsiteX3" fmla="*/ 1439711 w 1482603"/>
                  <a:gd name="connsiteY3" fmla="*/ 2086684 h 2086684"/>
                  <a:gd name="connsiteX4" fmla="*/ 903587 w 1482603"/>
                  <a:gd name="connsiteY4" fmla="*/ 2086684 h 2086684"/>
                  <a:gd name="connsiteX5" fmla="*/ 830128 w 1482603"/>
                  <a:gd name="connsiteY5" fmla="*/ 1915611 h 2086684"/>
                  <a:gd name="connsiteX6" fmla="*/ 0 w 1482603"/>
                  <a:gd name="connsiteY6" fmla="*/ 0 h 2086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2603" h="2086684">
                    <a:moveTo>
                      <a:pt x="0" y="0"/>
                    </a:moveTo>
                    <a:lnTo>
                      <a:pt x="1482603" y="1919271"/>
                    </a:lnTo>
                    <a:cubicBezTo>
                      <a:pt x="1482603" y="1919271"/>
                      <a:pt x="1467081" y="1980665"/>
                      <a:pt x="1443562" y="2071812"/>
                    </a:cubicBezTo>
                    <a:lnTo>
                      <a:pt x="1439711" y="2086684"/>
                    </a:lnTo>
                    <a:lnTo>
                      <a:pt x="903587" y="2086684"/>
                    </a:lnTo>
                    <a:lnTo>
                      <a:pt x="830128" y="1915611"/>
                    </a:lnTo>
                    <a:cubicBezTo>
                      <a:pt x="473309" y="108620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67"/>
              <p:cNvSpPr/>
              <p:nvPr/>
            </p:nvSpPr>
            <p:spPr bwMode="auto">
              <a:xfrm>
                <a:off x="7111828" y="5090537"/>
                <a:ext cx="865382" cy="642673"/>
              </a:xfrm>
              <a:custGeom>
                <a:avLst/>
                <a:gdLst>
                  <a:gd name="T0" fmla="*/ 0 w 272"/>
                  <a:gd name="T1" fmla="*/ 168 h 202"/>
                  <a:gd name="T2" fmla="*/ 78 w 272"/>
                  <a:gd name="T3" fmla="*/ 119 h 202"/>
                  <a:gd name="T4" fmla="*/ 135 w 272"/>
                  <a:gd name="T5" fmla="*/ 202 h 202"/>
                  <a:gd name="T6" fmla="*/ 154 w 272"/>
                  <a:gd name="T7" fmla="*/ 111 h 202"/>
                  <a:gd name="T8" fmla="*/ 227 w 272"/>
                  <a:gd name="T9" fmla="*/ 195 h 202"/>
                  <a:gd name="T10" fmla="*/ 208 w 272"/>
                  <a:gd name="T11" fmla="*/ 66 h 202"/>
                  <a:gd name="T12" fmla="*/ 272 w 272"/>
                  <a:gd name="T13" fmla="*/ 119 h 202"/>
                  <a:gd name="T14" fmla="*/ 177 w 272"/>
                  <a:gd name="T15" fmla="*/ 0 h 202"/>
                  <a:gd name="T16" fmla="*/ 189 w 272"/>
                  <a:gd name="T17" fmla="*/ 85 h 202"/>
                  <a:gd name="T18" fmla="*/ 132 w 272"/>
                  <a:gd name="T19" fmla="*/ 54 h 202"/>
                  <a:gd name="T20" fmla="*/ 118 w 272"/>
                  <a:gd name="T21" fmla="*/ 116 h 202"/>
                  <a:gd name="T22" fmla="*/ 80 w 272"/>
                  <a:gd name="T23" fmla="*/ 45 h 202"/>
                  <a:gd name="T24" fmla="*/ 42 w 272"/>
                  <a:gd name="T25" fmla="*/ 104 h 202"/>
                  <a:gd name="T26" fmla="*/ 52 w 272"/>
                  <a:gd name="T27" fmla="*/ 28 h 202"/>
                  <a:gd name="T28" fmla="*/ 0 w 272"/>
                  <a:gd name="T29" fmla="*/ 16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2" h="202">
                    <a:moveTo>
                      <a:pt x="0" y="168"/>
                    </a:moveTo>
                    <a:lnTo>
                      <a:pt x="78" y="119"/>
                    </a:lnTo>
                    <a:lnTo>
                      <a:pt x="135" y="202"/>
                    </a:lnTo>
                    <a:lnTo>
                      <a:pt x="154" y="111"/>
                    </a:lnTo>
                    <a:lnTo>
                      <a:pt x="227" y="195"/>
                    </a:lnTo>
                    <a:lnTo>
                      <a:pt x="208" y="66"/>
                    </a:lnTo>
                    <a:lnTo>
                      <a:pt x="272" y="119"/>
                    </a:lnTo>
                    <a:lnTo>
                      <a:pt x="177" y="0"/>
                    </a:lnTo>
                    <a:lnTo>
                      <a:pt x="189" y="85"/>
                    </a:lnTo>
                    <a:lnTo>
                      <a:pt x="132" y="54"/>
                    </a:lnTo>
                    <a:lnTo>
                      <a:pt x="118" y="116"/>
                    </a:lnTo>
                    <a:lnTo>
                      <a:pt x="80" y="45"/>
                    </a:lnTo>
                    <a:lnTo>
                      <a:pt x="42" y="104"/>
                    </a:lnTo>
                    <a:lnTo>
                      <a:pt x="52" y="2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5" name="组合 124"/>
            <p:cNvGrpSpPr/>
            <p:nvPr/>
          </p:nvGrpSpPr>
          <p:grpSpPr>
            <a:xfrm>
              <a:off x="8758331" y="5370514"/>
              <a:ext cx="1872971" cy="1503858"/>
              <a:chOff x="8758331" y="5370514"/>
              <a:chExt cx="1872971" cy="1503858"/>
            </a:xfrm>
          </p:grpSpPr>
          <p:sp>
            <p:nvSpPr>
              <p:cNvPr id="136" name="任意多边形 135"/>
              <p:cNvSpPr/>
              <p:nvPr/>
            </p:nvSpPr>
            <p:spPr bwMode="auto">
              <a:xfrm>
                <a:off x="8758331" y="5370515"/>
                <a:ext cx="1872971" cy="1503857"/>
              </a:xfrm>
              <a:custGeom>
                <a:avLst/>
                <a:gdLst>
                  <a:gd name="connsiteX0" fmla="*/ 930554 w 1872971"/>
                  <a:gd name="connsiteY0" fmla="*/ 0 h 1503857"/>
                  <a:gd name="connsiteX1" fmla="*/ 1872971 w 1872971"/>
                  <a:gd name="connsiteY1" fmla="*/ 1503857 h 1503857"/>
                  <a:gd name="connsiteX2" fmla="*/ 0 w 1872971"/>
                  <a:gd name="connsiteY2" fmla="*/ 1503857 h 150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2971" h="1503857">
                    <a:moveTo>
                      <a:pt x="930554" y="0"/>
                    </a:moveTo>
                    <a:lnTo>
                      <a:pt x="1872971" y="1503857"/>
                    </a:lnTo>
                    <a:lnTo>
                      <a:pt x="0" y="1503857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任意多边形 136"/>
              <p:cNvSpPr/>
              <p:nvPr/>
            </p:nvSpPr>
            <p:spPr bwMode="auto">
              <a:xfrm>
                <a:off x="9688885" y="5370514"/>
                <a:ext cx="820840" cy="1503857"/>
              </a:xfrm>
              <a:custGeom>
                <a:avLst/>
                <a:gdLst>
                  <a:gd name="connsiteX0" fmla="*/ 0 w 820840"/>
                  <a:gd name="connsiteY0" fmla="*/ 0 h 1503857"/>
                  <a:gd name="connsiteX1" fmla="*/ 820840 w 820840"/>
                  <a:gd name="connsiteY1" fmla="*/ 1291710 h 1503857"/>
                  <a:gd name="connsiteX2" fmla="*/ 697163 w 820840"/>
                  <a:gd name="connsiteY2" fmla="*/ 1503857 h 1503857"/>
                  <a:gd name="connsiteX3" fmla="*/ 283880 w 820840"/>
                  <a:gd name="connsiteY3" fmla="*/ 1503857 h 150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0840" h="1503857">
                    <a:moveTo>
                      <a:pt x="0" y="0"/>
                    </a:moveTo>
                    <a:lnTo>
                      <a:pt x="820840" y="1291710"/>
                    </a:lnTo>
                    <a:lnTo>
                      <a:pt x="697163" y="1503857"/>
                    </a:lnTo>
                    <a:lnTo>
                      <a:pt x="283880" y="1503857"/>
                    </a:ln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68"/>
              <p:cNvSpPr/>
              <p:nvPr/>
            </p:nvSpPr>
            <p:spPr bwMode="auto">
              <a:xfrm>
                <a:off x="9342094" y="5542318"/>
                <a:ext cx="722213" cy="680852"/>
              </a:xfrm>
              <a:custGeom>
                <a:avLst/>
                <a:gdLst>
                  <a:gd name="T0" fmla="*/ 0 w 227"/>
                  <a:gd name="T1" fmla="*/ 114 h 214"/>
                  <a:gd name="T2" fmla="*/ 47 w 227"/>
                  <a:gd name="T3" fmla="*/ 93 h 214"/>
                  <a:gd name="T4" fmla="*/ 47 w 227"/>
                  <a:gd name="T5" fmla="*/ 157 h 214"/>
                  <a:gd name="T6" fmla="*/ 109 w 227"/>
                  <a:gd name="T7" fmla="*/ 91 h 214"/>
                  <a:gd name="T8" fmla="*/ 114 w 227"/>
                  <a:gd name="T9" fmla="*/ 214 h 214"/>
                  <a:gd name="T10" fmla="*/ 140 w 227"/>
                  <a:gd name="T11" fmla="*/ 110 h 214"/>
                  <a:gd name="T12" fmla="*/ 197 w 227"/>
                  <a:gd name="T13" fmla="*/ 171 h 214"/>
                  <a:gd name="T14" fmla="*/ 175 w 227"/>
                  <a:gd name="T15" fmla="*/ 95 h 214"/>
                  <a:gd name="T16" fmla="*/ 227 w 227"/>
                  <a:gd name="T17" fmla="*/ 129 h 214"/>
                  <a:gd name="T18" fmla="*/ 159 w 227"/>
                  <a:gd name="T19" fmla="*/ 17 h 214"/>
                  <a:gd name="T20" fmla="*/ 190 w 227"/>
                  <a:gd name="T21" fmla="*/ 81 h 214"/>
                  <a:gd name="T22" fmla="*/ 147 w 227"/>
                  <a:gd name="T23" fmla="*/ 55 h 214"/>
                  <a:gd name="T24" fmla="*/ 147 w 227"/>
                  <a:gd name="T25" fmla="*/ 84 h 214"/>
                  <a:gd name="T26" fmla="*/ 121 w 227"/>
                  <a:gd name="T27" fmla="*/ 41 h 214"/>
                  <a:gd name="T28" fmla="*/ 83 w 227"/>
                  <a:gd name="T29" fmla="*/ 74 h 214"/>
                  <a:gd name="T30" fmla="*/ 73 w 227"/>
                  <a:gd name="T31" fmla="*/ 0 h 214"/>
                  <a:gd name="T32" fmla="*/ 0 w 227"/>
                  <a:gd name="T33" fmla="*/ 1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7" h="214">
                    <a:moveTo>
                      <a:pt x="0" y="114"/>
                    </a:moveTo>
                    <a:lnTo>
                      <a:pt x="47" y="93"/>
                    </a:lnTo>
                    <a:lnTo>
                      <a:pt x="47" y="157"/>
                    </a:lnTo>
                    <a:lnTo>
                      <a:pt x="109" y="91"/>
                    </a:lnTo>
                    <a:lnTo>
                      <a:pt x="114" y="214"/>
                    </a:lnTo>
                    <a:lnTo>
                      <a:pt x="140" y="110"/>
                    </a:lnTo>
                    <a:lnTo>
                      <a:pt x="197" y="171"/>
                    </a:lnTo>
                    <a:lnTo>
                      <a:pt x="175" y="95"/>
                    </a:lnTo>
                    <a:lnTo>
                      <a:pt x="227" y="129"/>
                    </a:lnTo>
                    <a:lnTo>
                      <a:pt x="159" y="17"/>
                    </a:lnTo>
                    <a:lnTo>
                      <a:pt x="190" y="81"/>
                    </a:lnTo>
                    <a:lnTo>
                      <a:pt x="147" y="55"/>
                    </a:lnTo>
                    <a:lnTo>
                      <a:pt x="147" y="84"/>
                    </a:lnTo>
                    <a:lnTo>
                      <a:pt x="121" y="41"/>
                    </a:lnTo>
                    <a:lnTo>
                      <a:pt x="83" y="74"/>
                    </a:lnTo>
                    <a:lnTo>
                      <a:pt x="73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7" name="组合 126"/>
            <p:cNvGrpSpPr/>
            <p:nvPr/>
          </p:nvGrpSpPr>
          <p:grpSpPr>
            <a:xfrm>
              <a:off x="10399210" y="4766019"/>
              <a:ext cx="1806653" cy="2108352"/>
              <a:chOff x="10399210" y="4766019"/>
              <a:chExt cx="1806653" cy="2108352"/>
            </a:xfrm>
          </p:grpSpPr>
          <p:sp>
            <p:nvSpPr>
              <p:cNvPr id="129" name="任意多边形 128"/>
              <p:cNvSpPr/>
              <p:nvPr/>
            </p:nvSpPr>
            <p:spPr bwMode="auto">
              <a:xfrm>
                <a:off x="10399210" y="4766019"/>
                <a:ext cx="1806653" cy="2108352"/>
              </a:xfrm>
              <a:custGeom>
                <a:avLst/>
                <a:gdLst>
                  <a:gd name="connsiteX0" fmla="*/ 1271781 w 1806653"/>
                  <a:gd name="connsiteY0" fmla="*/ 0 h 2108352"/>
                  <a:gd name="connsiteX1" fmla="*/ 1806653 w 1806653"/>
                  <a:gd name="connsiteY1" fmla="*/ 947793 h 2108352"/>
                  <a:gd name="connsiteX2" fmla="*/ 1806653 w 1806653"/>
                  <a:gd name="connsiteY2" fmla="*/ 2108352 h 2108352"/>
                  <a:gd name="connsiteX3" fmla="*/ 0 w 1806653"/>
                  <a:gd name="connsiteY3" fmla="*/ 2108352 h 210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6653" h="2108352">
                    <a:moveTo>
                      <a:pt x="1271781" y="0"/>
                    </a:moveTo>
                    <a:lnTo>
                      <a:pt x="1806653" y="947793"/>
                    </a:lnTo>
                    <a:lnTo>
                      <a:pt x="1806653" y="2108352"/>
                    </a:lnTo>
                    <a:lnTo>
                      <a:pt x="0" y="2108352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任意多边形 133"/>
              <p:cNvSpPr/>
              <p:nvPr/>
            </p:nvSpPr>
            <p:spPr bwMode="auto">
              <a:xfrm>
                <a:off x="11670990" y="4766019"/>
                <a:ext cx="521010" cy="2010740"/>
              </a:xfrm>
              <a:custGeom>
                <a:avLst/>
                <a:gdLst>
                  <a:gd name="connsiteX0" fmla="*/ 0 w 521010"/>
                  <a:gd name="connsiteY0" fmla="*/ 0 h 2010740"/>
                  <a:gd name="connsiteX1" fmla="*/ 521010 w 521010"/>
                  <a:gd name="connsiteY1" fmla="*/ 922444 h 2010740"/>
                  <a:gd name="connsiteX2" fmla="*/ 521010 w 521010"/>
                  <a:gd name="connsiteY2" fmla="*/ 1807123 h 2010740"/>
                  <a:gd name="connsiteX3" fmla="*/ 400876 w 521010"/>
                  <a:gd name="connsiteY3" fmla="*/ 2010740 h 201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010" h="2010740">
                    <a:moveTo>
                      <a:pt x="0" y="0"/>
                    </a:moveTo>
                    <a:lnTo>
                      <a:pt x="521010" y="922444"/>
                    </a:lnTo>
                    <a:lnTo>
                      <a:pt x="521010" y="1807123"/>
                    </a:lnTo>
                    <a:lnTo>
                      <a:pt x="400876" y="2010740"/>
                    </a:ln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69"/>
              <p:cNvSpPr/>
              <p:nvPr/>
            </p:nvSpPr>
            <p:spPr bwMode="auto">
              <a:xfrm>
                <a:off x="11241482" y="4969638"/>
                <a:ext cx="919469" cy="763572"/>
              </a:xfrm>
              <a:custGeom>
                <a:avLst/>
                <a:gdLst>
                  <a:gd name="T0" fmla="*/ 230 w 289"/>
                  <a:gd name="T1" fmla="*/ 109 h 240"/>
                  <a:gd name="T2" fmla="*/ 289 w 289"/>
                  <a:gd name="T3" fmla="*/ 209 h 240"/>
                  <a:gd name="T4" fmla="*/ 173 w 289"/>
                  <a:gd name="T5" fmla="*/ 133 h 240"/>
                  <a:gd name="T6" fmla="*/ 142 w 289"/>
                  <a:gd name="T7" fmla="*/ 240 h 240"/>
                  <a:gd name="T8" fmla="*/ 118 w 289"/>
                  <a:gd name="T9" fmla="*/ 133 h 240"/>
                  <a:gd name="T10" fmla="*/ 55 w 289"/>
                  <a:gd name="T11" fmla="*/ 214 h 240"/>
                  <a:gd name="T12" fmla="*/ 90 w 289"/>
                  <a:gd name="T13" fmla="*/ 54 h 240"/>
                  <a:gd name="T14" fmla="*/ 0 w 289"/>
                  <a:gd name="T15" fmla="*/ 152 h 240"/>
                  <a:gd name="T16" fmla="*/ 92 w 289"/>
                  <a:gd name="T17" fmla="*/ 0 h 240"/>
                  <a:gd name="T18" fmla="*/ 111 w 289"/>
                  <a:gd name="T19" fmla="*/ 62 h 240"/>
                  <a:gd name="T20" fmla="*/ 142 w 289"/>
                  <a:gd name="T21" fmla="*/ 52 h 240"/>
                  <a:gd name="T22" fmla="*/ 152 w 289"/>
                  <a:gd name="T23" fmla="*/ 149 h 240"/>
                  <a:gd name="T24" fmla="*/ 156 w 289"/>
                  <a:gd name="T25" fmla="*/ 52 h 240"/>
                  <a:gd name="T26" fmla="*/ 237 w 289"/>
                  <a:gd name="T27" fmla="*/ 138 h 240"/>
                  <a:gd name="T28" fmla="*/ 230 w 289"/>
                  <a:gd name="T29" fmla="*/ 10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9" h="240">
                    <a:moveTo>
                      <a:pt x="230" y="109"/>
                    </a:moveTo>
                    <a:lnTo>
                      <a:pt x="289" y="209"/>
                    </a:lnTo>
                    <a:lnTo>
                      <a:pt x="173" y="133"/>
                    </a:lnTo>
                    <a:lnTo>
                      <a:pt x="142" y="240"/>
                    </a:lnTo>
                    <a:lnTo>
                      <a:pt x="118" y="133"/>
                    </a:lnTo>
                    <a:lnTo>
                      <a:pt x="55" y="214"/>
                    </a:lnTo>
                    <a:lnTo>
                      <a:pt x="90" y="54"/>
                    </a:lnTo>
                    <a:lnTo>
                      <a:pt x="0" y="152"/>
                    </a:lnTo>
                    <a:lnTo>
                      <a:pt x="92" y="0"/>
                    </a:lnTo>
                    <a:lnTo>
                      <a:pt x="111" y="62"/>
                    </a:lnTo>
                    <a:lnTo>
                      <a:pt x="142" y="52"/>
                    </a:lnTo>
                    <a:lnTo>
                      <a:pt x="152" y="149"/>
                    </a:lnTo>
                    <a:lnTo>
                      <a:pt x="156" y="52"/>
                    </a:lnTo>
                    <a:lnTo>
                      <a:pt x="237" y="138"/>
                    </a:lnTo>
                    <a:lnTo>
                      <a:pt x="230" y="109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2" name="组合 141"/>
          <p:cNvGrpSpPr/>
          <p:nvPr/>
        </p:nvGrpSpPr>
        <p:grpSpPr>
          <a:xfrm>
            <a:off x="3504441" y="3324889"/>
            <a:ext cx="5183118" cy="1819031"/>
            <a:chOff x="3731807" y="3324889"/>
            <a:chExt cx="5183118" cy="1819031"/>
          </a:xfrm>
        </p:grpSpPr>
        <p:grpSp>
          <p:nvGrpSpPr>
            <p:cNvPr id="143" name="组合 142"/>
            <p:cNvGrpSpPr/>
            <p:nvPr/>
          </p:nvGrpSpPr>
          <p:grpSpPr>
            <a:xfrm>
              <a:off x="4233802" y="3324889"/>
              <a:ext cx="4226071" cy="871151"/>
              <a:chOff x="2388673" y="3782430"/>
              <a:chExt cx="4226071" cy="871151"/>
            </a:xfrm>
          </p:grpSpPr>
          <p:sp>
            <p:nvSpPr>
              <p:cNvPr id="146" name="矩形 19"/>
              <p:cNvSpPr/>
              <p:nvPr/>
            </p:nvSpPr>
            <p:spPr>
              <a:xfrm rot="10800000">
                <a:off x="5600699" y="4169771"/>
                <a:ext cx="1014045" cy="483810"/>
              </a:xfrm>
              <a:custGeom>
                <a:avLst/>
                <a:gdLst>
                  <a:gd name="connsiteX0" fmla="*/ 0 w 1629556"/>
                  <a:gd name="connsiteY0" fmla="*/ 0 h 545886"/>
                  <a:gd name="connsiteX1" fmla="*/ 1629556 w 1629556"/>
                  <a:gd name="connsiteY1" fmla="*/ 0 h 545886"/>
                  <a:gd name="connsiteX2" fmla="*/ 1629556 w 1629556"/>
                  <a:gd name="connsiteY2" fmla="*/ 545886 h 545886"/>
                  <a:gd name="connsiteX3" fmla="*/ 0 w 1629556"/>
                  <a:gd name="connsiteY3" fmla="*/ 545886 h 545886"/>
                  <a:gd name="connsiteX4" fmla="*/ 0 w 1629556"/>
                  <a:gd name="connsiteY4" fmla="*/ 0 h 545886"/>
                  <a:gd name="connsiteX0-1" fmla="*/ 23447 w 1653003"/>
                  <a:gd name="connsiteY0-2" fmla="*/ 0 h 545886"/>
                  <a:gd name="connsiteX1-3" fmla="*/ 1653003 w 1653003"/>
                  <a:gd name="connsiteY1-4" fmla="*/ 0 h 545886"/>
                  <a:gd name="connsiteX2-5" fmla="*/ 1653003 w 1653003"/>
                  <a:gd name="connsiteY2-6" fmla="*/ 545886 h 545886"/>
                  <a:gd name="connsiteX3-7" fmla="*/ 23447 w 1653003"/>
                  <a:gd name="connsiteY3-8" fmla="*/ 545886 h 545886"/>
                  <a:gd name="connsiteX4-9" fmla="*/ 0 w 1653003"/>
                  <a:gd name="connsiteY4-10" fmla="*/ 272795 h 545886"/>
                  <a:gd name="connsiteX5" fmla="*/ 23447 w 1653003"/>
                  <a:gd name="connsiteY5" fmla="*/ 0 h 545886"/>
                  <a:gd name="connsiteX0-11" fmla="*/ 0 w 1629556"/>
                  <a:gd name="connsiteY0-12" fmla="*/ 0 h 545886"/>
                  <a:gd name="connsiteX1-13" fmla="*/ 1629556 w 1629556"/>
                  <a:gd name="connsiteY1-14" fmla="*/ 0 h 545886"/>
                  <a:gd name="connsiteX2-15" fmla="*/ 1629556 w 1629556"/>
                  <a:gd name="connsiteY2-16" fmla="*/ 545886 h 545886"/>
                  <a:gd name="connsiteX3-17" fmla="*/ 0 w 1629556"/>
                  <a:gd name="connsiteY3-18" fmla="*/ 545886 h 545886"/>
                  <a:gd name="connsiteX4-19" fmla="*/ 304800 w 1629556"/>
                  <a:gd name="connsiteY4-20" fmla="*/ 272795 h 545886"/>
                  <a:gd name="connsiteX5-21" fmla="*/ 0 w 1629556"/>
                  <a:gd name="connsiteY5-22" fmla="*/ 0 h 5458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629556" h="545886">
                    <a:moveTo>
                      <a:pt x="0" y="0"/>
                    </a:moveTo>
                    <a:lnTo>
                      <a:pt x="1629556" y="0"/>
                    </a:lnTo>
                    <a:lnTo>
                      <a:pt x="1629556" y="545886"/>
                    </a:lnTo>
                    <a:lnTo>
                      <a:pt x="0" y="545886"/>
                    </a:lnTo>
                    <a:lnTo>
                      <a:pt x="304800" y="272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C3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矩形 19"/>
              <p:cNvSpPr/>
              <p:nvPr/>
            </p:nvSpPr>
            <p:spPr>
              <a:xfrm>
                <a:off x="2388673" y="4169771"/>
                <a:ext cx="1014045" cy="483810"/>
              </a:xfrm>
              <a:custGeom>
                <a:avLst/>
                <a:gdLst>
                  <a:gd name="connsiteX0" fmla="*/ 0 w 1629556"/>
                  <a:gd name="connsiteY0" fmla="*/ 0 h 545886"/>
                  <a:gd name="connsiteX1" fmla="*/ 1629556 w 1629556"/>
                  <a:gd name="connsiteY1" fmla="*/ 0 h 545886"/>
                  <a:gd name="connsiteX2" fmla="*/ 1629556 w 1629556"/>
                  <a:gd name="connsiteY2" fmla="*/ 545886 h 545886"/>
                  <a:gd name="connsiteX3" fmla="*/ 0 w 1629556"/>
                  <a:gd name="connsiteY3" fmla="*/ 545886 h 545886"/>
                  <a:gd name="connsiteX4" fmla="*/ 0 w 1629556"/>
                  <a:gd name="connsiteY4" fmla="*/ 0 h 545886"/>
                  <a:gd name="connsiteX0-1" fmla="*/ 23447 w 1653003"/>
                  <a:gd name="connsiteY0-2" fmla="*/ 0 h 545886"/>
                  <a:gd name="connsiteX1-3" fmla="*/ 1653003 w 1653003"/>
                  <a:gd name="connsiteY1-4" fmla="*/ 0 h 545886"/>
                  <a:gd name="connsiteX2-5" fmla="*/ 1653003 w 1653003"/>
                  <a:gd name="connsiteY2-6" fmla="*/ 545886 h 545886"/>
                  <a:gd name="connsiteX3-7" fmla="*/ 23447 w 1653003"/>
                  <a:gd name="connsiteY3-8" fmla="*/ 545886 h 545886"/>
                  <a:gd name="connsiteX4-9" fmla="*/ 0 w 1653003"/>
                  <a:gd name="connsiteY4-10" fmla="*/ 272795 h 545886"/>
                  <a:gd name="connsiteX5" fmla="*/ 23447 w 1653003"/>
                  <a:gd name="connsiteY5" fmla="*/ 0 h 545886"/>
                  <a:gd name="connsiteX0-11" fmla="*/ 0 w 1629556"/>
                  <a:gd name="connsiteY0-12" fmla="*/ 0 h 545886"/>
                  <a:gd name="connsiteX1-13" fmla="*/ 1629556 w 1629556"/>
                  <a:gd name="connsiteY1-14" fmla="*/ 0 h 545886"/>
                  <a:gd name="connsiteX2-15" fmla="*/ 1629556 w 1629556"/>
                  <a:gd name="connsiteY2-16" fmla="*/ 545886 h 545886"/>
                  <a:gd name="connsiteX3-17" fmla="*/ 0 w 1629556"/>
                  <a:gd name="connsiteY3-18" fmla="*/ 545886 h 545886"/>
                  <a:gd name="connsiteX4-19" fmla="*/ 304800 w 1629556"/>
                  <a:gd name="connsiteY4-20" fmla="*/ 272795 h 545886"/>
                  <a:gd name="connsiteX5-21" fmla="*/ 0 w 1629556"/>
                  <a:gd name="connsiteY5-22" fmla="*/ 0 h 5458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629556" h="545886">
                    <a:moveTo>
                      <a:pt x="0" y="0"/>
                    </a:moveTo>
                    <a:lnTo>
                      <a:pt x="1629556" y="0"/>
                    </a:lnTo>
                    <a:lnTo>
                      <a:pt x="1629556" y="545886"/>
                    </a:lnTo>
                    <a:lnTo>
                      <a:pt x="0" y="545886"/>
                    </a:lnTo>
                    <a:lnTo>
                      <a:pt x="304800" y="272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C3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圆角矩形 147"/>
              <p:cNvSpPr/>
              <p:nvPr/>
            </p:nvSpPr>
            <p:spPr>
              <a:xfrm>
                <a:off x="2825310" y="3782430"/>
                <a:ext cx="3376197" cy="660284"/>
              </a:xfrm>
              <a:prstGeom prst="roundRect">
                <a:avLst/>
              </a:prstGeom>
              <a:solidFill>
                <a:srgbClr val="3DC3C9"/>
              </a:solidFill>
              <a:ln w="889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文本框 148"/>
              <p:cNvSpPr txBox="1"/>
              <p:nvPr/>
            </p:nvSpPr>
            <p:spPr>
              <a:xfrm>
                <a:off x="3200450" y="3906392"/>
                <a:ext cx="30010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</a:t>
                </a:r>
                <a:r>
                  <a:rPr lang="zh-CN" altLang="en-US" sz="2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输入您的喵标题</a:t>
                </a:r>
                <a:endParaRPr lang="zh-CN" altLang="en-US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5" name="矩形 144"/>
            <p:cNvSpPr/>
            <p:nvPr/>
          </p:nvSpPr>
          <p:spPr>
            <a:xfrm>
              <a:off x="3731807" y="4479123"/>
              <a:ext cx="5183118" cy="6647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单击此处编辑您要的内容，建议您在展示时采用微软雅黑字体，本模版所有图形线条及其相应素材均可自由编辑、改色、替换。更多使用说明和作品请详阅模版最末的使用手册。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0" name="矩形 149"/>
          <p:cNvSpPr/>
          <p:nvPr/>
        </p:nvSpPr>
        <p:spPr>
          <a:xfrm>
            <a:off x="0" y="6327104"/>
            <a:ext cx="12192000" cy="530896"/>
          </a:xfrm>
          <a:prstGeom prst="rect">
            <a:avLst/>
          </a:prstGeom>
          <a:solidFill>
            <a:srgbClr val="ABD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466819" y="5721931"/>
            <a:ext cx="3132068" cy="928799"/>
            <a:chOff x="384175" y="5132388"/>
            <a:chExt cx="4962526" cy="1471613"/>
          </a:xfrm>
        </p:grpSpPr>
        <p:sp>
          <p:nvSpPr>
            <p:cNvPr id="152" name="Freeform 47"/>
            <p:cNvSpPr/>
            <p:nvPr/>
          </p:nvSpPr>
          <p:spPr bwMode="auto">
            <a:xfrm>
              <a:off x="774700" y="6148388"/>
              <a:ext cx="96838" cy="442913"/>
            </a:xfrm>
            <a:custGeom>
              <a:avLst/>
              <a:gdLst>
                <a:gd name="T0" fmla="*/ 41 w 41"/>
                <a:gd name="T1" fmla="*/ 178 h 187"/>
                <a:gd name="T2" fmla="*/ 21 w 41"/>
                <a:gd name="T3" fmla="*/ 187 h 187"/>
                <a:gd name="T4" fmla="*/ 21 w 41"/>
                <a:gd name="T5" fmla="*/ 187 h 187"/>
                <a:gd name="T6" fmla="*/ 0 w 41"/>
                <a:gd name="T7" fmla="*/ 178 h 187"/>
                <a:gd name="T8" fmla="*/ 0 w 41"/>
                <a:gd name="T9" fmla="*/ 8 h 187"/>
                <a:gd name="T10" fmla="*/ 21 w 41"/>
                <a:gd name="T11" fmla="*/ 0 h 187"/>
                <a:gd name="T12" fmla="*/ 21 w 41"/>
                <a:gd name="T13" fmla="*/ 0 h 187"/>
                <a:gd name="T14" fmla="*/ 41 w 41"/>
                <a:gd name="T15" fmla="*/ 8 h 187"/>
                <a:gd name="T16" fmla="*/ 41 w 41"/>
                <a:gd name="T17" fmla="*/ 17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7">
                  <a:moveTo>
                    <a:pt x="41" y="178"/>
                  </a:moveTo>
                  <a:cubicBezTo>
                    <a:pt x="41" y="183"/>
                    <a:pt x="32" y="187"/>
                    <a:pt x="21" y="187"/>
                  </a:cubicBezTo>
                  <a:cubicBezTo>
                    <a:pt x="21" y="187"/>
                    <a:pt x="21" y="187"/>
                    <a:pt x="21" y="187"/>
                  </a:cubicBezTo>
                  <a:cubicBezTo>
                    <a:pt x="9" y="187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4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48"/>
            <p:cNvSpPr/>
            <p:nvPr/>
          </p:nvSpPr>
          <p:spPr bwMode="auto">
            <a:xfrm>
              <a:off x="384175" y="5356225"/>
              <a:ext cx="876300" cy="1014413"/>
            </a:xfrm>
            <a:custGeom>
              <a:avLst/>
              <a:gdLst>
                <a:gd name="T0" fmla="*/ 261 w 371"/>
                <a:gd name="T1" fmla="*/ 304 h 429"/>
                <a:gd name="T2" fmla="*/ 353 w 371"/>
                <a:gd name="T3" fmla="*/ 288 h 429"/>
                <a:gd name="T4" fmla="*/ 246 w 371"/>
                <a:gd name="T5" fmla="*/ 207 h 429"/>
                <a:gd name="T6" fmla="*/ 327 w 371"/>
                <a:gd name="T7" fmla="*/ 184 h 429"/>
                <a:gd name="T8" fmla="*/ 233 w 371"/>
                <a:gd name="T9" fmla="*/ 120 h 429"/>
                <a:gd name="T10" fmla="*/ 272 w 371"/>
                <a:gd name="T11" fmla="*/ 104 h 429"/>
                <a:gd name="T12" fmla="*/ 187 w 371"/>
                <a:gd name="T13" fmla="*/ 0 h 429"/>
                <a:gd name="T14" fmla="*/ 89 w 371"/>
                <a:gd name="T15" fmla="*/ 103 h 429"/>
                <a:gd name="T16" fmla="*/ 137 w 371"/>
                <a:gd name="T17" fmla="*/ 121 h 429"/>
                <a:gd name="T18" fmla="*/ 44 w 371"/>
                <a:gd name="T19" fmla="*/ 184 h 429"/>
                <a:gd name="T20" fmla="*/ 125 w 371"/>
                <a:gd name="T21" fmla="*/ 207 h 429"/>
                <a:gd name="T22" fmla="*/ 18 w 371"/>
                <a:gd name="T23" fmla="*/ 288 h 429"/>
                <a:gd name="T24" fmla="*/ 110 w 371"/>
                <a:gd name="T25" fmla="*/ 304 h 429"/>
                <a:gd name="T26" fmla="*/ 0 w 371"/>
                <a:gd name="T27" fmla="*/ 397 h 429"/>
                <a:gd name="T28" fmla="*/ 186 w 371"/>
                <a:gd name="T29" fmla="*/ 429 h 429"/>
                <a:gd name="T30" fmla="*/ 371 w 371"/>
                <a:gd name="T31" fmla="*/ 397 h 429"/>
                <a:gd name="T32" fmla="*/ 261 w 371"/>
                <a:gd name="T33" fmla="*/ 30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429">
                  <a:moveTo>
                    <a:pt x="261" y="304"/>
                  </a:moveTo>
                  <a:cubicBezTo>
                    <a:pt x="289" y="305"/>
                    <a:pt x="332" y="302"/>
                    <a:pt x="353" y="288"/>
                  </a:cubicBezTo>
                  <a:cubicBezTo>
                    <a:pt x="312" y="272"/>
                    <a:pt x="268" y="235"/>
                    <a:pt x="246" y="207"/>
                  </a:cubicBezTo>
                  <a:cubicBezTo>
                    <a:pt x="281" y="203"/>
                    <a:pt x="299" y="203"/>
                    <a:pt x="327" y="184"/>
                  </a:cubicBezTo>
                  <a:cubicBezTo>
                    <a:pt x="289" y="176"/>
                    <a:pt x="248" y="141"/>
                    <a:pt x="233" y="120"/>
                  </a:cubicBezTo>
                  <a:cubicBezTo>
                    <a:pt x="253" y="114"/>
                    <a:pt x="254" y="113"/>
                    <a:pt x="272" y="104"/>
                  </a:cubicBezTo>
                  <a:cubicBezTo>
                    <a:pt x="226" y="78"/>
                    <a:pt x="195" y="34"/>
                    <a:pt x="187" y="0"/>
                  </a:cubicBezTo>
                  <a:cubicBezTo>
                    <a:pt x="168" y="54"/>
                    <a:pt x="140" y="84"/>
                    <a:pt x="89" y="103"/>
                  </a:cubicBezTo>
                  <a:cubicBezTo>
                    <a:pt x="105" y="113"/>
                    <a:pt x="119" y="118"/>
                    <a:pt x="137" y="121"/>
                  </a:cubicBezTo>
                  <a:cubicBezTo>
                    <a:pt x="122" y="142"/>
                    <a:pt x="82" y="176"/>
                    <a:pt x="44" y="184"/>
                  </a:cubicBezTo>
                  <a:cubicBezTo>
                    <a:pt x="72" y="203"/>
                    <a:pt x="90" y="203"/>
                    <a:pt x="125" y="207"/>
                  </a:cubicBezTo>
                  <a:cubicBezTo>
                    <a:pt x="103" y="235"/>
                    <a:pt x="59" y="272"/>
                    <a:pt x="18" y="288"/>
                  </a:cubicBezTo>
                  <a:cubicBezTo>
                    <a:pt x="39" y="302"/>
                    <a:pt x="82" y="305"/>
                    <a:pt x="110" y="304"/>
                  </a:cubicBezTo>
                  <a:cubicBezTo>
                    <a:pt x="95" y="333"/>
                    <a:pt x="31" y="383"/>
                    <a:pt x="0" y="397"/>
                  </a:cubicBezTo>
                  <a:cubicBezTo>
                    <a:pt x="66" y="426"/>
                    <a:pt x="133" y="429"/>
                    <a:pt x="186" y="429"/>
                  </a:cubicBezTo>
                  <a:cubicBezTo>
                    <a:pt x="239" y="429"/>
                    <a:pt x="305" y="426"/>
                    <a:pt x="371" y="397"/>
                  </a:cubicBezTo>
                  <a:cubicBezTo>
                    <a:pt x="340" y="383"/>
                    <a:pt x="276" y="333"/>
                    <a:pt x="261" y="30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49"/>
            <p:cNvSpPr/>
            <p:nvPr/>
          </p:nvSpPr>
          <p:spPr bwMode="auto">
            <a:xfrm>
              <a:off x="1235075" y="6075363"/>
              <a:ext cx="111125" cy="509588"/>
            </a:xfrm>
            <a:custGeom>
              <a:avLst/>
              <a:gdLst>
                <a:gd name="T0" fmla="*/ 47 w 47"/>
                <a:gd name="T1" fmla="*/ 205 h 215"/>
                <a:gd name="T2" fmla="*/ 23 w 47"/>
                <a:gd name="T3" fmla="*/ 215 h 215"/>
                <a:gd name="T4" fmla="*/ 23 w 47"/>
                <a:gd name="T5" fmla="*/ 215 h 215"/>
                <a:gd name="T6" fmla="*/ 0 w 47"/>
                <a:gd name="T7" fmla="*/ 205 h 215"/>
                <a:gd name="T8" fmla="*/ 0 w 47"/>
                <a:gd name="T9" fmla="*/ 9 h 215"/>
                <a:gd name="T10" fmla="*/ 23 w 47"/>
                <a:gd name="T11" fmla="*/ 0 h 215"/>
                <a:gd name="T12" fmla="*/ 23 w 47"/>
                <a:gd name="T13" fmla="*/ 0 h 215"/>
                <a:gd name="T14" fmla="*/ 47 w 47"/>
                <a:gd name="T15" fmla="*/ 9 h 215"/>
                <a:gd name="T16" fmla="*/ 47 w 47"/>
                <a:gd name="T17" fmla="*/ 20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5">
                  <a:moveTo>
                    <a:pt x="47" y="205"/>
                  </a:moveTo>
                  <a:cubicBezTo>
                    <a:pt x="47" y="211"/>
                    <a:pt x="36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1" y="215"/>
                    <a:pt x="0" y="211"/>
                    <a:pt x="0" y="20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5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50"/>
            <p:cNvSpPr/>
            <p:nvPr/>
          </p:nvSpPr>
          <p:spPr bwMode="auto">
            <a:xfrm>
              <a:off x="785813" y="5159375"/>
              <a:ext cx="1008063" cy="1171575"/>
            </a:xfrm>
            <a:custGeom>
              <a:avLst/>
              <a:gdLst>
                <a:gd name="T0" fmla="*/ 300 w 427"/>
                <a:gd name="T1" fmla="*/ 351 h 495"/>
                <a:gd name="T2" fmla="*/ 407 w 427"/>
                <a:gd name="T3" fmla="*/ 332 h 495"/>
                <a:gd name="T4" fmla="*/ 284 w 427"/>
                <a:gd name="T5" fmla="*/ 239 h 495"/>
                <a:gd name="T6" fmla="*/ 377 w 427"/>
                <a:gd name="T7" fmla="*/ 212 h 495"/>
                <a:gd name="T8" fmla="*/ 269 w 427"/>
                <a:gd name="T9" fmla="*/ 139 h 495"/>
                <a:gd name="T10" fmla="*/ 313 w 427"/>
                <a:gd name="T11" fmla="*/ 120 h 495"/>
                <a:gd name="T12" fmla="*/ 215 w 427"/>
                <a:gd name="T13" fmla="*/ 0 h 495"/>
                <a:gd name="T14" fmla="*/ 102 w 427"/>
                <a:gd name="T15" fmla="*/ 119 h 495"/>
                <a:gd name="T16" fmla="*/ 157 w 427"/>
                <a:gd name="T17" fmla="*/ 140 h 495"/>
                <a:gd name="T18" fmla="*/ 50 w 427"/>
                <a:gd name="T19" fmla="*/ 212 h 495"/>
                <a:gd name="T20" fmla="*/ 143 w 427"/>
                <a:gd name="T21" fmla="*/ 239 h 495"/>
                <a:gd name="T22" fmla="*/ 20 w 427"/>
                <a:gd name="T23" fmla="*/ 332 h 495"/>
                <a:gd name="T24" fmla="*/ 127 w 427"/>
                <a:gd name="T25" fmla="*/ 351 h 495"/>
                <a:gd name="T26" fmla="*/ 0 w 427"/>
                <a:gd name="T27" fmla="*/ 458 h 495"/>
                <a:gd name="T28" fmla="*/ 214 w 427"/>
                <a:gd name="T29" fmla="*/ 495 h 495"/>
                <a:gd name="T30" fmla="*/ 427 w 427"/>
                <a:gd name="T31" fmla="*/ 458 h 495"/>
                <a:gd name="T32" fmla="*/ 300 w 427"/>
                <a:gd name="T33" fmla="*/ 351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7" h="495">
                  <a:moveTo>
                    <a:pt x="300" y="351"/>
                  </a:moveTo>
                  <a:cubicBezTo>
                    <a:pt x="333" y="352"/>
                    <a:pt x="382" y="348"/>
                    <a:pt x="407" y="332"/>
                  </a:cubicBezTo>
                  <a:cubicBezTo>
                    <a:pt x="360" y="314"/>
                    <a:pt x="309" y="271"/>
                    <a:pt x="284" y="239"/>
                  </a:cubicBezTo>
                  <a:cubicBezTo>
                    <a:pt x="324" y="234"/>
                    <a:pt x="344" y="234"/>
                    <a:pt x="377" y="212"/>
                  </a:cubicBezTo>
                  <a:cubicBezTo>
                    <a:pt x="333" y="203"/>
                    <a:pt x="286" y="162"/>
                    <a:pt x="269" y="139"/>
                  </a:cubicBezTo>
                  <a:cubicBezTo>
                    <a:pt x="292" y="132"/>
                    <a:pt x="293" y="131"/>
                    <a:pt x="313" y="120"/>
                  </a:cubicBezTo>
                  <a:cubicBezTo>
                    <a:pt x="261" y="90"/>
                    <a:pt x="225" y="39"/>
                    <a:pt x="215" y="0"/>
                  </a:cubicBezTo>
                  <a:cubicBezTo>
                    <a:pt x="194" y="62"/>
                    <a:pt x="161" y="97"/>
                    <a:pt x="102" y="119"/>
                  </a:cubicBezTo>
                  <a:cubicBezTo>
                    <a:pt x="121" y="131"/>
                    <a:pt x="137" y="136"/>
                    <a:pt x="157" y="140"/>
                  </a:cubicBezTo>
                  <a:cubicBezTo>
                    <a:pt x="140" y="164"/>
                    <a:pt x="94" y="203"/>
                    <a:pt x="50" y="212"/>
                  </a:cubicBezTo>
                  <a:cubicBezTo>
                    <a:pt x="82" y="234"/>
                    <a:pt x="103" y="234"/>
                    <a:pt x="143" y="239"/>
                  </a:cubicBezTo>
                  <a:cubicBezTo>
                    <a:pt x="118" y="271"/>
                    <a:pt x="67" y="314"/>
                    <a:pt x="20" y="332"/>
                  </a:cubicBezTo>
                  <a:cubicBezTo>
                    <a:pt x="45" y="348"/>
                    <a:pt x="94" y="352"/>
                    <a:pt x="127" y="351"/>
                  </a:cubicBezTo>
                  <a:cubicBezTo>
                    <a:pt x="110" y="385"/>
                    <a:pt x="35" y="442"/>
                    <a:pt x="0" y="458"/>
                  </a:cubicBezTo>
                  <a:cubicBezTo>
                    <a:pt x="76" y="491"/>
                    <a:pt x="153" y="495"/>
                    <a:pt x="214" y="495"/>
                  </a:cubicBezTo>
                  <a:cubicBezTo>
                    <a:pt x="276" y="495"/>
                    <a:pt x="351" y="491"/>
                    <a:pt x="427" y="458"/>
                  </a:cubicBezTo>
                  <a:cubicBezTo>
                    <a:pt x="392" y="442"/>
                    <a:pt x="317" y="385"/>
                    <a:pt x="300" y="35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51"/>
            <p:cNvSpPr/>
            <p:nvPr/>
          </p:nvSpPr>
          <p:spPr bwMode="auto">
            <a:xfrm>
              <a:off x="2041525" y="6091238"/>
              <a:ext cx="85725" cy="395288"/>
            </a:xfrm>
            <a:custGeom>
              <a:avLst/>
              <a:gdLst>
                <a:gd name="T0" fmla="*/ 36 w 36"/>
                <a:gd name="T1" fmla="*/ 160 h 167"/>
                <a:gd name="T2" fmla="*/ 18 w 36"/>
                <a:gd name="T3" fmla="*/ 167 h 167"/>
                <a:gd name="T4" fmla="*/ 18 w 36"/>
                <a:gd name="T5" fmla="*/ 167 h 167"/>
                <a:gd name="T6" fmla="*/ 0 w 36"/>
                <a:gd name="T7" fmla="*/ 160 h 167"/>
                <a:gd name="T8" fmla="*/ 0 w 36"/>
                <a:gd name="T9" fmla="*/ 8 h 167"/>
                <a:gd name="T10" fmla="*/ 18 w 36"/>
                <a:gd name="T11" fmla="*/ 0 h 167"/>
                <a:gd name="T12" fmla="*/ 18 w 36"/>
                <a:gd name="T13" fmla="*/ 0 h 167"/>
                <a:gd name="T14" fmla="*/ 36 w 36"/>
                <a:gd name="T15" fmla="*/ 8 h 167"/>
                <a:gd name="T16" fmla="*/ 36 w 36"/>
                <a:gd name="T17" fmla="*/ 16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67">
                  <a:moveTo>
                    <a:pt x="36" y="160"/>
                  </a:moveTo>
                  <a:cubicBezTo>
                    <a:pt x="36" y="164"/>
                    <a:pt x="28" y="167"/>
                    <a:pt x="18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8" y="167"/>
                    <a:pt x="0" y="164"/>
                    <a:pt x="0" y="1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3"/>
                    <a:pt x="36" y="8"/>
                  </a:cubicBezTo>
                  <a:lnTo>
                    <a:pt x="36" y="160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52"/>
            <p:cNvSpPr/>
            <p:nvPr/>
          </p:nvSpPr>
          <p:spPr bwMode="auto">
            <a:xfrm>
              <a:off x="1692275" y="5383213"/>
              <a:ext cx="784225" cy="908050"/>
            </a:xfrm>
            <a:custGeom>
              <a:avLst/>
              <a:gdLst>
                <a:gd name="T0" fmla="*/ 233 w 332"/>
                <a:gd name="T1" fmla="*/ 272 h 383"/>
                <a:gd name="T2" fmla="*/ 316 w 332"/>
                <a:gd name="T3" fmla="*/ 257 h 383"/>
                <a:gd name="T4" fmla="*/ 220 w 332"/>
                <a:gd name="T5" fmla="*/ 185 h 383"/>
                <a:gd name="T6" fmla="*/ 292 w 332"/>
                <a:gd name="T7" fmla="*/ 164 h 383"/>
                <a:gd name="T8" fmla="*/ 209 w 332"/>
                <a:gd name="T9" fmla="*/ 107 h 383"/>
                <a:gd name="T10" fmla="*/ 243 w 332"/>
                <a:gd name="T11" fmla="*/ 93 h 383"/>
                <a:gd name="T12" fmla="*/ 167 w 332"/>
                <a:gd name="T13" fmla="*/ 0 h 383"/>
                <a:gd name="T14" fmla="*/ 80 w 332"/>
                <a:gd name="T15" fmla="*/ 92 h 383"/>
                <a:gd name="T16" fmla="*/ 122 w 332"/>
                <a:gd name="T17" fmla="*/ 108 h 383"/>
                <a:gd name="T18" fmla="*/ 40 w 332"/>
                <a:gd name="T19" fmla="*/ 164 h 383"/>
                <a:gd name="T20" fmla="*/ 112 w 332"/>
                <a:gd name="T21" fmla="*/ 185 h 383"/>
                <a:gd name="T22" fmla="*/ 16 w 332"/>
                <a:gd name="T23" fmla="*/ 257 h 383"/>
                <a:gd name="T24" fmla="*/ 99 w 332"/>
                <a:gd name="T25" fmla="*/ 272 h 383"/>
                <a:gd name="T26" fmla="*/ 0 w 332"/>
                <a:gd name="T27" fmla="*/ 354 h 383"/>
                <a:gd name="T28" fmla="*/ 167 w 332"/>
                <a:gd name="T29" fmla="*/ 383 h 383"/>
                <a:gd name="T30" fmla="*/ 332 w 332"/>
                <a:gd name="T31" fmla="*/ 354 h 383"/>
                <a:gd name="T32" fmla="*/ 233 w 332"/>
                <a:gd name="T33" fmla="*/ 27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83">
                  <a:moveTo>
                    <a:pt x="233" y="272"/>
                  </a:moveTo>
                  <a:cubicBezTo>
                    <a:pt x="258" y="272"/>
                    <a:pt x="297" y="270"/>
                    <a:pt x="316" y="257"/>
                  </a:cubicBezTo>
                  <a:cubicBezTo>
                    <a:pt x="279" y="243"/>
                    <a:pt x="240" y="210"/>
                    <a:pt x="220" y="185"/>
                  </a:cubicBezTo>
                  <a:cubicBezTo>
                    <a:pt x="252" y="181"/>
                    <a:pt x="267" y="181"/>
                    <a:pt x="292" y="164"/>
                  </a:cubicBezTo>
                  <a:cubicBezTo>
                    <a:pt x="258" y="158"/>
                    <a:pt x="222" y="126"/>
                    <a:pt x="209" y="107"/>
                  </a:cubicBezTo>
                  <a:cubicBezTo>
                    <a:pt x="226" y="102"/>
                    <a:pt x="227" y="101"/>
                    <a:pt x="243" y="93"/>
                  </a:cubicBezTo>
                  <a:cubicBezTo>
                    <a:pt x="202" y="70"/>
                    <a:pt x="175" y="30"/>
                    <a:pt x="167" y="0"/>
                  </a:cubicBezTo>
                  <a:cubicBezTo>
                    <a:pt x="151" y="48"/>
                    <a:pt x="126" y="75"/>
                    <a:pt x="80" y="92"/>
                  </a:cubicBezTo>
                  <a:cubicBezTo>
                    <a:pt x="94" y="101"/>
                    <a:pt x="107" y="105"/>
                    <a:pt x="122" y="108"/>
                  </a:cubicBezTo>
                  <a:cubicBezTo>
                    <a:pt x="109" y="127"/>
                    <a:pt x="74" y="158"/>
                    <a:pt x="40" y="164"/>
                  </a:cubicBezTo>
                  <a:cubicBezTo>
                    <a:pt x="65" y="181"/>
                    <a:pt x="80" y="181"/>
                    <a:pt x="112" y="185"/>
                  </a:cubicBezTo>
                  <a:cubicBezTo>
                    <a:pt x="92" y="210"/>
                    <a:pt x="53" y="243"/>
                    <a:pt x="16" y="257"/>
                  </a:cubicBezTo>
                  <a:cubicBezTo>
                    <a:pt x="35" y="270"/>
                    <a:pt x="73" y="272"/>
                    <a:pt x="99" y="272"/>
                  </a:cubicBezTo>
                  <a:cubicBezTo>
                    <a:pt x="86" y="298"/>
                    <a:pt x="28" y="342"/>
                    <a:pt x="0" y="354"/>
                  </a:cubicBezTo>
                  <a:cubicBezTo>
                    <a:pt x="59" y="380"/>
                    <a:pt x="119" y="383"/>
                    <a:pt x="167" y="383"/>
                  </a:cubicBezTo>
                  <a:cubicBezTo>
                    <a:pt x="214" y="383"/>
                    <a:pt x="273" y="380"/>
                    <a:pt x="332" y="354"/>
                  </a:cubicBezTo>
                  <a:cubicBezTo>
                    <a:pt x="304" y="342"/>
                    <a:pt x="246" y="298"/>
                    <a:pt x="233" y="272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53"/>
            <p:cNvSpPr/>
            <p:nvPr/>
          </p:nvSpPr>
          <p:spPr bwMode="auto">
            <a:xfrm>
              <a:off x="2427288" y="6056313"/>
              <a:ext cx="111125" cy="514350"/>
            </a:xfrm>
            <a:custGeom>
              <a:avLst/>
              <a:gdLst>
                <a:gd name="T0" fmla="*/ 47 w 47"/>
                <a:gd name="T1" fmla="*/ 208 h 217"/>
                <a:gd name="T2" fmla="*/ 24 w 47"/>
                <a:gd name="T3" fmla="*/ 217 h 217"/>
                <a:gd name="T4" fmla="*/ 24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4 w 47"/>
                <a:gd name="T11" fmla="*/ 0 h 217"/>
                <a:gd name="T12" fmla="*/ 24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7" y="217"/>
                    <a:pt x="24" y="217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11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54"/>
            <p:cNvSpPr/>
            <p:nvPr/>
          </p:nvSpPr>
          <p:spPr bwMode="auto">
            <a:xfrm>
              <a:off x="1973263" y="5132388"/>
              <a:ext cx="1020763" cy="1184275"/>
            </a:xfrm>
            <a:custGeom>
              <a:avLst/>
              <a:gdLst>
                <a:gd name="T0" fmla="*/ 304 w 432"/>
                <a:gd name="T1" fmla="*/ 354 h 500"/>
                <a:gd name="T2" fmla="*/ 411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6 w 432"/>
                <a:gd name="T11" fmla="*/ 120 h 500"/>
                <a:gd name="T12" fmla="*/ 217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0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6" y="351"/>
                    <a:pt x="411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6" y="120"/>
                  </a:cubicBezTo>
                  <a:cubicBezTo>
                    <a:pt x="264" y="91"/>
                    <a:pt x="227" y="39"/>
                    <a:pt x="217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5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55"/>
            <p:cNvSpPr/>
            <p:nvPr/>
          </p:nvSpPr>
          <p:spPr bwMode="auto">
            <a:xfrm>
              <a:off x="3373438" y="6137275"/>
              <a:ext cx="96838" cy="439738"/>
            </a:xfrm>
            <a:custGeom>
              <a:avLst/>
              <a:gdLst>
                <a:gd name="T0" fmla="*/ 41 w 41"/>
                <a:gd name="T1" fmla="*/ 178 h 186"/>
                <a:gd name="T2" fmla="*/ 21 w 41"/>
                <a:gd name="T3" fmla="*/ 186 h 186"/>
                <a:gd name="T4" fmla="*/ 21 w 41"/>
                <a:gd name="T5" fmla="*/ 186 h 186"/>
                <a:gd name="T6" fmla="*/ 0 w 41"/>
                <a:gd name="T7" fmla="*/ 178 h 186"/>
                <a:gd name="T8" fmla="*/ 0 w 41"/>
                <a:gd name="T9" fmla="*/ 8 h 186"/>
                <a:gd name="T10" fmla="*/ 21 w 41"/>
                <a:gd name="T11" fmla="*/ 0 h 186"/>
                <a:gd name="T12" fmla="*/ 21 w 41"/>
                <a:gd name="T13" fmla="*/ 0 h 186"/>
                <a:gd name="T14" fmla="*/ 41 w 41"/>
                <a:gd name="T15" fmla="*/ 8 h 186"/>
                <a:gd name="T16" fmla="*/ 41 w 41"/>
                <a:gd name="T1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6">
                  <a:moveTo>
                    <a:pt x="41" y="178"/>
                  </a:moveTo>
                  <a:cubicBezTo>
                    <a:pt x="41" y="183"/>
                    <a:pt x="32" y="186"/>
                    <a:pt x="21" y="186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3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56"/>
            <p:cNvSpPr/>
            <p:nvPr/>
          </p:nvSpPr>
          <p:spPr bwMode="auto">
            <a:xfrm>
              <a:off x="2984500" y="5346700"/>
              <a:ext cx="876300" cy="1012825"/>
            </a:xfrm>
            <a:custGeom>
              <a:avLst/>
              <a:gdLst>
                <a:gd name="T0" fmla="*/ 261 w 371"/>
                <a:gd name="T1" fmla="*/ 303 h 428"/>
                <a:gd name="T2" fmla="*/ 353 w 371"/>
                <a:gd name="T3" fmla="*/ 287 h 428"/>
                <a:gd name="T4" fmla="*/ 246 w 371"/>
                <a:gd name="T5" fmla="*/ 206 h 428"/>
                <a:gd name="T6" fmla="*/ 327 w 371"/>
                <a:gd name="T7" fmla="*/ 183 h 428"/>
                <a:gd name="T8" fmla="*/ 233 w 371"/>
                <a:gd name="T9" fmla="*/ 119 h 428"/>
                <a:gd name="T10" fmla="*/ 272 w 371"/>
                <a:gd name="T11" fmla="*/ 103 h 428"/>
                <a:gd name="T12" fmla="*/ 187 w 371"/>
                <a:gd name="T13" fmla="*/ 0 h 428"/>
                <a:gd name="T14" fmla="*/ 89 w 371"/>
                <a:gd name="T15" fmla="*/ 102 h 428"/>
                <a:gd name="T16" fmla="*/ 137 w 371"/>
                <a:gd name="T17" fmla="*/ 120 h 428"/>
                <a:gd name="T18" fmla="*/ 44 w 371"/>
                <a:gd name="T19" fmla="*/ 183 h 428"/>
                <a:gd name="T20" fmla="*/ 125 w 371"/>
                <a:gd name="T21" fmla="*/ 206 h 428"/>
                <a:gd name="T22" fmla="*/ 18 w 371"/>
                <a:gd name="T23" fmla="*/ 287 h 428"/>
                <a:gd name="T24" fmla="*/ 110 w 371"/>
                <a:gd name="T25" fmla="*/ 303 h 428"/>
                <a:gd name="T26" fmla="*/ 0 w 371"/>
                <a:gd name="T27" fmla="*/ 395 h 428"/>
                <a:gd name="T28" fmla="*/ 186 w 371"/>
                <a:gd name="T29" fmla="*/ 428 h 428"/>
                <a:gd name="T30" fmla="*/ 371 w 371"/>
                <a:gd name="T31" fmla="*/ 395 h 428"/>
                <a:gd name="T32" fmla="*/ 261 w 371"/>
                <a:gd name="T33" fmla="*/ 30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428">
                  <a:moveTo>
                    <a:pt x="261" y="303"/>
                  </a:moveTo>
                  <a:cubicBezTo>
                    <a:pt x="289" y="304"/>
                    <a:pt x="332" y="301"/>
                    <a:pt x="353" y="287"/>
                  </a:cubicBezTo>
                  <a:cubicBezTo>
                    <a:pt x="312" y="271"/>
                    <a:pt x="268" y="234"/>
                    <a:pt x="246" y="206"/>
                  </a:cubicBezTo>
                  <a:cubicBezTo>
                    <a:pt x="281" y="202"/>
                    <a:pt x="299" y="202"/>
                    <a:pt x="327" y="183"/>
                  </a:cubicBezTo>
                  <a:cubicBezTo>
                    <a:pt x="289" y="175"/>
                    <a:pt x="248" y="140"/>
                    <a:pt x="233" y="119"/>
                  </a:cubicBezTo>
                  <a:cubicBezTo>
                    <a:pt x="253" y="113"/>
                    <a:pt x="254" y="112"/>
                    <a:pt x="272" y="103"/>
                  </a:cubicBezTo>
                  <a:cubicBezTo>
                    <a:pt x="226" y="77"/>
                    <a:pt x="195" y="33"/>
                    <a:pt x="187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6" y="112"/>
                    <a:pt x="119" y="117"/>
                    <a:pt x="137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2" y="202"/>
                    <a:pt x="90" y="202"/>
                    <a:pt x="125" y="206"/>
                  </a:cubicBezTo>
                  <a:cubicBezTo>
                    <a:pt x="103" y="234"/>
                    <a:pt x="59" y="271"/>
                    <a:pt x="18" y="287"/>
                  </a:cubicBezTo>
                  <a:cubicBezTo>
                    <a:pt x="39" y="301"/>
                    <a:pt x="82" y="304"/>
                    <a:pt x="110" y="303"/>
                  </a:cubicBezTo>
                  <a:cubicBezTo>
                    <a:pt x="96" y="332"/>
                    <a:pt x="31" y="382"/>
                    <a:pt x="0" y="395"/>
                  </a:cubicBezTo>
                  <a:cubicBezTo>
                    <a:pt x="66" y="425"/>
                    <a:pt x="133" y="428"/>
                    <a:pt x="186" y="428"/>
                  </a:cubicBezTo>
                  <a:cubicBezTo>
                    <a:pt x="239" y="428"/>
                    <a:pt x="305" y="425"/>
                    <a:pt x="371" y="395"/>
                  </a:cubicBezTo>
                  <a:cubicBezTo>
                    <a:pt x="340" y="382"/>
                    <a:pt x="275" y="332"/>
                    <a:pt x="261" y="303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57"/>
            <p:cNvSpPr/>
            <p:nvPr/>
          </p:nvSpPr>
          <p:spPr bwMode="auto">
            <a:xfrm>
              <a:off x="2936875" y="6122988"/>
              <a:ext cx="101600" cy="471488"/>
            </a:xfrm>
            <a:custGeom>
              <a:avLst/>
              <a:gdLst>
                <a:gd name="T0" fmla="*/ 43 w 43"/>
                <a:gd name="T1" fmla="*/ 190 h 199"/>
                <a:gd name="T2" fmla="*/ 22 w 43"/>
                <a:gd name="T3" fmla="*/ 199 h 199"/>
                <a:gd name="T4" fmla="*/ 22 w 43"/>
                <a:gd name="T5" fmla="*/ 199 h 199"/>
                <a:gd name="T6" fmla="*/ 0 w 43"/>
                <a:gd name="T7" fmla="*/ 190 h 199"/>
                <a:gd name="T8" fmla="*/ 0 w 43"/>
                <a:gd name="T9" fmla="*/ 9 h 199"/>
                <a:gd name="T10" fmla="*/ 22 w 43"/>
                <a:gd name="T11" fmla="*/ 0 h 199"/>
                <a:gd name="T12" fmla="*/ 22 w 43"/>
                <a:gd name="T13" fmla="*/ 0 h 199"/>
                <a:gd name="T14" fmla="*/ 43 w 43"/>
                <a:gd name="T15" fmla="*/ 9 h 199"/>
                <a:gd name="T16" fmla="*/ 43 w 43"/>
                <a:gd name="T17" fmla="*/ 1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99">
                  <a:moveTo>
                    <a:pt x="43" y="190"/>
                  </a:moveTo>
                  <a:cubicBezTo>
                    <a:pt x="43" y="195"/>
                    <a:pt x="34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10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3" y="4"/>
                    <a:pt x="43" y="9"/>
                  </a:cubicBezTo>
                  <a:lnTo>
                    <a:pt x="43" y="19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58"/>
            <p:cNvSpPr/>
            <p:nvPr/>
          </p:nvSpPr>
          <p:spPr bwMode="auto">
            <a:xfrm>
              <a:off x="2520950" y="5276850"/>
              <a:ext cx="933450" cy="1084263"/>
            </a:xfrm>
            <a:custGeom>
              <a:avLst/>
              <a:gdLst>
                <a:gd name="T0" fmla="*/ 278 w 395"/>
                <a:gd name="T1" fmla="*/ 324 h 458"/>
                <a:gd name="T2" fmla="*/ 377 w 395"/>
                <a:gd name="T3" fmla="*/ 307 h 458"/>
                <a:gd name="T4" fmla="*/ 262 w 395"/>
                <a:gd name="T5" fmla="*/ 221 h 458"/>
                <a:gd name="T6" fmla="*/ 348 w 395"/>
                <a:gd name="T7" fmla="*/ 196 h 458"/>
                <a:gd name="T8" fmla="*/ 249 w 395"/>
                <a:gd name="T9" fmla="*/ 128 h 458"/>
                <a:gd name="T10" fmla="*/ 290 w 395"/>
                <a:gd name="T11" fmla="*/ 111 h 458"/>
                <a:gd name="T12" fmla="*/ 199 w 395"/>
                <a:gd name="T13" fmla="*/ 0 h 458"/>
                <a:gd name="T14" fmla="*/ 95 w 395"/>
                <a:gd name="T15" fmla="*/ 109 h 458"/>
                <a:gd name="T16" fmla="*/ 146 w 395"/>
                <a:gd name="T17" fmla="*/ 129 h 458"/>
                <a:gd name="T18" fmla="*/ 47 w 395"/>
                <a:gd name="T19" fmla="*/ 196 h 458"/>
                <a:gd name="T20" fmla="*/ 133 w 395"/>
                <a:gd name="T21" fmla="*/ 221 h 458"/>
                <a:gd name="T22" fmla="*/ 19 w 395"/>
                <a:gd name="T23" fmla="*/ 307 h 458"/>
                <a:gd name="T24" fmla="*/ 117 w 395"/>
                <a:gd name="T25" fmla="*/ 324 h 458"/>
                <a:gd name="T26" fmla="*/ 0 w 395"/>
                <a:gd name="T27" fmla="*/ 423 h 458"/>
                <a:gd name="T28" fmla="*/ 198 w 395"/>
                <a:gd name="T29" fmla="*/ 458 h 458"/>
                <a:gd name="T30" fmla="*/ 395 w 395"/>
                <a:gd name="T31" fmla="*/ 423 h 458"/>
                <a:gd name="T32" fmla="*/ 278 w 395"/>
                <a:gd name="T33" fmla="*/ 32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5" h="458">
                  <a:moveTo>
                    <a:pt x="278" y="324"/>
                  </a:moveTo>
                  <a:cubicBezTo>
                    <a:pt x="308" y="325"/>
                    <a:pt x="354" y="322"/>
                    <a:pt x="377" y="307"/>
                  </a:cubicBezTo>
                  <a:cubicBezTo>
                    <a:pt x="333" y="290"/>
                    <a:pt x="285" y="251"/>
                    <a:pt x="262" y="221"/>
                  </a:cubicBezTo>
                  <a:cubicBezTo>
                    <a:pt x="300" y="216"/>
                    <a:pt x="319" y="216"/>
                    <a:pt x="348" y="196"/>
                  </a:cubicBezTo>
                  <a:cubicBezTo>
                    <a:pt x="308" y="188"/>
                    <a:pt x="264" y="150"/>
                    <a:pt x="249" y="128"/>
                  </a:cubicBezTo>
                  <a:cubicBezTo>
                    <a:pt x="270" y="122"/>
                    <a:pt x="271" y="121"/>
                    <a:pt x="290" y="111"/>
                  </a:cubicBezTo>
                  <a:cubicBezTo>
                    <a:pt x="241" y="83"/>
                    <a:pt x="208" y="36"/>
                    <a:pt x="199" y="0"/>
                  </a:cubicBezTo>
                  <a:cubicBezTo>
                    <a:pt x="179" y="57"/>
                    <a:pt x="149" y="90"/>
                    <a:pt x="95" y="109"/>
                  </a:cubicBezTo>
                  <a:cubicBezTo>
                    <a:pt x="112" y="121"/>
                    <a:pt x="127" y="126"/>
                    <a:pt x="146" y="129"/>
                  </a:cubicBezTo>
                  <a:cubicBezTo>
                    <a:pt x="130" y="151"/>
                    <a:pt x="88" y="188"/>
                    <a:pt x="47" y="196"/>
                  </a:cubicBezTo>
                  <a:cubicBezTo>
                    <a:pt x="77" y="216"/>
                    <a:pt x="95" y="216"/>
                    <a:pt x="133" y="221"/>
                  </a:cubicBezTo>
                  <a:cubicBezTo>
                    <a:pt x="110" y="251"/>
                    <a:pt x="62" y="290"/>
                    <a:pt x="19" y="307"/>
                  </a:cubicBezTo>
                  <a:cubicBezTo>
                    <a:pt x="42" y="322"/>
                    <a:pt x="87" y="325"/>
                    <a:pt x="117" y="324"/>
                  </a:cubicBezTo>
                  <a:cubicBezTo>
                    <a:pt x="102" y="355"/>
                    <a:pt x="33" y="409"/>
                    <a:pt x="0" y="423"/>
                  </a:cubicBezTo>
                  <a:cubicBezTo>
                    <a:pt x="70" y="454"/>
                    <a:pt x="142" y="458"/>
                    <a:pt x="198" y="458"/>
                  </a:cubicBezTo>
                  <a:cubicBezTo>
                    <a:pt x="255" y="458"/>
                    <a:pt x="325" y="454"/>
                    <a:pt x="395" y="423"/>
                  </a:cubicBezTo>
                  <a:cubicBezTo>
                    <a:pt x="362" y="409"/>
                    <a:pt x="294" y="355"/>
                    <a:pt x="278" y="32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59"/>
            <p:cNvSpPr/>
            <p:nvPr/>
          </p:nvSpPr>
          <p:spPr bwMode="auto">
            <a:xfrm>
              <a:off x="3814763" y="6056313"/>
              <a:ext cx="111125" cy="514350"/>
            </a:xfrm>
            <a:custGeom>
              <a:avLst/>
              <a:gdLst>
                <a:gd name="T0" fmla="*/ 47 w 47"/>
                <a:gd name="T1" fmla="*/ 208 h 217"/>
                <a:gd name="T2" fmla="*/ 24 w 47"/>
                <a:gd name="T3" fmla="*/ 217 h 217"/>
                <a:gd name="T4" fmla="*/ 24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4 w 47"/>
                <a:gd name="T11" fmla="*/ 0 h 217"/>
                <a:gd name="T12" fmla="*/ 24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7" y="217"/>
                    <a:pt x="24" y="217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11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60"/>
            <p:cNvSpPr/>
            <p:nvPr/>
          </p:nvSpPr>
          <p:spPr bwMode="auto">
            <a:xfrm>
              <a:off x="3362325" y="5132388"/>
              <a:ext cx="1019175" cy="1184275"/>
            </a:xfrm>
            <a:custGeom>
              <a:avLst/>
              <a:gdLst>
                <a:gd name="T0" fmla="*/ 304 w 432"/>
                <a:gd name="T1" fmla="*/ 354 h 500"/>
                <a:gd name="T2" fmla="*/ 412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6 w 432"/>
                <a:gd name="T11" fmla="*/ 120 h 500"/>
                <a:gd name="T12" fmla="*/ 217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0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6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6" y="120"/>
                  </a:cubicBezTo>
                  <a:cubicBezTo>
                    <a:pt x="264" y="91"/>
                    <a:pt x="227" y="39"/>
                    <a:pt x="217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5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61"/>
            <p:cNvSpPr/>
            <p:nvPr/>
          </p:nvSpPr>
          <p:spPr bwMode="auto">
            <a:xfrm>
              <a:off x="4360863" y="6137275"/>
              <a:ext cx="93663" cy="439738"/>
            </a:xfrm>
            <a:custGeom>
              <a:avLst/>
              <a:gdLst>
                <a:gd name="T0" fmla="*/ 40 w 40"/>
                <a:gd name="T1" fmla="*/ 178 h 186"/>
                <a:gd name="T2" fmla="*/ 20 w 40"/>
                <a:gd name="T3" fmla="*/ 186 h 186"/>
                <a:gd name="T4" fmla="*/ 20 w 40"/>
                <a:gd name="T5" fmla="*/ 186 h 186"/>
                <a:gd name="T6" fmla="*/ 0 w 40"/>
                <a:gd name="T7" fmla="*/ 178 h 186"/>
                <a:gd name="T8" fmla="*/ 0 w 40"/>
                <a:gd name="T9" fmla="*/ 8 h 186"/>
                <a:gd name="T10" fmla="*/ 20 w 40"/>
                <a:gd name="T11" fmla="*/ 0 h 186"/>
                <a:gd name="T12" fmla="*/ 20 w 40"/>
                <a:gd name="T13" fmla="*/ 0 h 186"/>
                <a:gd name="T14" fmla="*/ 40 w 40"/>
                <a:gd name="T15" fmla="*/ 8 h 186"/>
                <a:gd name="T16" fmla="*/ 40 w 40"/>
                <a:gd name="T1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6">
                  <a:moveTo>
                    <a:pt x="40" y="178"/>
                  </a:moveTo>
                  <a:cubicBezTo>
                    <a:pt x="40" y="183"/>
                    <a:pt x="31" y="186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3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62"/>
            <p:cNvSpPr/>
            <p:nvPr/>
          </p:nvSpPr>
          <p:spPr bwMode="auto">
            <a:xfrm>
              <a:off x="3970338" y="5346700"/>
              <a:ext cx="876300" cy="1012825"/>
            </a:xfrm>
            <a:custGeom>
              <a:avLst/>
              <a:gdLst>
                <a:gd name="T0" fmla="*/ 261 w 371"/>
                <a:gd name="T1" fmla="*/ 303 h 428"/>
                <a:gd name="T2" fmla="*/ 353 w 371"/>
                <a:gd name="T3" fmla="*/ 287 h 428"/>
                <a:gd name="T4" fmla="*/ 246 w 371"/>
                <a:gd name="T5" fmla="*/ 206 h 428"/>
                <a:gd name="T6" fmla="*/ 327 w 371"/>
                <a:gd name="T7" fmla="*/ 183 h 428"/>
                <a:gd name="T8" fmla="*/ 233 w 371"/>
                <a:gd name="T9" fmla="*/ 119 h 428"/>
                <a:gd name="T10" fmla="*/ 271 w 371"/>
                <a:gd name="T11" fmla="*/ 103 h 428"/>
                <a:gd name="T12" fmla="*/ 187 w 371"/>
                <a:gd name="T13" fmla="*/ 0 h 428"/>
                <a:gd name="T14" fmla="*/ 89 w 371"/>
                <a:gd name="T15" fmla="*/ 102 h 428"/>
                <a:gd name="T16" fmla="*/ 137 w 371"/>
                <a:gd name="T17" fmla="*/ 120 h 428"/>
                <a:gd name="T18" fmla="*/ 44 w 371"/>
                <a:gd name="T19" fmla="*/ 183 h 428"/>
                <a:gd name="T20" fmla="*/ 125 w 371"/>
                <a:gd name="T21" fmla="*/ 206 h 428"/>
                <a:gd name="T22" fmla="*/ 18 w 371"/>
                <a:gd name="T23" fmla="*/ 287 h 428"/>
                <a:gd name="T24" fmla="*/ 110 w 371"/>
                <a:gd name="T25" fmla="*/ 303 h 428"/>
                <a:gd name="T26" fmla="*/ 0 w 371"/>
                <a:gd name="T27" fmla="*/ 395 h 428"/>
                <a:gd name="T28" fmla="*/ 186 w 371"/>
                <a:gd name="T29" fmla="*/ 428 h 428"/>
                <a:gd name="T30" fmla="*/ 371 w 371"/>
                <a:gd name="T31" fmla="*/ 395 h 428"/>
                <a:gd name="T32" fmla="*/ 261 w 371"/>
                <a:gd name="T33" fmla="*/ 30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428">
                  <a:moveTo>
                    <a:pt x="261" y="303"/>
                  </a:moveTo>
                  <a:cubicBezTo>
                    <a:pt x="289" y="304"/>
                    <a:pt x="331" y="301"/>
                    <a:pt x="353" y="287"/>
                  </a:cubicBezTo>
                  <a:cubicBezTo>
                    <a:pt x="312" y="271"/>
                    <a:pt x="268" y="234"/>
                    <a:pt x="246" y="206"/>
                  </a:cubicBezTo>
                  <a:cubicBezTo>
                    <a:pt x="281" y="202"/>
                    <a:pt x="299" y="202"/>
                    <a:pt x="327" y="183"/>
                  </a:cubicBezTo>
                  <a:cubicBezTo>
                    <a:pt x="288" y="175"/>
                    <a:pt x="248" y="140"/>
                    <a:pt x="233" y="119"/>
                  </a:cubicBezTo>
                  <a:cubicBezTo>
                    <a:pt x="253" y="113"/>
                    <a:pt x="254" y="112"/>
                    <a:pt x="271" y="103"/>
                  </a:cubicBezTo>
                  <a:cubicBezTo>
                    <a:pt x="226" y="77"/>
                    <a:pt x="195" y="33"/>
                    <a:pt x="187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5" y="112"/>
                    <a:pt x="119" y="117"/>
                    <a:pt x="137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2" y="202"/>
                    <a:pt x="90" y="202"/>
                    <a:pt x="125" y="206"/>
                  </a:cubicBezTo>
                  <a:cubicBezTo>
                    <a:pt x="103" y="234"/>
                    <a:pt x="59" y="271"/>
                    <a:pt x="18" y="287"/>
                  </a:cubicBezTo>
                  <a:cubicBezTo>
                    <a:pt x="39" y="301"/>
                    <a:pt x="82" y="304"/>
                    <a:pt x="110" y="303"/>
                  </a:cubicBezTo>
                  <a:cubicBezTo>
                    <a:pt x="95" y="332"/>
                    <a:pt x="31" y="382"/>
                    <a:pt x="0" y="395"/>
                  </a:cubicBezTo>
                  <a:cubicBezTo>
                    <a:pt x="66" y="425"/>
                    <a:pt x="133" y="428"/>
                    <a:pt x="186" y="428"/>
                  </a:cubicBezTo>
                  <a:cubicBezTo>
                    <a:pt x="239" y="428"/>
                    <a:pt x="305" y="425"/>
                    <a:pt x="371" y="395"/>
                  </a:cubicBezTo>
                  <a:cubicBezTo>
                    <a:pt x="340" y="382"/>
                    <a:pt x="275" y="332"/>
                    <a:pt x="261" y="303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63"/>
            <p:cNvSpPr/>
            <p:nvPr/>
          </p:nvSpPr>
          <p:spPr bwMode="auto">
            <a:xfrm>
              <a:off x="3895725" y="6230938"/>
              <a:ext cx="79375" cy="373063"/>
            </a:xfrm>
            <a:custGeom>
              <a:avLst/>
              <a:gdLst>
                <a:gd name="T0" fmla="*/ 34 w 34"/>
                <a:gd name="T1" fmla="*/ 150 h 157"/>
                <a:gd name="T2" fmla="*/ 17 w 34"/>
                <a:gd name="T3" fmla="*/ 157 h 157"/>
                <a:gd name="T4" fmla="*/ 17 w 34"/>
                <a:gd name="T5" fmla="*/ 157 h 157"/>
                <a:gd name="T6" fmla="*/ 0 w 34"/>
                <a:gd name="T7" fmla="*/ 150 h 157"/>
                <a:gd name="T8" fmla="*/ 0 w 34"/>
                <a:gd name="T9" fmla="*/ 7 h 157"/>
                <a:gd name="T10" fmla="*/ 17 w 34"/>
                <a:gd name="T11" fmla="*/ 0 h 157"/>
                <a:gd name="T12" fmla="*/ 17 w 34"/>
                <a:gd name="T13" fmla="*/ 0 h 157"/>
                <a:gd name="T14" fmla="*/ 34 w 34"/>
                <a:gd name="T15" fmla="*/ 7 h 157"/>
                <a:gd name="T16" fmla="*/ 34 w 34"/>
                <a:gd name="T17" fmla="*/ 15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57">
                  <a:moveTo>
                    <a:pt x="34" y="150"/>
                  </a:moveTo>
                  <a:cubicBezTo>
                    <a:pt x="34" y="154"/>
                    <a:pt x="26" y="157"/>
                    <a:pt x="17" y="157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7" y="157"/>
                    <a:pt x="0" y="154"/>
                    <a:pt x="0" y="1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4" y="3"/>
                    <a:pt x="34" y="7"/>
                  </a:cubicBezTo>
                  <a:lnTo>
                    <a:pt x="34" y="15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64"/>
            <p:cNvSpPr/>
            <p:nvPr/>
          </p:nvSpPr>
          <p:spPr bwMode="auto">
            <a:xfrm>
              <a:off x="3565525" y="5561013"/>
              <a:ext cx="738188" cy="857250"/>
            </a:xfrm>
            <a:custGeom>
              <a:avLst/>
              <a:gdLst>
                <a:gd name="T0" fmla="*/ 221 w 313"/>
                <a:gd name="T1" fmla="*/ 257 h 362"/>
                <a:gd name="T2" fmla="*/ 298 w 313"/>
                <a:gd name="T3" fmla="*/ 243 h 362"/>
                <a:gd name="T4" fmla="*/ 208 w 313"/>
                <a:gd name="T5" fmla="*/ 175 h 362"/>
                <a:gd name="T6" fmla="*/ 276 w 313"/>
                <a:gd name="T7" fmla="*/ 155 h 362"/>
                <a:gd name="T8" fmla="*/ 197 w 313"/>
                <a:gd name="T9" fmla="*/ 101 h 362"/>
                <a:gd name="T10" fmla="*/ 230 w 313"/>
                <a:gd name="T11" fmla="*/ 88 h 362"/>
                <a:gd name="T12" fmla="*/ 158 w 313"/>
                <a:gd name="T13" fmla="*/ 0 h 362"/>
                <a:gd name="T14" fmla="*/ 76 w 313"/>
                <a:gd name="T15" fmla="*/ 87 h 362"/>
                <a:gd name="T16" fmla="*/ 116 w 313"/>
                <a:gd name="T17" fmla="*/ 102 h 362"/>
                <a:gd name="T18" fmla="*/ 38 w 313"/>
                <a:gd name="T19" fmla="*/ 155 h 362"/>
                <a:gd name="T20" fmla="*/ 106 w 313"/>
                <a:gd name="T21" fmla="*/ 175 h 362"/>
                <a:gd name="T22" fmla="*/ 15 w 313"/>
                <a:gd name="T23" fmla="*/ 243 h 362"/>
                <a:gd name="T24" fmla="*/ 93 w 313"/>
                <a:gd name="T25" fmla="*/ 257 h 362"/>
                <a:gd name="T26" fmla="*/ 0 w 313"/>
                <a:gd name="T27" fmla="*/ 335 h 362"/>
                <a:gd name="T28" fmla="*/ 157 w 313"/>
                <a:gd name="T29" fmla="*/ 362 h 362"/>
                <a:gd name="T30" fmla="*/ 313 w 313"/>
                <a:gd name="T31" fmla="*/ 335 h 362"/>
                <a:gd name="T32" fmla="*/ 221 w 313"/>
                <a:gd name="T33" fmla="*/ 25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3" h="362">
                  <a:moveTo>
                    <a:pt x="221" y="257"/>
                  </a:moveTo>
                  <a:cubicBezTo>
                    <a:pt x="244" y="257"/>
                    <a:pt x="280" y="255"/>
                    <a:pt x="298" y="243"/>
                  </a:cubicBezTo>
                  <a:cubicBezTo>
                    <a:pt x="264" y="229"/>
                    <a:pt x="226" y="199"/>
                    <a:pt x="208" y="175"/>
                  </a:cubicBezTo>
                  <a:cubicBezTo>
                    <a:pt x="238" y="171"/>
                    <a:pt x="253" y="171"/>
                    <a:pt x="276" y="155"/>
                  </a:cubicBezTo>
                  <a:cubicBezTo>
                    <a:pt x="244" y="149"/>
                    <a:pt x="210" y="119"/>
                    <a:pt x="197" y="101"/>
                  </a:cubicBezTo>
                  <a:cubicBezTo>
                    <a:pt x="214" y="97"/>
                    <a:pt x="215" y="96"/>
                    <a:pt x="230" y="88"/>
                  </a:cubicBezTo>
                  <a:cubicBezTo>
                    <a:pt x="191" y="66"/>
                    <a:pt x="165" y="29"/>
                    <a:pt x="158" y="0"/>
                  </a:cubicBezTo>
                  <a:cubicBezTo>
                    <a:pt x="142" y="45"/>
                    <a:pt x="119" y="71"/>
                    <a:pt x="76" y="87"/>
                  </a:cubicBezTo>
                  <a:cubicBezTo>
                    <a:pt x="89" y="96"/>
                    <a:pt x="101" y="99"/>
                    <a:pt x="116" y="102"/>
                  </a:cubicBezTo>
                  <a:cubicBezTo>
                    <a:pt x="103" y="120"/>
                    <a:pt x="70" y="149"/>
                    <a:pt x="38" y="155"/>
                  </a:cubicBezTo>
                  <a:cubicBezTo>
                    <a:pt x="61" y="171"/>
                    <a:pt x="76" y="171"/>
                    <a:pt x="106" y="175"/>
                  </a:cubicBezTo>
                  <a:cubicBezTo>
                    <a:pt x="87" y="199"/>
                    <a:pt x="50" y="229"/>
                    <a:pt x="15" y="243"/>
                  </a:cubicBezTo>
                  <a:cubicBezTo>
                    <a:pt x="33" y="255"/>
                    <a:pt x="69" y="257"/>
                    <a:pt x="93" y="257"/>
                  </a:cubicBezTo>
                  <a:cubicBezTo>
                    <a:pt x="81" y="281"/>
                    <a:pt x="27" y="324"/>
                    <a:pt x="0" y="335"/>
                  </a:cubicBezTo>
                  <a:cubicBezTo>
                    <a:pt x="56" y="359"/>
                    <a:pt x="113" y="362"/>
                    <a:pt x="157" y="362"/>
                  </a:cubicBezTo>
                  <a:cubicBezTo>
                    <a:pt x="202" y="362"/>
                    <a:pt x="258" y="359"/>
                    <a:pt x="313" y="335"/>
                  </a:cubicBezTo>
                  <a:cubicBezTo>
                    <a:pt x="287" y="324"/>
                    <a:pt x="233" y="281"/>
                    <a:pt x="221" y="257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65"/>
            <p:cNvSpPr/>
            <p:nvPr/>
          </p:nvSpPr>
          <p:spPr bwMode="auto">
            <a:xfrm>
              <a:off x="4808538" y="6103938"/>
              <a:ext cx="106363" cy="487363"/>
            </a:xfrm>
            <a:custGeom>
              <a:avLst/>
              <a:gdLst>
                <a:gd name="T0" fmla="*/ 45 w 45"/>
                <a:gd name="T1" fmla="*/ 197 h 206"/>
                <a:gd name="T2" fmla="*/ 22 w 45"/>
                <a:gd name="T3" fmla="*/ 206 h 206"/>
                <a:gd name="T4" fmla="*/ 22 w 45"/>
                <a:gd name="T5" fmla="*/ 206 h 206"/>
                <a:gd name="T6" fmla="*/ 0 w 45"/>
                <a:gd name="T7" fmla="*/ 197 h 206"/>
                <a:gd name="T8" fmla="*/ 0 w 45"/>
                <a:gd name="T9" fmla="*/ 9 h 206"/>
                <a:gd name="T10" fmla="*/ 22 w 45"/>
                <a:gd name="T11" fmla="*/ 0 h 206"/>
                <a:gd name="T12" fmla="*/ 22 w 45"/>
                <a:gd name="T13" fmla="*/ 0 h 206"/>
                <a:gd name="T14" fmla="*/ 45 w 45"/>
                <a:gd name="T15" fmla="*/ 9 h 206"/>
                <a:gd name="T16" fmla="*/ 45 w 45"/>
                <a:gd name="T17" fmla="*/ 19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06">
                  <a:moveTo>
                    <a:pt x="45" y="197"/>
                  </a:moveTo>
                  <a:cubicBezTo>
                    <a:pt x="45" y="202"/>
                    <a:pt x="35" y="206"/>
                    <a:pt x="22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10" y="206"/>
                    <a:pt x="0" y="202"/>
                    <a:pt x="0" y="19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4"/>
                    <a:pt x="45" y="9"/>
                  </a:cubicBezTo>
                  <a:lnTo>
                    <a:pt x="45" y="197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6"/>
            <p:cNvSpPr/>
            <p:nvPr/>
          </p:nvSpPr>
          <p:spPr bwMode="auto">
            <a:xfrm>
              <a:off x="4376738" y="5226050"/>
              <a:ext cx="969963" cy="1123950"/>
            </a:xfrm>
            <a:custGeom>
              <a:avLst/>
              <a:gdLst>
                <a:gd name="T0" fmla="*/ 289 w 411"/>
                <a:gd name="T1" fmla="*/ 336 h 475"/>
                <a:gd name="T2" fmla="*/ 391 w 411"/>
                <a:gd name="T3" fmla="*/ 319 h 475"/>
                <a:gd name="T4" fmla="*/ 273 w 411"/>
                <a:gd name="T5" fmla="*/ 229 h 475"/>
                <a:gd name="T6" fmla="*/ 362 w 411"/>
                <a:gd name="T7" fmla="*/ 203 h 475"/>
                <a:gd name="T8" fmla="*/ 258 w 411"/>
                <a:gd name="T9" fmla="*/ 133 h 475"/>
                <a:gd name="T10" fmla="*/ 301 w 411"/>
                <a:gd name="T11" fmla="*/ 115 h 475"/>
                <a:gd name="T12" fmla="*/ 207 w 411"/>
                <a:gd name="T13" fmla="*/ 0 h 475"/>
                <a:gd name="T14" fmla="*/ 99 w 411"/>
                <a:gd name="T15" fmla="*/ 113 h 475"/>
                <a:gd name="T16" fmla="*/ 151 w 411"/>
                <a:gd name="T17" fmla="*/ 134 h 475"/>
                <a:gd name="T18" fmla="*/ 49 w 411"/>
                <a:gd name="T19" fmla="*/ 203 h 475"/>
                <a:gd name="T20" fmla="*/ 138 w 411"/>
                <a:gd name="T21" fmla="*/ 229 h 475"/>
                <a:gd name="T22" fmla="*/ 19 w 411"/>
                <a:gd name="T23" fmla="*/ 319 h 475"/>
                <a:gd name="T24" fmla="*/ 122 w 411"/>
                <a:gd name="T25" fmla="*/ 336 h 475"/>
                <a:gd name="T26" fmla="*/ 0 w 411"/>
                <a:gd name="T27" fmla="*/ 439 h 475"/>
                <a:gd name="T28" fmla="*/ 206 w 411"/>
                <a:gd name="T29" fmla="*/ 475 h 475"/>
                <a:gd name="T30" fmla="*/ 411 w 411"/>
                <a:gd name="T31" fmla="*/ 439 h 475"/>
                <a:gd name="T32" fmla="*/ 289 w 411"/>
                <a:gd name="T33" fmla="*/ 33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1" h="475">
                  <a:moveTo>
                    <a:pt x="289" y="336"/>
                  </a:moveTo>
                  <a:cubicBezTo>
                    <a:pt x="320" y="337"/>
                    <a:pt x="367" y="334"/>
                    <a:pt x="391" y="319"/>
                  </a:cubicBezTo>
                  <a:cubicBezTo>
                    <a:pt x="346" y="301"/>
                    <a:pt x="297" y="260"/>
                    <a:pt x="273" y="229"/>
                  </a:cubicBezTo>
                  <a:cubicBezTo>
                    <a:pt x="312" y="224"/>
                    <a:pt x="331" y="224"/>
                    <a:pt x="362" y="203"/>
                  </a:cubicBezTo>
                  <a:cubicBezTo>
                    <a:pt x="320" y="195"/>
                    <a:pt x="275" y="155"/>
                    <a:pt x="258" y="133"/>
                  </a:cubicBezTo>
                  <a:cubicBezTo>
                    <a:pt x="280" y="126"/>
                    <a:pt x="282" y="125"/>
                    <a:pt x="301" y="115"/>
                  </a:cubicBezTo>
                  <a:cubicBezTo>
                    <a:pt x="251" y="86"/>
                    <a:pt x="216" y="37"/>
                    <a:pt x="207" y="0"/>
                  </a:cubicBezTo>
                  <a:cubicBezTo>
                    <a:pt x="186" y="59"/>
                    <a:pt x="155" y="93"/>
                    <a:pt x="99" y="113"/>
                  </a:cubicBezTo>
                  <a:cubicBezTo>
                    <a:pt x="117" y="125"/>
                    <a:pt x="132" y="130"/>
                    <a:pt x="151" y="134"/>
                  </a:cubicBezTo>
                  <a:cubicBezTo>
                    <a:pt x="135" y="157"/>
                    <a:pt x="91" y="195"/>
                    <a:pt x="49" y="203"/>
                  </a:cubicBezTo>
                  <a:cubicBezTo>
                    <a:pt x="80" y="224"/>
                    <a:pt x="99" y="224"/>
                    <a:pt x="138" y="229"/>
                  </a:cubicBezTo>
                  <a:cubicBezTo>
                    <a:pt x="114" y="260"/>
                    <a:pt x="65" y="301"/>
                    <a:pt x="19" y="319"/>
                  </a:cubicBezTo>
                  <a:cubicBezTo>
                    <a:pt x="43" y="334"/>
                    <a:pt x="91" y="337"/>
                    <a:pt x="122" y="336"/>
                  </a:cubicBezTo>
                  <a:cubicBezTo>
                    <a:pt x="106" y="369"/>
                    <a:pt x="34" y="424"/>
                    <a:pt x="0" y="439"/>
                  </a:cubicBezTo>
                  <a:cubicBezTo>
                    <a:pt x="73" y="471"/>
                    <a:pt x="147" y="475"/>
                    <a:pt x="206" y="475"/>
                  </a:cubicBezTo>
                  <a:cubicBezTo>
                    <a:pt x="265" y="475"/>
                    <a:pt x="338" y="471"/>
                    <a:pt x="411" y="439"/>
                  </a:cubicBezTo>
                  <a:cubicBezTo>
                    <a:pt x="376" y="424"/>
                    <a:pt x="305" y="369"/>
                    <a:pt x="289" y="336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7989791" y="5722010"/>
            <a:ext cx="3481292" cy="956443"/>
            <a:chOff x="4489451" y="5481638"/>
            <a:chExt cx="4090988" cy="1123950"/>
          </a:xfrm>
        </p:grpSpPr>
        <p:sp>
          <p:nvSpPr>
            <p:cNvPr id="173" name="Freeform 70"/>
            <p:cNvSpPr/>
            <p:nvPr/>
          </p:nvSpPr>
          <p:spPr bwMode="auto">
            <a:xfrm>
              <a:off x="4786313" y="6257925"/>
              <a:ext cx="73025" cy="338138"/>
            </a:xfrm>
            <a:custGeom>
              <a:avLst/>
              <a:gdLst>
                <a:gd name="T0" fmla="*/ 40 w 40"/>
                <a:gd name="T1" fmla="*/ 178 h 187"/>
                <a:gd name="T2" fmla="*/ 20 w 40"/>
                <a:gd name="T3" fmla="*/ 187 h 187"/>
                <a:gd name="T4" fmla="*/ 20 w 40"/>
                <a:gd name="T5" fmla="*/ 187 h 187"/>
                <a:gd name="T6" fmla="*/ 0 w 40"/>
                <a:gd name="T7" fmla="*/ 178 h 187"/>
                <a:gd name="T8" fmla="*/ 0 w 40"/>
                <a:gd name="T9" fmla="*/ 8 h 187"/>
                <a:gd name="T10" fmla="*/ 20 w 40"/>
                <a:gd name="T11" fmla="*/ 0 h 187"/>
                <a:gd name="T12" fmla="*/ 20 w 40"/>
                <a:gd name="T13" fmla="*/ 0 h 187"/>
                <a:gd name="T14" fmla="*/ 40 w 40"/>
                <a:gd name="T15" fmla="*/ 8 h 187"/>
                <a:gd name="T16" fmla="*/ 40 w 40"/>
                <a:gd name="T17" fmla="*/ 17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7">
                  <a:moveTo>
                    <a:pt x="40" y="178"/>
                  </a:moveTo>
                  <a:cubicBezTo>
                    <a:pt x="40" y="183"/>
                    <a:pt x="31" y="187"/>
                    <a:pt x="20" y="187"/>
                  </a:cubicBezTo>
                  <a:cubicBezTo>
                    <a:pt x="20" y="187"/>
                    <a:pt x="20" y="187"/>
                    <a:pt x="20" y="187"/>
                  </a:cubicBezTo>
                  <a:cubicBezTo>
                    <a:pt x="9" y="187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4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71"/>
            <p:cNvSpPr/>
            <p:nvPr/>
          </p:nvSpPr>
          <p:spPr bwMode="auto">
            <a:xfrm>
              <a:off x="4489451" y="5651500"/>
              <a:ext cx="666750" cy="776288"/>
            </a:xfrm>
            <a:custGeom>
              <a:avLst/>
              <a:gdLst>
                <a:gd name="T0" fmla="*/ 260 w 370"/>
                <a:gd name="T1" fmla="*/ 304 h 429"/>
                <a:gd name="T2" fmla="*/ 353 w 370"/>
                <a:gd name="T3" fmla="*/ 288 h 429"/>
                <a:gd name="T4" fmla="*/ 246 w 370"/>
                <a:gd name="T5" fmla="*/ 207 h 429"/>
                <a:gd name="T6" fmla="*/ 326 w 370"/>
                <a:gd name="T7" fmla="*/ 184 h 429"/>
                <a:gd name="T8" fmla="*/ 233 w 370"/>
                <a:gd name="T9" fmla="*/ 120 h 429"/>
                <a:gd name="T10" fmla="*/ 271 w 370"/>
                <a:gd name="T11" fmla="*/ 104 h 429"/>
                <a:gd name="T12" fmla="*/ 186 w 370"/>
                <a:gd name="T13" fmla="*/ 0 h 429"/>
                <a:gd name="T14" fmla="*/ 89 w 370"/>
                <a:gd name="T15" fmla="*/ 103 h 429"/>
                <a:gd name="T16" fmla="*/ 136 w 370"/>
                <a:gd name="T17" fmla="*/ 121 h 429"/>
                <a:gd name="T18" fmla="*/ 44 w 370"/>
                <a:gd name="T19" fmla="*/ 184 h 429"/>
                <a:gd name="T20" fmla="*/ 124 w 370"/>
                <a:gd name="T21" fmla="*/ 207 h 429"/>
                <a:gd name="T22" fmla="*/ 17 w 370"/>
                <a:gd name="T23" fmla="*/ 288 h 429"/>
                <a:gd name="T24" fmla="*/ 110 w 370"/>
                <a:gd name="T25" fmla="*/ 304 h 429"/>
                <a:gd name="T26" fmla="*/ 0 w 370"/>
                <a:gd name="T27" fmla="*/ 397 h 429"/>
                <a:gd name="T28" fmla="*/ 186 w 370"/>
                <a:gd name="T29" fmla="*/ 429 h 429"/>
                <a:gd name="T30" fmla="*/ 370 w 370"/>
                <a:gd name="T31" fmla="*/ 397 h 429"/>
                <a:gd name="T32" fmla="*/ 260 w 370"/>
                <a:gd name="T33" fmla="*/ 30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0" h="429">
                  <a:moveTo>
                    <a:pt x="260" y="304"/>
                  </a:moveTo>
                  <a:cubicBezTo>
                    <a:pt x="289" y="305"/>
                    <a:pt x="331" y="302"/>
                    <a:pt x="353" y="288"/>
                  </a:cubicBezTo>
                  <a:cubicBezTo>
                    <a:pt x="312" y="272"/>
                    <a:pt x="267" y="235"/>
                    <a:pt x="246" y="207"/>
                  </a:cubicBezTo>
                  <a:cubicBezTo>
                    <a:pt x="281" y="203"/>
                    <a:pt x="299" y="203"/>
                    <a:pt x="326" y="184"/>
                  </a:cubicBezTo>
                  <a:cubicBezTo>
                    <a:pt x="288" y="176"/>
                    <a:pt x="248" y="141"/>
                    <a:pt x="233" y="120"/>
                  </a:cubicBezTo>
                  <a:cubicBezTo>
                    <a:pt x="253" y="114"/>
                    <a:pt x="254" y="113"/>
                    <a:pt x="271" y="104"/>
                  </a:cubicBezTo>
                  <a:cubicBezTo>
                    <a:pt x="226" y="78"/>
                    <a:pt x="195" y="34"/>
                    <a:pt x="186" y="0"/>
                  </a:cubicBezTo>
                  <a:cubicBezTo>
                    <a:pt x="168" y="54"/>
                    <a:pt x="140" y="84"/>
                    <a:pt x="89" y="103"/>
                  </a:cubicBezTo>
                  <a:cubicBezTo>
                    <a:pt x="105" y="113"/>
                    <a:pt x="119" y="118"/>
                    <a:pt x="136" y="121"/>
                  </a:cubicBezTo>
                  <a:cubicBezTo>
                    <a:pt x="122" y="142"/>
                    <a:pt x="82" y="176"/>
                    <a:pt x="44" y="184"/>
                  </a:cubicBezTo>
                  <a:cubicBezTo>
                    <a:pt x="71" y="203"/>
                    <a:pt x="89" y="203"/>
                    <a:pt x="124" y="207"/>
                  </a:cubicBezTo>
                  <a:cubicBezTo>
                    <a:pt x="103" y="235"/>
                    <a:pt x="58" y="272"/>
                    <a:pt x="17" y="288"/>
                  </a:cubicBezTo>
                  <a:cubicBezTo>
                    <a:pt x="39" y="302"/>
                    <a:pt x="81" y="305"/>
                    <a:pt x="110" y="304"/>
                  </a:cubicBezTo>
                  <a:cubicBezTo>
                    <a:pt x="95" y="333"/>
                    <a:pt x="31" y="383"/>
                    <a:pt x="0" y="397"/>
                  </a:cubicBezTo>
                  <a:cubicBezTo>
                    <a:pt x="66" y="426"/>
                    <a:pt x="133" y="429"/>
                    <a:pt x="186" y="429"/>
                  </a:cubicBezTo>
                  <a:cubicBezTo>
                    <a:pt x="239" y="429"/>
                    <a:pt x="304" y="426"/>
                    <a:pt x="370" y="397"/>
                  </a:cubicBezTo>
                  <a:cubicBezTo>
                    <a:pt x="339" y="383"/>
                    <a:pt x="275" y="333"/>
                    <a:pt x="260" y="30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72"/>
            <p:cNvSpPr/>
            <p:nvPr/>
          </p:nvSpPr>
          <p:spPr bwMode="auto">
            <a:xfrm>
              <a:off x="5195888" y="6202363"/>
              <a:ext cx="82550" cy="388938"/>
            </a:xfrm>
            <a:custGeom>
              <a:avLst/>
              <a:gdLst>
                <a:gd name="T0" fmla="*/ 46 w 46"/>
                <a:gd name="T1" fmla="*/ 205 h 215"/>
                <a:gd name="T2" fmla="*/ 23 w 46"/>
                <a:gd name="T3" fmla="*/ 215 h 215"/>
                <a:gd name="T4" fmla="*/ 23 w 46"/>
                <a:gd name="T5" fmla="*/ 215 h 215"/>
                <a:gd name="T6" fmla="*/ 0 w 46"/>
                <a:gd name="T7" fmla="*/ 205 h 215"/>
                <a:gd name="T8" fmla="*/ 0 w 46"/>
                <a:gd name="T9" fmla="*/ 9 h 215"/>
                <a:gd name="T10" fmla="*/ 23 w 46"/>
                <a:gd name="T11" fmla="*/ 0 h 215"/>
                <a:gd name="T12" fmla="*/ 23 w 46"/>
                <a:gd name="T13" fmla="*/ 0 h 215"/>
                <a:gd name="T14" fmla="*/ 46 w 46"/>
                <a:gd name="T15" fmla="*/ 9 h 215"/>
                <a:gd name="T16" fmla="*/ 46 w 46"/>
                <a:gd name="T17" fmla="*/ 20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15">
                  <a:moveTo>
                    <a:pt x="46" y="205"/>
                  </a:moveTo>
                  <a:cubicBezTo>
                    <a:pt x="46" y="211"/>
                    <a:pt x="36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0" y="215"/>
                    <a:pt x="0" y="211"/>
                    <a:pt x="0" y="20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6" y="4"/>
                    <a:pt x="46" y="9"/>
                  </a:cubicBezTo>
                  <a:lnTo>
                    <a:pt x="46" y="205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73"/>
            <p:cNvSpPr/>
            <p:nvPr/>
          </p:nvSpPr>
          <p:spPr bwMode="auto">
            <a:xfrm>
              <a:off x="4851401" y="5502275"/>
              <a:ext cx="771525" cy="895350"/>
            </a:xfrm>
            <a:custGeom>
              <a:avLst/>
              <a:gdLst>
                <a:gd name="T0" fmla="*/ 301 w 428"/>
                <a:gd name="T1" fmla="*/ 351 h 495"/>
                <a:gd name="T2" fmla="*/ 408 w 428"/>
                <a:gd name="T3" fmla="*/ 332 h 495"/>
                <a:gd name="T4" fmla="*/ 284 w 428"/>
                <a:gd name="T5" fmla="*/ 239 h 495"/>
                <a:gd name="T6" fmla="*/ 377 w 428"/>
                <a:gd name="T7" fmla="*/ 212 h 495"/>
                <a:gd name="T8" fmla="*/ 269 w 428"/>
                <a:gd name="T9" fmla="*/ 139 h 495"/>
                <a:gd name="T10" fmla="*/ 314 w 428"/>
                <a:gd name="T11" fmla="*/ 120 h 495"/>
                <a:gd name="T12" fmla="*/ 216 w 428"/>
                <a:gd name="T13" fmla="*/ 0 h 495"/>
                <a:gd name="T14" fmla="*/ 103 w 428"/>
                <a:gd name="T15" fmla="*/ 119 h 495"/>
                <a:gd name="T16" fmla="*/ 158 w 428"/>
                <a:gd name="T17" fmla="*/ 140 h 495"/>
                <a:gd name="T18" fmla="*/ 51 w 428"/>
                <a:gd name="T19" fmla="*/ 212 h 495"/>
                <a:gd name="T20" fmla="*/ 144 w 428"/>
                <a:gd name="T21" fmla="*/ 239 h 495"/>
                <a:gd name="T22" fmla="*/ 20 w 428"/>
                <a:gd name="T23" fmla="*/ 332 h 495"/>
                <a:gd name="T24" fmla="*/ 127 w 428"/>
                <a:gd name="T25" fmla="*/ 351 h 495"/>
                <a:gd name="T26" fmla="*/ 0 w 428"/>
                <a:gd name="T27" fmla="*/ 458 h 495"/>
                <a:gd name="T28" fmla="*/ 215 w 428"/>
                <a:gd name="T29" fmla="*/ 495 h 495"/>
                <a:gd name="T30" fmla="*/ 428 w 428"/>
                <a:gd name="T31" fmla="*/ 458 h 495"/>
                <a:gd name="T32" fmla="*/ 301 w 428"/>
                <a:gd name="T33" fmla="*/ 351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8" h="495">
                  <a:moveTo>
                    <a:pt x="301" y="351"/>
                  </a:moveTo>
                  <a:cubicBezTo>
                    <a:pt x="334" y="352"/>
                    <a:pt x="383" y="348"/>
                    <a:pt x="408" y="332"/>
                  </a:cubicBezTo>
                  <a:cubicBezTo>
                    <a:pt x="360" y="314"/>
                    <a:pt x="309" y="271"/>
                    <a:pt x="284" y="239"/>
                  </a:cubicBezTo>
                  <a:cubicBezTo>
                    <a:pt x="325" y="234"/>
                    <a:pt x="345" y="234"/>
                    <a:pt x="377" y="212"/>
                  </a:cubicBezTo>
                  <a:cubicBezTo>
                    <a:pt x="333" y="203"/>
                    <a:pt x="286" y="162"/>
                    <a:pt x="269" y="139"/>
                  </a:cubicBezTo>
                  <a:cubicBezTo>
                    <a:pt x="292" y="132"/>
                    <a:pt x="293" y="131"/>
                    <a:pt x="314" y="120"/>
                  </a:cubicBezTo>
                  <a:cubicBezTo>
                    <a:pt x="261" y="90"/>
                    <a:pt x="225" y="39"/>
                    <a:pt x="216" y="0"/>
                  </a:cubicBezTo>
                  <a:cubicBezTo>
                    <a:pt x="194" y="62"/>
                    <a:pt x="162" y="97"/>
                    <a:pt x="103" y="119"/>
                  </a:cubicBezTo>
                  <a:cubicBezTo>
                    <a:pt x="122" y="131"/>
                    <a:pt x="138" y="136"/>
                    <a:pt x="158" y="140"/>
                  </a:cubicBezTo>
                  <a:cubicBezTo>
                    <a:pt x="141" y="164"/>
                    <a:pt x="95" y="203"/>
                    <a:pt x="51" y="212"/>
                  </a:cubicBezTo>
                  <a:cubicBezTo>
                    <a:pt x="83" y="234"/>
                    <a:pt x="103" y="234"/>
                    <a:pt x="144" y="239"/>
                  </a:cubicBezTo>
                  <a:cubicBezTo>
                    <a:pt x="119" y="271"/>
                    <a:pt x="68" y="314"/>
                    <a:pt x="20" y="332"/>
                  </a:cubicBezTo>
                  <a:cubicBezTo>
                    <a:pt x="45" y="348"/>
                    <a:pt x="94" y="352"/>
                    <a:pt x="127" y="351"/>
                  </a:cubicBezTo>
                  <a:cubicBezTo>
                    <a:pt x="110" y="385"/>
                    <a:pt x="36" y="442"/>
                    <a:pt x="0" y="458"/>
                  </a:cubicBezTo>
                  <a:cubicBezTo>
                    <a:pt x="76" y="491"/>
                    <a:pt x="153" y="495"/>
                    <a:pt x="215" y="495"/>
                  </a:cubicBezTo>
                  <a:cubicBezTo>
                    <a:pt x="276" y="495"/>
                    <a:pt x="352" y="491"/>
                    <a:pt x="428" y="458"/>
                  </a:cubicBezTo>
                  <a:cubicBezTo>
                    <a:pt x="392" y="442"/>
                    <a:pt x="318" y="385"/>
                    <a:pt x="301" y="35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74"/>
            <p:cNvSpPr/>
            <p:nvPr/>
          </p:nvSpPr>
          <p:spPr bwMode="auto">
            <a:xfrm>
              <a:off x="6034088" y="6297613"/>
              <a:ext cx="65088" cy="303213"/>
            </a:xfrm>
            <a:custGeom>
              <a:avLst/>
              <a:gdLst>
                <a:gd name="T0" fmla="*/ 36 w 36"/>
                <a:gd name="T1" fmla="*/ 159 h 167"/>
                <a:gd name="T2" fmla="*/ 18 w 36"/>
                <a:gd name="T3" fmla="*/ 167 h 167"/>
                <a:gd name="T4" fmla="*/ 18 w 36"/>
                <a:gd name="T5" fmla="*/ 167 h 167"/>
                <a:gd name="T6" fmla="*/ 0 w 36"/>
                <a:gd name="T7" fmla="*/ 159 h 167"/>
                <a:gd name="T8" fmla="*/ 0 w 36"/>
                <a:gd name="T9" fmla="*/ 7 h 167"/>
                <a:gd name="T10" fmla="*/ 18 w 36"/>
                <a:gd name="T11" fmla="*/ 0 h 167"/>
                <a:gd name="T12" fmla="*/ 18 w 36"/>
                <a:gd name="T13" fmla="*/ 0 h 167"/>
                <a:gd name="T14" fmla="*/ 36 w 36"/>
                <a:gd name="T15" fmla="*/ 7 h 167"/>
                <a:gd name="T16" fmla="*/ 36 w 36"/>
                <a:gd name="T17" fmla="*/ 1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67">
                  <a:moveTo>
                    <a:pt x="36" y="159"/>
                  </a:moveTo>
                  <a:cubicBezTo>
                    <a:pt x="36" y="163"/>
                    <a:pt x="28" y="167"/>
                    <a:pt x="18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8" y="167"/>
                    <a:pt x="0" y="163"/>
                    <a:pt x="0" y="15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3"/>
                    <a:pt x="36" y="7"/>
                  </a:cubicBezTo>
                  <a:lnTo>
                    <a:pt x="36" y="159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75"/>
            <p:cNvSpPr/>
            <p:nvPr/>
          </p:nvSpPr>
          <p:spPr bwMode="auto">
            <a:xfrm>
              <a:off x="5767388" y="5756275"/>
              <a:ext cx="598488" cy="693738"/>
            </a:xfrm>
            <a:custGeom>
              <a:avLst/>
              <a:gdLst>
                <a:gd name="T0" fmla="*/ 233 w 332"/>
                <a:gd name="T1" fmla="*/ 271 h 383"/>
                <a:gd name="T2" fmla="*/ 316 w 332"/>
                <a:gd name="T3" fmla="*/ 257 h 383"/>
                <a:gd name="T4" fmla="*/ 220 w 332"/>
                <a:gd name="T5" fmla="*/ 185 h 383"/>
                <a:gd name="T6" fmla="*/ 292 w 332"/>
                <a:gd name="T7" fmla="*/ 164 h 383"/>
                <a:gd name="T8" fmla="*/ 209 w 332"/>
                <a:gd name="T9" fmla="*/ 107 h 383"/>
                <a:gd name="T10" fmla="*/ 243 w 332"/>
                <a:gd name="T11" fmla="*/ 92 h 383"/>
                <a:gd name="T12" fmla="*/ 167 w 332"/>
                <a:gd name="T13" fmla="*/ 0 h 383"/>
                <a:gd name="T14" fmla="*/ 80 w 332"/>
                <a:gd name="T15" fmla="*/ 91 h 383"/>
                <a:gd name="T16" fmla="*/ 122 w 332"/>
                <a:gd name="T17" fmla="*/ 108 h 383"/>
                <a:gd name="T18" fmla="*/ 40 w 332"/>
                <a:gd name="T19" fmla="*/ 164 h 383"/>
                <a:gd name="T20" fmla="*/ 112 w 332"/>
                <a:gd name="T21" fmla="*/ 185 h 383"/>
                <a:gd name="T22" fmla="*/ 16 w 332"/>
                <a:gd name="T23" fmla="*/ 257 h 383"/>
                <a:gd name="T24" fmla="*/ 99 w 332"/>
                <a:gd name="T25" fmla="*/ 271 h 383"/>
                <a:gd name="T26" fmla="*/ 0 w 332"/>
                <a:gd name="T27" fmla="*/ 354 h 383"/>
                <a:gd name="T28" fmla="*/ 166 w 332"/>
                <a:gd name="T29" fmla="*/ 383 h 383"/>
                <a:gd name="T30" fmla="*/ 332 w 332"/>
                <a:gd name="T31" fmla="*/ 354 h 383"/>
                <a:gd name="T32" fmla="*/ 233 w 332"/>
                <a:gd name="T33" fmla="*/ 27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83">
                  <a:moveTo>
                    <a:pt x="233" y="271"/>
                  </a:moveTo>
                  <a:cubicBezTo>
                    <a:pt x="258" y="272"/>
                    <a:pt x="297" y="269"/>
                    <a:pt x="316" y="257"/>
                  </a:cubicBezTo>
                  <a:cubicBezTo>
                    <a:pt x="279" y="242"/>
                    <a:pt x="239" y="210"/>
                    <a:pt x="220" y="185"/>
                  </a:cubicBezTo>
                  <a:cubicBezTo>
                    <a:pt x="252" y="181"/>
                    <a:pt x="267" y="181"/>
                    <a:pt x="292" y="164"/>
                  </a:cubicBezTo>
                  <a:cubicBezTo>
                    <a:pt x="258" y="157"/>
                    <a:pt x="222" y="125"/>
                    <a:pt x="209" y="107"/>
                  </a:cubicBezTo>
                  <a:cubicBezTo>
                    <a:pt x="226" y="102"/>
                    <a:pt x="227" y="101"/>
                    <a:pt x="243" y="92"/>
                  </a:cubicBezTo>
                  <a:cubicBezTo>
                    <a:pt x="202" y="70"/>
                    <a:pt x="175" y="30"/>
                    <a:pt x="167" y="0"/>
                  </a:cubicBezTo>
                  <a:cubicBezTo>
                    <a:pt x="151" y="48"/>
                    <a:pt x="126" y="75"/>
                    <a:pt x="80" y="91"/>
                  </a:cubicBezTo>
                  <a:cubicBezTo>
                    <a:pt x="94" y="101"/>
                    <a:pt x="107" y="105"/>
                    <a:pt x="122" y="108"/>
                  </a:cubicBezTo>
                  <a:cubicBezTo>
                    <a:pt x="109" y="126"/>
                    <a:pt x="74" y="157"/>
                    <a:pt x="40" y="164"/>
                  </a:cubicBezTo>
                  <a:cubicBezTo>
                    <a:pt x="64" y="181"/>
                    <a:pt x="80" y="181"/>
                    <a:pt x="112" y="185"/>
                  </a:cubicBezTo>
                  <a:cubicBezTo>
                    <a:pt x="92" y="210"/>
                    <a:pt x="53" y="242"/>
                    <a:pt x="16" y="257"/>
                  </a:cubicBezTo>
                  <a:cubicBezTo>
                    <a:pt x="35" y="269"/>
                    <a:pt x="73" y="272"/>
                    <a:pt x="99" y="271"/>
                  </a:cubicBezTo>
                  <a:cubicBezTo>
                    <a:pt x="85" y="297"/>
                    <a:pt x="28" y="342"/>
                    <a:pt x="0" y="354"/>
                  </a:cubicBezTo>
                  <a:cubicBezTo>
                    <a:pt x="59" y="380"/>
                    <a:pt x="119" y="383"/>
                    <a:pt x="166" y="383"/>
                  </a:cubicBezTo>
                  <a:cubicBezTo>
                    <a:pt x="214" y="383"/>
                    <a:pt x="273" y="380"/>
                    <a:pt x="332" y="354"/>
                  </a:cubicBezTo>
                  <a:cubicBezTo>
                    <a:pt x="304" y="342"/>
                    <a:pt x="246" y="297"/>
                    <a:pt x="233" y="27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76"/>
            <p:cNvSpPr/>
            <p:nvPr/>
          </p:nvSpPr>
          <p:spPr bwMode="auto">
            <a:xfrm>
              <a:off x="6351588" y="6188075"/>
              <a:ext cx="85725" cy="392113"/>
            </a:xfrm>
            <a:custGeom>
              <a:avLst/>
              <a:gdLst>
                <a:gd name="T0" fmla="*/ 47 w 47"/>
                <a:gd name="T1" fmla="*/ 208 h 217"/>
                <a:gd name="T2" fmla="*/ 23 w 47"/>
                <a:gd name="T3" fmla="*/ 217 h 217"/>
                <a:gd name="T4" fmla="*/ 23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3 w 47"/>
                <a:gd name="T11" fmla="*/ 0 h 217"/>
                <a:gd name="T12" fmla="*/ 23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77"/>
            <p:cNvSpPr/>
            <p:nvPr/>
          </p:nvSpPr>
          <p:spPr bwMode="auto">
            <a:xfrm>
              <a:off x="6003926" y="5481638"/>
              <a:ext cx="779463" cy="904875"/>
            </a:xfrm>
            <a:custGeom>
              <a:avLst/>
              <a:gdLst>
                <a:gd name="T0" fmla="*/ 304 w 432"/>
                <a:gd name="T1" fmla="*/ 354 h 500"/>
                <a:gd name="T2" fmla="*/ 412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7 w 432"/>
                <a:gd name="T11" fmla="*/ 120 h 500"/>
                <a:gd name="T12" fmla="*/ 218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0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78"/>
            <p:cNvSpPr/>
            <p:nvPr/>
          </p:nvSpPr>
          <p:spPr bwMode="auto">
            <a:xfrm>
              <a:off x="7075488" y="6249988"/>
              <a:ext cx="71438" cy="336550"/>
            </a:xfrm>
            <a:custGeom>
              <a:avLst/>
              <a:gdLst>
                <a:gd name="T0" fmla="*/ 40 w 40"/>
                <a:gd name="T1" fmla="*/ 178 h 186"/>
                <a:gd name="T2" fmla="*/ 20 w 40"/>
                <a:gd name="T3" fmla="*/ 186 h 186"/>
                <a:gd name="T4" fmla="*/ 20 w 40"/>
                <a:gd name="T5" fmla="*/ 186 h 186"/>
                <a:gd name="T6" fmla="*/ 0 w 40"/>
                <a:gd name="T7" fmla="*/ 178 h 186"/>
                <a:gd name="T8" fmla="*/ 0 w 40"/>
                <a:gd name="T9" fmla="*/ 8 h 186"/>
                <a:gd name="T10" fmla="*/ 20 w 40"/>
                <a:gd name="T11" fmla="*/ 0 h 186"/>
                <a:gd name="T12" fmla="*/ 20 w 40"/>
                <a:gd name="T13" fmla="*/ 0 h 186"/>
                <a:gd name="T14" fmla="*/ 40 w 40"/>
                <a:gd name="T15" fmla="*/ 8 h 186"/>
                <a:gd name="T16" fmla="*/ 40 w 40"/>
                <a:gd name="T1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6">
                  <a:moveTo>
                    <a:pt x="40" y="178"/>
                  </a:moveTo>
                  <a:cubicBezTo>
                    <a:pt x="40" y="183"/>
                    <a:pt x="31" y="186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3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79"/>
            <p:cNvSpPr/>
            <p:nvPr/>
          </p:nvSpPr>
          <p:spPr bwMode="auto">
            <a:xfrm>
              <a:off x="6777038" y="5645150"/>
              <a:ext cx="666750" cy="774700"/>
            </a:xfrm>
            <a:custGeom>
              <a:avLst/>
              <a:gdLst>
                <a:gd name="T0" fmla="*/ 260 w 370"/>
                <a:gd name="T1" fmla="*/ 303 h 428"/>
                <a:gd name="T2" fmla="*/ 352 w 370"/>
                <a:gd name="T3" fmla="*/ 287 h 428"/>
                <a:gd name="T4" fmla="*/ 245 w 370"/>
                <a:gd name="T5" fmla="*/ 206 h 428"/>
                <a:gd name="T6" fmla="*/ 326 w 370"/>
                <a:gd name="T7" fmla="*/ 183 h 428"/>
                <a:gd name="T8" fmla="*/ 233 w 370"/>
                <a:gd name="T9" fmla="*/ 119 h 428"/>
                <a:gd name="T10" fmla="*/ 271 w 370"/>
                <a:gd name="T11" fmla="*/ 103 h 428"/>
                <a:gd name="T12" fmla="*/ 186 w 370"/>
                <a:gd name="T13" fmla="*/ 0 h 428"/>
                <a:gd name="T14" fmla="*/ 89 w 370"/>
                <a:gd name="T15" fmla="*/ 102 h 428"/>
                <a:gd name="T16" fmla="*/ 136 w 370"/>
                <a:gd name="T17" fmla="*/ 120 h 428"/>
                <a:gd name="T18" fmla="*/ 44 w 370"/>
                <a:gd name="T19" fmla="*/ 183 h 428"/>
                <a:gd name="T20" fmla="*/ 124 w 370"/>
                <a:gd name="T21" fmla="*/ 206 h 428"/>
                <a:gd name="T22" fmla="*/ 17 w 370"/>
                <a:gd name="T23" fmla="*/ 287 h 428"/>
                <a:gd name="T24" fmla="*/ 109 w 370"/>
                <a:gd name="T25" fmla="*/ 303 h 428"/>
                <a:gd name="T26" fmla="*/ 0 w 370"/>
                <a:gd name="T27" fmla="*/ 395 h 428"/>
                <a:gd name="T28" fmla="*/ 185 w 370"/>
                <a:gd name="T29" fmla="*/ 428 h 428"/>
                <a:gd name="T30" fmla="*/ 370 w 370"/>
                <a:gd name="T31" fmla="*/ 395 h 428"/>
                <a:gd name="T32" fmla="*/ 260 w 370"/>
                <a:gd name="T33" fmla="*/ 30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0" h="428">
                  <a:moveTo>
                    <a:pt x="260" y="303"/>
                  </a:moveTo>
                  <a:cubicBezTo>
                    <a:pt x="288" y="304"/>
                    <a:pt x="331" y="301"/>
                    <a:pt x="352" y="287"/>
                  </a:cubicBezTo>
                  <a:cubicBezTo>
                    <a:pt x="311" y="271"/>
                    <a:pt x="267" y="234"/>
                    <a:pt x="245" y="206"/>
                  </a:cubicBezTo>
                  <a:cubicBezTo>
                    <a:pt x="281" y="202"/>
                    <a:pt x="298" y="202"/>
                    <a:pt x="326" y="183"/>
                  </a:cubicBezTo>
                  <a:cubicBezTo>
                    <a:pt x="288" y="175"/>
                    <a:pt x="247" y="140"/>
                    <a:pt x="233" y="119"/>
                  </a:cubicBezTo>
                  <a:cubicBezTo>
                    <a:pt x="252" y="113"/>
                    <a:pt x="253" y="112"/>
                    <a:pt x="271" y="103"/>
                  </a:cubicBezTo>
                  <a:cubicBezTo>
                    <a:pt x="226" y="77"/>
                    <a:pt x="195" y="33"/>
                    <a:pt x="186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5" y="112"/>
                    <a:pt x="119" y="117"/>
                    <a:pt x="136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1" y="202"/>
                    <a:pt x="89" y="202"/>
                    <a:pt x="124" y="206"/>
                  </a:cubicBezTo>
                  <a:cubicBezTo>
                    <a:pt x="102" y="234"/>
                    <a:pt x="58" y="271"/>
                    <a:pt x="17" y="287"/>
                  </a:cubicBezTo>
                  <a:cubicBezTo>
                    <a:pt x="39" y="301"/>
                    <a:pt x="81" y="304"/>
                    <a:pt x="109" y="303"/>
                  </a:cubicBezTo>
                  <a:cubicBezTo>
                    <a:pt x="95" y="332"/>
                    <a:pt x="31" y="382"/>
                    <a:pt x="0" y="395"/>
                  </a:cubicBezTo>
                  <a:cubicBezTo>
                    <a:pt x="66" y="425"/>
                    <a:pt x="132" y="428"/>
                    <a:pt x="185" y="428"/>
                  </a:cubicBezTo>
                  <a:cubicBezTo>
                    <a:pt x="238" y="428"/>
                    <a:pt x="304" y="425"/>
                    <a:pt x="370" y="395"/>
                  </a:cubicBezTo>
                  <a:cubicBezTo>
                    <a:pt x="339" y="382"/>
                    <a:pt x="275" y="332"/>
                    <a:pt x="260" y="303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80"/>
            <p:cNvSpPr/>
            <p:nvPr/>
          </p:nvSpPr>
          <p:spPr bwMode="auto">
            <a:xfrm>
              <a:off x="6738938" y="6238875"/>
              <a:ext cx="77788" cy="360363"/>
            </a:xfrm>
            <a:custGeom>
              <a:avLst/>
              <a:gdLst>
                <a:gd name="T0" fmla="*/ 43 w 43"/>
                <a:gd name="T1" fmla="*/ 190 h 199"/>
                <a:gd name="T2" fmla="*/ 22 w 43"/>
                <a:gd name="T3" fmla="*/ 199 h 199"/>
                <a:gd name="T4" fmla="*/ 22 w 43"/>
                <a:gd name="T5" fmla="*/ 199 h 199"/>
                <a:gd name="T6" fmla="*/ 0 w 43"/>
                <a:gd name="T7" fmla="*/ 190 h 199"/>
                <a:gd name="T8" fmla="*/ 0 w 43"/>
                <a:gd name="T9" fmla="*/ 9 h 199"/>
                <a:gd name="T10" fmla="*/ 22 w 43"/>
                <a:gd name="T11" fmla="*/ 0 h 199"/>
                <a:gd name="T12" fmla="*/ 22 w 43"/>
                <a:gd name="T13" fmla="*/ 0 h 199"/>
                <a:gd name="T14" fmla="*/ 43 w 43"/>
                <a:gd name="T15" fmla="*/ 9 h 199"/>
                <a:gd name="T16" fmla="*/ 43 w 43"/>
                <a:gd name="T17" fmla="*/ 1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99">
                  <a:moveTo>
                    <a:pt x="43" y="190"/>
                  </a:moveTo>
                  <a:cubicBezTo>
                    <a:pt x="43" y="195"/>
                    <a:pt x="34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10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3" y="4"/>
                    <a:pt x="43" y="9"/>
                  </a:cubicBezTo>
                  <a:lnTo>
                    <a:pt x="43" y="19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1"/>
            <p:cNvSpPr/>
            <p:nvPr/>
          </p:nvSpPr>
          <p:spPr bwMode="auto">
            <a:xfrm>
              <a:off x="6421438" y="5592763"/>
              <a:ext cx="714375" cy="828675"/>
            </a:xfrm>
            <a:custGeom>
              <a:avLst/>
              <a:gdLst>
                <a:gd name="T0" fmla="*/ 278 w 396"/>
                <a:gd name="T1" fmla="*/ 324 h 458"/>
                <a:gd name="T2" fmla="*/ 377 w 396"/>
                <a:gd name="T3" fmla="*/ 307 h 458"/>
                <a:gd name="T4" fmla="*/ 263 w 396"/>
                <a:gd name="T5" fmla="*/ 221 h 458"/>
                <a:gd name="T6" fmla="*/ 349 w 396"/>
                <a:gd name="T7" fmla="*/ 196 h 458"/>
                <a:gd name="T8" fmla="*/ 249 w 396"/>
                <a:gd name="T9" fmla="*/ 128 h 458"/>
                <a:gd name="T10" fmla="*/ 290 w 396"/>
                <a:gd name="T11" fmla="*/ 111 h 458"/>
                <a:gd name="T12" fmla="*/ 199 w 396"/>
                <a:gd name="T13" fmla="*/ 0 h 458"/>
                <a:gd name="T14" fmla="*/ 95 w 396"/>
                <a:gd name="T15" fmla="*/ 109 h 458"/>
                <a:gd name="T16" fmla="*/ 146 w 396"/>
                <a:gd name="T17" fmla="*/ 129 h 458"/>
                <a:gd name="T18" fmla="*/ 47 w 396"/>
                <a:gd name="T19" fmla="*/ 196 h 458"/>
                <a:gd name="T20" fmla="*/ 133 w 396"/>
                <a:gd name="T21" fmla="*/ 221 h 458"/>
                <a:gd name="T22" fmla="*/ 19 w 396"/>
                <a:gd name="T23" fmla="*/ 307 h 458"/>
                <a:gd name="T24" fmla="*/ 118 w 396"/>
                <a:gd name="T25" fmla="*/ 324 h 458"/>
                <a:gd name="T26" fmla="*/ 0 w 396"/>
                <a:gd name="T27" fmla="*/ 423 h 458"/>
                <a:gd name="T28" fmla="*/ 199 w 396"/>
                <a:gd name="T29" fmla="*/ 458 h 458"/>
                <a:gd name="T30" fmla="*/ 396 w 396"/>
                <a:gd name="T31" fmla="*/ 423 h 458"/>
                <a:gd name="T32" fmla="*/ 278 w 396"/>
                <a:gd name="T33" fmla="*/ 32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6" h="458">
                  <a:moveTo>
                    <a:pt x="278" y="324"/>
                  </a:moveTo>
                  <a:cubicBezTo>
                    <a:pt x="308" y="325"/>
                    <a:pt x="354" y="322"/>
                    <a:pt x="377" y="307"/>
                  </a:cubicBezTo>
                  <a:cubicBezTo>
                    <a:pt x="333" y="290"/>
                    <a:pt x="286" y="251"/>
                    <a:pt x="263" y="221"/>
                  </a:cubicBezTo>
                  <a:cubicBezTo>
                    <a:pt x="300" y="216"/>
                    <a:pt x="319" y="216"/>
                    <a:pt x="349" y="196"/>
                  </a:cubicBezTo>
                  <a:cubicBezTo>
                    <a:pt x="308" y="188"/>
                    <a:pt x="265" y="150"/>
                    <a:pt x="249" y="128"/>
                  </a:cubicBezTo>
                  <a:cubicBezTo>
                    <a:pt x="270" y="122"/>
                    <a:pt x="271" y="121"/>
                    <a:pt x="290" y="111"/>
                  </a:cubicBezTo>
                  <a:cubicBezTo>
                    <a:pt x="241" y="83"/>
                    <a:pt x="208" y="36"/>
                    <a:pt x="199" y="0"/>
                  </a:cubicBezTo>
                  <a:cubicBezTo>
                    <a:pt x="180" y="57"/>
                    <a:pt x="150" y="90"/>
                    <a:pt x="95" y="109"/>
                  </a:cubicBezTo>
                  <a:cubicBezTo>
                    <a:pt x="112" y="121"/>
                    <a:pt x="127" y="126"/>
                    <a:pt x="146" y="129"/>
                  </a:cubicBezTo>
                  <a:cubicBezTo>
                    <a:pt x="130" y="151"/>
                    <a:pt x="88" y="188"/>
                    <a:pt x="47" y="196"/>
                  </a:cubicBezTo>
                  <a:cubicBezTo>
                    <a:pt x="77" y="216"/>
                    <a:pt x="96" y="216"/>
                    <a:pt x="133" y="221"/>
                  </a:cubicBezTo>
                  <a:cubicBezTo>
                    <a:pt x="110" y="251"/>
                    <a:pt x="63" y="290"/>
                    <a:pt x="19" y="307"/>
                  </a:cubicBezTo>
                  <a:cubicBezTo>
                    <a:pt x="42" y="322"/>
                    <a:pt x="87" y="325"/>
                    <a:pt x="118" y="324"/>
                  </a:cubicBezTo>
                  <a:cubicBezTo>
                    <a:pt x="102" y="355"/>
                    <a:pt x="33" y="409"/>
                    <a:pt x="0" y="423"/>
                  </a:cubicBezTo>
                  <a:cubicBezTo>
                    <a:pt x="71" y="454"/>
                    <a:pt x="142" y="458"/>
                    <a:pt x="199" y="458"/>
                  </a:cubicBezTo>
                  <a:cubicBezTo>
                    <a:pt x="255" y="458"/>
                    <a:pt x="325" y="454"/>
                    <a:pt x="396" y="423"/>
                  </a:cubicBezTo>
                  <a:cubicBezTo>
                    <a:pt x="363" y="409"/>
                    <a:pt x="294" y="355"/>
                    <a:pt x="278" y="32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82"/>
            <p:cNvSpPr/>
            <p:nvPr/>
          </p:nvSpPr>
          <p:spPr bwMode="auto">
            <a:xfrm>
              <a:off x="7810501" y="6232525"/>
              <a:ext cx="76200" cy="354013"/>
            </a:xfrm>
            <a:custGeom>
              <a:avLst/>
              <a:gdLst>
                <a:gd name="T0" fmla="*/ 42 w 42"/>
                <a:gd name="T1" fmla="*/ 187 h 195"/>
                <a:gd name="T2" fmla="*/ 21 w 42"/>
                <a:gd name="T3" fmla="*/ 195 h 195"/>
                <a:gd name="T4" fmla="*/ 21 w 42"/>
                <a:gd name="T5" fmla="*/ 195 h 195"/>
                <a:gd name="T6" fmla="*/ 0 w 42"/>
                <a:gd name="T7" fmla="*/ 187 h 195"/>
                <a:gd name="T8" fmla="*/ 0 w 42"/>
                <a:gd name="T9" fmla="*/ 9 h 195"/>
                <a:gd name="T10" fmla="*/ 21 w 42"/>
                <a:gd name="T11" fmla="*/ 0 h 195"/>
                <a:gd name="T12" fmla="*/ 21 w 42"/>
                <a:gd name="T13" fmla="*/ 0 h 195"/>
                <a:gd name="T14" fmla="*/ 42 w 42"/>
                <a:gd name="T15" fmla="*/ 9 h 195"/>
                <a:gd name="T16" fmla="*/ 42 w 42"/>
                <a:gd name="T17" fmla="*/ 18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95">
                  <a:moveTo>
                    <a:pt x="42" y="187"/>
                  </a:moveTo>
                  <a:cubicBezTo>
                    <a:pt x="42" y="191"/>
                    <a:pt x="33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0" y="195"/>
                    <a:pt x="0" y="191"/>
                    <a:pt x="0" y="18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3" y="0"/>
                    <a:pt x="42" y="4"/>
                    <a:pt x="42" y="9"/>
                  </a:cubicBezTo>
                  <a:lnTo>
                    <a:pt x="42" y="187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83"/>
            <p:cNvSpPr/>
            <p:nvPr/>
          </p:nvSpPr>
          <p:spPr bwMode="auto">
            <a:xfrm>
              <a:off x="7508876" y="5624513"/>
              <a:ext cx="677863" cy="787400"/>
            </a:xfrm>
            <a:custGeom>
              <a:avLst/>
              <a:gdLst>
                <a:gd name="T0" fmla="*/ 265 w 376"/>
                <a:gd name="T1" fmla="*/ 308 h 435"/>
                <a:gd name="T2" fmla="*/ 358 w 376"/>
                <a:gd name="T3" fmla="*/ 292 h 435"/>
                <a:gd name="T4" fmla="*/ 250 w 376"/>
                <a:gd name="T5" fmla="*/ 210 h 435"/>
                <a:gd name="T6" fmla="*/ 332 w 376"/>
                <a:gd name="T7" fmla="*/ 186 h 435"/>
                <a:gd name="T8" fmla="*/ 237 w 376"/>
                <a:gd name="T9" fmla="*/ 122 h 435"/>
                <a:gd name="T10" fmla="*/ 276 w 376"/>
                <a:gd name="T11" fmla="*/ 105 h 435"/>
                <a:gd name="T12" fmla="*/ 190 w 376"/>
                <a:gd name="T13" fmla="*/ 0 h 435"/>
                <a:gd name="T14" fmla="*/ 91 w 376"/>
                <a:gd name="T15" fmla="*/ 104 h 435"/>
                <a:gd name="T16" fmla="*/ 139 w 376"/>
                <a:gd name="T17" fmla="*/ 123 h 435"/>
                <a:gd name="T18" fmla="*/ 45 w 376"/>
                <a:gd name="T19" fmla="*/ 186 h 435"/>
                <a:gd name="T20" fmla="*/ 127 w 376"/>
                <a:gd name="T21" fmla="*/ 210 h 435"/>
                <a:gd name="T22" fmla="*/ 18 w 376"/>
                <a:gd name="T23" fmla="*/ 292 h 435"/>
                <a:gd name="T24" fmla="*/ 112 w 376"/>
                <a:gd name="T25" fmla="*/ 308 h 435"/>
                <a:gd name="T26" fmla="*/ 0 w 376"/>
                <a:gd name="T27" fmla="*/ 402 h 435"/>
                <a:gd name="T28" fmla="*/ 189 w 376"/>
                <a:gd name="T29" fmla="*/ 435 h 435"/>
                <a:gd name="T30" fmla="*/ 376 w 376"/>
                <a:gd name="T31" fmla="*/ 402 h 435"/>
                <a:gd name="T32" fmla="*/ 265 w 376"/>
                <a:gd name="T33" fmla="*/ 30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6" h="435">
                  <a:moveTo>
                    <a:pt x="265" y="308"/>
                  </a:moveTo>
                  <a:cubicBezTo>
                    <a:pt x="293" y="309"/>
                    <a:pt x="337" y="306"/>
                    <a:pt x="358" y="292"/>
                  </a:cubicBezTo>
                  <a:cubicBezTo>
                    <a:pt x="317" y="275"/>
                    <a:pt x="272" y="238"/>
                    <a:pt x="250" y="210"/>
                  </a:cubicBezTo>
                  <a:cubicBezTo>
                    <a:pt x="285" y="205"/>
                    <a:pt x="303" y="205"/>
                    <a:pt x="332" y="186"/>
                  </a:cubicBezTo>
                  <a:cubicBezTo>
                    <a:pt x="293" y="179"/>
                    <a:pt x="252" y="142"/>
                    <a:pt x="237" y="122"/>
                  </a:cubicBezTo>
                  <a:cubicBezTo>
                    <a:pt x="257" y="116"/>
                    <a:pt x="258" y="115"/>
                    <a:pt x="276" y="105"/>
                  </a:cubicBezTo>
                  <a:cubicBezTo>
                    <a:pt x="230" y="79"/>
                    <a:pt x="198" y="34"/>
                    <a:pt x="190" y="0"/>
                  </a:cubicBezTo>
                  <a:cubicBezTo>
                    <a:pt x="171" y="54"/>
                    <a:pt x="142" y="85"/>
                    <a:pt x="91" y="104"/>
                  </a:cubicBezTo>
                  <a:cubicBezTo>
                    <a:pt x="107" y="115"/>
                    <a:pt x="121" y="119"/>
                    <a:pt x="139" y="123"/>
                  </a:cubicBezTo>
                  <a:cubicBezTo>
                    <a:pt x="124" y="144"/>
                    <a:pt x="84" y="179"/>
                    <a:pt x="45" y="186"/>
                  </a:cubicBezTo>
                  <a:cubicBezTo>
                    <a:pt x="73" y="205"/>
                    <a:pt x="91" y="205"/>
                    <a:pt x="127" y="210"/>
                  </a:cubicBezTo>
                  <a:cubicBezTo>
                    <a:pt x="105" y="238"/>
                    <a:pt x="60" y="275"/>
                    <a:pt x="18" y="292"/>
                  </a:cubicBezTo>
                  <a:cubicBezTo>
                    <a:pt x="40" y="306"/>
                    <a:pt x="83" y="309"/>
                    <a:pt x="112" y="308"/>
                  </a:cubicBezTo>
                  <a:cubicBezTo>
                    <a:pt x="97" y="338"/>
                    <a:pt x="32" y="388"/>
                    <a:pt x="0" y="402"/>
                  </a:cubicBezTo>
                  <a:cubicBezTo>
                    <a:pt x="67" y="431"/>
                    <a:pt x="135" y="435"/>
                    <a:pt x="189" y="435"/>
                  </a:cubicBezTo>
                  <a:cubicBezTo>
                    <a:pt x="243" y="435"/>
                    <a:pt x="309" y="431"/>
                    <a:pt x="376" y="402"/>
                  </a:cubicBezTo>
                  <a:cubicBezTo>
                    <a:pt x="345" y="388"/>
                    <a:pt x="279" y="338"/>
                    <a:pt x="265" y="308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84"/>
            <p:cNvSpPr/>
            <p:nvPr/>
          </p:nvSpPr>
          <p:spPr bwMode="auto">
            <a:xfrm>
              <a:off x="7412038" y="6188075"/>
              <a:ext cx="84138" cy="392113"/>
            </a:xfrm>
            <a:custGeom>
              <a:avLst/>
              <a:gdLst>
                <a:gd name="T0" fmla="*/ 47 w 47"/>
                <a:gd name="T1" fmla="*/ 208 h 217"/>
                <a:gd name="T2" fmla="*/ 23 w 47"/>
                <a:gd name="T3" fmla="*/ 217 h 217"/>
                <a:gd name="T4" fmla="*/ 23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3 w 47"/>
                <a:gd name="T11" fmla="*/ 0 h 217"/>
                <a:gd name="T12" fmla="*/ 23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85"/>
            <p:cNvSpPr/>
            <p:nvPr/>
          </p:nvSpPr>
          <p:spPr bwMode="auto">
            <a:xfrm>
              <a:off x="7064376" y="5481638"/>
              <a:ext cx="777875" cy="904875"/>
            </a:xfrm>
            <a:custGeom>
              <a:avLst/>
              <a:gdLst>
                <a:gd name="T0" fmla="*/ 304 w 432"/>
                <a:gd name="T1" fmla="*/ 354 h 500"/>
                <a:gd name="T2" fmla="*/ 412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7 w 432"/>
                <a:gd name="T11" fmla="*/ 120 h 500"/>
                <a:gd name="T12" fmla="*/ 218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1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7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1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86"/>
            <p:cNvSpPr/>
            <p:nvPr/>
          </p:nvSpPr>
          <p:spPr bwMode="auto">
            <a:xfrm>
              <a:off x="7470776" y="6321425"/>
              <a:ext cx="61913" cy="284163"/>
            </a:xfrm>
            <a:custGeom>
              <a:avLst/>
              <a:gdLst>
                <a:gd name="T0" fmla="*/ 34 w 34"/>
                <a:gd name="T1" fmla="*/ 150 h 157"/>
                <a:gd name="T2" fmla="*/ 17 w 34"/>
                <a:gd name="T3" fmla="*/ 157 h 157"/>
                <a:gd name="T4" fmla="*/ 17 w 34"/>
                <a:gd name="T5" fmla="*/ 157 h 157"/>
                <a:gd name="T6" fmla="*/ 0 w 34"/>
                <a:gd name="T7" fmla="*/ 150 h 157"/>
                <a:gd name="T8" fmla="*/ 0 w 34"/>
                <a:gd name="T9" fmla="*/ 7 h 157"/>
                <a:gd name="T10" fmla="*/ 17 w 34"/>
                <a:gd name="T11" fmla="*/ 0 h 157"/>
                <a:gd name="T12" fmla="*/ 17 w 34"/>
                <a:gd name="T13" fmla="*/ 0 h 157"/>
                <a:gd name="T14" fmla="*/ 34 w 34"/>
                <a:gd name="T15" fmla="*/ 7 h 157"/>
                <a:gd name="T16" fmla="*/ 34 w 34"/>
                <a:gd name="T17" fmla="*/ 15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57">
                  <a:moveTo>
                    <a:pt x="34" y="150"/>
                  </a:moveTo>
                  <a:cubicBezTo>
                    <a:pt x="34" y="154"/>
                    <a:pt x="27" y="157"/>
                    <a:pt x="17" y="157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8" y="157"/>
                    <a:pt x="0" y="154"/>
                    <a:pt x="0" y="1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4" y="3"/>
                    <a:pt x="34" y="7"/>
                  </a:cubicBezTo>
                  <a:lnTo>
                    <a:pt x="34" y="15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87"/>
            <p:cNvSpPr/>
            <p:nvPr/>
          </p:nvSpPr>
          <p:spPr bwMode="auto">
            <a:xfrm>
              <a:off x="7221538" y="5808663"/>
              <a:ext cx="563563" cy="655638"/>
            </a:xfrm>
            <a:custGeom>
              <a:avLst/>
              <a:gdLst>
                <a:gd name="T0" fmla="*/ 220 w 313"/>
                <a:gd name="T1" fmla="*/ 257 h 362"/>
                <a:gd name="T2" fmla="*/ 298 w 313"/>
                <a:gd name="T3" fmla="*/ 243 h 362"/>
                <a:gd name="T4" fmla="*/ 207 w 313"/>
                <a:gd name="T5" fmla="*/ 175 h 362"/>
                <a:gd name="T6" fmla="*/ 275 w 313"/>
                <a:gd name="T7" fmla="*/ 155 h 362"/>
                <a:gd name="T8" fmla="*/ 197 w 313"/>
                <a:gd name="T9" fmla="*/ 101 h 362"/>
                <a:gd name="T10" fmla="*/ 229 w 313"/>
                <a:gd name="T11" fmla="*/ 88 h 362"/>
                <a:gd name="T12" fmla="*/ 157 w 313"/>
                <a:gd name="T13" fmla="*/ 0 h 362"/>
                <a:gd name="T14" fmla="*/ 75 w 313"/>
                <a:gd name="T15" fmla="*/ 87 h 362"/>
                <a:gd name="T16" fmla="*/ 115 w 313"/>
                <a:gd name="T17" fmla="*/ 102 h 362"/>
                <a:gd name="T18" fmla="*/ 37 w 313"/>
                <a:gd name="T19" fmla="*/ 155 h 362"/>
                <a:gd name="T20" fmla="*/ 105 w 313"/>
                <a:gd name="T21" fmla="*/ 175 h 362"/>
                <a:gd name="T22" fmla="*/ 15 w 313"/>
                <a:gd name="T23" fmla="*/ 243 h 362"/>
                <a:gd name="T24" fmla="*/ 93 w 313"/>
                <a:gd name="T25" fmla="*/ 257 h 362"/>
                <a:gd name="T26" fmla="*/ 0 w 313"/>
                <a:gd name="T27" fmla="*/ 335 h 362"/>
                <a:gd name="T28" fmla="*/ 157 w 313"/>
                <a:gd name="T29" fmla="*/ 362 h 362"/>
                <a:gd name="T30" fmla="*/ 313 w 313"/>
                <a:gd name="T31" fmla="*/ 335 h 362"/>
                <a:gd name="T32" fmla="*/ 220 w 313"/>
                <a:gd name="T33" fmla="*/ 25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3" h="362">
                  <a:moveTo>
                    <a:pt x="220" y="257"/>
                  </a:moveTo>
                  <a:cubicBezTo>
                    <a:pt x="244" y="257"/>
                    <a:pt x="280" y="255"/>
                    <a:pt x="298" y="243"/>
                  </a:cubicBezTo>
                  <a:cubicBezTo>
                    <a:pt x="263" y="229"/>
                    <a:pt x="226" y="199"/>
                    <a:pt x="207" y="175"/>
                  </a:cubicBezTo>
                  <a:cubicBezTo>
                    <a:pt x="237" y="171"/>
                    <a:pt x="252" y="171"/>
                    <a:pt x="275" y="155"/>
                  </a:cubicBezTo>
                  <a:cubicBezTo>
                    <a:pt x="243" y="149"/>
                    <a:pt x="209" y="119"/>
                    <a:pt x="197" y="101"/>
                  </a:cubicBezTo>
                  <a:cubicBezTo>
                    <a:pt x="213" y="97"/>
                    <a:pt x="214" y="96"/>
                    <a:pt x="229" y="88"/>
                  </a:cubicBezTo>
                  <a:cubicBezTo>
                    <a:pt x="191" y="66"/>
                    <a:pt x="165" y="29"/>
                    <a:pt x="157" y="0"/>
                  </a:cubicBezTo>
                  <a:cubicBezTo>
                    <a:pt x="142" y="45"/>
                    <a:pt x="118" y="71"/>
                    <a:pt x="75" y="87"/>
                  </a:cubicBezTo>
                  <a:cubicBezTo>
                    <a:pt x="89" y="96"/>
                    <a:pt x="100" y="99"/>
                    <a:pt x="115" y="102"/>
                  </a:cubicBezTo>
                  <a:cubicBezTo>
                    <a:pt x="103" y="120"/>
                    <a:pt x="69" y="149"/>
                    <a:pt x="37" y="155"/>
                  </a:cubicBezTo>
                  <a:cubicBezTo>
                    <a:pt x="60" y="171"/>
                    <a:pt x="75" y="171"/>
                    <a:pt x="105" y="175"/>
                  </a:cubicBezTo>
                  <a:cubicBezTo>
                    <a:pt x="87" y="199"/>
                    <a:pt x="49" y="229"/>
                    <a:pt x="15" y="243"/>
                  </a:cubicBezTo>
                  <a:cubicBezTo>
                    <a:pt x="33" y="255"/>
                    <a:pt x="69" y="257"/>
                    <a:pt x="93" y="257"/>
                  </a:cubicBezTo>
                  <a:cubicBezTo>
                    <a:pt x="80" y="281"/>
                    <a:pt x="26" y="324"/>
                    <a:pt x="0" y="335"/>
                  </a:cubicBezTo>
                  <a:cubicBezTo>
                    <a:pt x="55" y="359"/>
                    <a:pt x="112" y="362"/>
                    <a:pt x="157" y="362"/>
                  </a:cubicBezTo>
                  <a:cubicBezTo>
                    <a:pt x="202" y="362"/>
                    <a:pt x="257" y="359"/>
                    <a:pt x="313" y="335"/>
                  </a:cubicBezTo>
                  <a:cubicBezTo>
                    <a:pt x="286" y="324"/>
                    <a:pt x="232" y="281"/>
                    <a:pt x="220" y="257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88"/>
            <p:cNvSpPr/>
            <p:nvPr/>
          </p:nvSpPr>
          <p:spPr bwMode="auto">
            <a:xfrm>
              <a:off x="8169276" y="6224588"/>
              <a:ext cx="80963" cy="371475"/>
            </a:xfrm>
            <a:custGeom>
              <a:avLst/>
              <a:gdLst>
                <a:gd name="T0" fmla="*/ 45 w 45"/>
                <a:gd name="T1" fmla="*/ 197 h 206"/>
                <a:gd name="T2" fmla="*/ 23 w 45"/>
                <a:gd name="T3" fmla="*/ 206 h 206"/>
                <a:gd name="T4" fmla="*/ 23 w 45"/>
                <a:gd name="T5" fmla="*/ 206 h 206"/>
                <a:gd name="T6" fmla="*/ 0 w 45"/>
                <a:gd name="T7" fmla="*/ 197 h 206"/>
                <a:gd name="T8" fmla="*/ 0 w 45"/>
                <a:gd name="T9" fmla="*/ 9 h 206"/>
                <a:gd name="T10" fmla="*/ 23 w 45"/>
                <a:gd name="T11" fmla="*/ 0 h 206"/>
                <a:gd name="T12" fmla="*/ 23 w 45"/>
                <a:gd name="T13" fmla="*/ 0 h 206"/>
                <a:gd name="T14" fmla="*/ 45 w 45"/>
                <a:gd name="T15" fmla="*/ 9 h 206"/>
                <a:gd name="T16" fmla="*/ 45 w 45"/>
                <a:gd name="T17" fmla="*/ 19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06">
                  <a:moveTo>
                    <a:pt x="45" y="197"/>
                  </a:moveTo>
                  <a:cubicBezTo>
                    <a:pt x="45" y="202"/>
                    <a:pt x="35" y="206"/>
                    <a:pt x="23" y="206"/>
                  </a:cubicBezTo>
                  <a:cubicBezTo>
                    <a:pt x="23" y="206"/>
                    <a:pt x="23" y="206"/>
                    <a:pt x="23" y="206"/>
                  </a:cubicBezTo>
                  <a:cubicBezTo>
                    <a:pt x="10" y="206"/>
                    <a:pt x="0" y="202"/>
                    <a:pt x="0" y="19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4"/>
                    <a:pt x="45" y="9"/>
                  </a:cubicBezTo>
                  <a:lnTo>
                    <a:pt x="45" y="197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89"/>
            <p:cNvSpPr/>
            <p:nvPr/>
          </p:nvSpPr>
          <p:spPr bwMode="auto">
            <a:xfrm>
              <a:off x="7839076" y="5553075"/>
              <a:ext cx="741363" cy="858838"/>
            </a:xfrm>
            <a:custGeom>
              <a:avLst/>
              <a:gdLst>
                <a:gd name="T0" fmla="*/ 289 w 411"/>
                <a:gd name="T1" fmla="*/ 336 h 475"/>
                <a:gd name="T2" fmla="*/ 392 w 411"/>
                <a:gd name="T3" fmla="*/ 319 h 475"/>
                <a:gd name="T4" fmla="*/ 273 w 411"/>
                <a:gd name="T5" fmla="*/ 229 h 475"/>
                <a:gd name="T6" fmla="*/ 362 w 411"/>
                <a:gd name="T7" fmla="*/ 203 h 475"/>
                <a:gd name="T8" fmla="*/ 259 w 411"/>
                <a:gd name="T9" fmla="*/ 133 h 475"/>
                <a:gd name="T10" fmla="*/ 301 w 411"/>
                <a:gd name="T11" fmla="*/ 115 h 475"/>
                <a:gd name="T12" fmla="*/ 207 w 411"/>
                <a:gd name="T13" fmla="*/ 0 h 475"/>
                <a:gd name="T14" fmla="*/ 99 w 411"/>
                <a:gd name="T15" fmla="*/ 113 h 475"/>
                <a:gd name="T16" fmla="*/ 152 w 411"/>
                <a:gd name="T17" fmla="*/ 134 h 475"/>
                <a:gd name="T18" fmla="*/ 49 w 411"/>
                <a:gd name="T19" fmla="*/ 203 h 475"/>
                <a:gd name="T20" fmla="*/ 138 w 411"/>
                <a:gd name="T21" fmla="*/ 229 h 475"/>
                <a:gd name="T22" fmla="*/ 20 w 411"/>
                <a:gd name="T23" fmla="*/ 319 h 475"/>
                <a:gd name="T24" fmla="*/ 122 w 411"/>
                <a:gd name="T25" fmla="*/ 336 h 475"/>
                <a:gd name="T26" fmla="*/ 0 w 411"/>
                <a:gd name="T27" fmla="*/ 439 h 475"/>
                <a:gd name="T28" fmla="*/ 206 w 411"/>
                <a:gd name="T29" fmla="*/ 475 h 475"/>
                <a:gd name="T30" fmla="*/ 411 w 411"/>
                <a:gd name="T31" fmla="*/ 439 h 475"/>
                <a:gd name="T32" fmla="*/ 289 w 411"/>
                <a:gd name="T33" fmla="*/ 33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1" h="475">
                  <a:moveTo>
                    <a:pt x="289" y="336"/>
                  </a:moveTo>
                  <a:cubicBezTo>
                    <a:pt x="320" y="337"/>
                    <a:pt x="368" y="334"/>
                    <a:pt x="392" y="319"/>
                  </a:cubicBezTo>
                  <a:cubicBezTo>
                    <a:pt x="346" y="301"/>
                    <a:pt x="297" y="260"/>
                    <a:pt x="273" y="229"/>
                  </a:cubicBezTo>
                  <a:cubicBezTo>
                    <a:pt x="312" y="224"/>
                    <a:pt x="331" y="224"/>
                    <a:pt x="362" y="203"/>
                  </a:cubicBezTo>
                  <a:cubicBezTo>
                    <a:pt x="320" y="195"/>
                    <a:pt x="275" y="155"/>
                    <a:pt x="259" y="133"/>
                  </a:cubicBezTo>
                  <a:cubicBezTo>
                    <a:pt x="281" y="126"/>
                    <a:pt x="282" y="125"/>
                    <a:pt x="301" y="115"/>
                  </a:cubicBezTo>
                  <a:cubicBezTo>
                    <a:pt x="251" y="86"/>
                    <a:pt x="217" y="37"/>
                    <a:pt x="207" y="0"/>
                  </a:cubicBezTo>
                  <a:cubicBezTo>
                    <a:pt x="187" y="59"/>
                    <a:pt x="156" y="93"/>
                    <a:pt x="99" y="113"/>
                  </a:cubicBezTo>
                  <a:cubicBezTo>
                    <a:pt x="117" y="125"/>
                    <a:pt x="132" y="130"/>
                    <a:pt x="152" y="134"/>
                  </a:cubicBezTo>
                  <a:cubicBezTo>
                    <a:pt x="135" y="157"/>
                    <a:pt x="91" y="195"/>
                    <a:pt x="49" y="203"/>
                  </a:cubicBezTo>
                  <a:cubicBezTo>
                    <a:pt x="80" y="224"/>
                    <a:pt x="99" y="224"/>
                    <a:pt x="138" y="229"/>
                  </a:cubicBezTo>
                  <a:cubicBezTo>
                    <a:pt x="114" y="260"/>
                    <a:pt x="65" y="301"/>
                    <a:pt x="20" y="319"/>
                  </a:cubicBezTo>
                  <a:cubicBezTo>
                    <a:pt x="44" y="334"/>
                    <a:pt x="91" y="337"/>
                    <a:pt x="122" y="336"/>
                  </a:cubicBezTo>
                  <a:cubicBezTo>
                    <a:pt x="106" y="369"/>
                    <a:pt x="35" y="424"/>
                    <a:pt x="0" y="439"/>
                  </a:cubicBezTo>
                  <a:cubicBezTo>
                    <a:pt x="73" y="471"/>
                    <a:pt x="148" y="475"/>
                    <a:pt x="206" y="475"/>
                  </a:cubicBezTo>
                  <a:cubicBezTo>
                    <a:pt x="265" y="475"/>
                    <a:pt x="338" y="471"/>
                    <a:pt x="411" y="439"/>
                  </a:cubicBezTo>
                  <a:cubicBezTo>
                    <a:pt x="377" y="424"/>
                    <a:pt x="305" y="369"/>
                    <a:pt x="289" y="336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5073102" y="1110756"/>
            <a:ext cx="2116135" cy="2329849"/>
            <a:chOff x="3379788" y="2398713"/>
            <a:chExt cx="2719387" cy="2994025"/>
          </a:xfrm>
        </p:grpSpPr>
        <p:sp>
          <p:nvSpPr>
            <p:cNvPr id="197" name="Oval 5"/>
            <p:cNvSpPr>
              <a:spLocks noChangeArrowheads="1"/>
            </p:cNvSpPr>
            <p:nvPr/>
          </p:nvSpPr>
          <p:spPr bwMode="auto">
            <a:xfrm>
              <a:off x="3379788" y="5230813"/>
              <a:ext cx="2719387" cy="161925"/>
            </a:xfrm>
            <a:prstGeom prst="ellipse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"/>
            <p:cNvSpPr/>
            <p:nvPr/>
          </p:nvSpPr>
          <p:spPr bwMode="auto">
            <a:xfrm>
              <a:off x="3784600" y="2398713"/>
              <a:ext cx="2147887" cy="2978150"/>
            </a:xfrm>
            <a:custGeom>
              <a:avLst/>
              <a:gdLst>
                <a:gd name="T0" fmla="*/ 59 w 719"/>
                <a:gd name="T1" fmla="*/ 570 h 998"/>
                <a:gd name="T2" fmla="*/ 594 w 719"/>
                <a:gd name="T3" fmla="*/ 551 h 998"/>
                <a:gd name="T4" fmla="*/ 667 w 719"/>
                <a:gd name="T5" fmla="*/ 213 h 998"/>
                <a:gd name="T6" fmla="*/ 618 w 719"/>
                <a:gd name="T7" fmla="*/ 17 h 998"/>
                <a:gd name="T8" fmla="*/ 710 w 719"/>
                <a:gd name="T9" fmla="*/ 246 h 998"/>
                <a:gd name="T10" fmla="*/ 638 w 719"/>
                <a:gd name="T11" fmla="*/ 560 h 998"/>
                <a:gd name="T12" fmla="*/ 638 w 719"/>
                <a:gd name="T13" fmla="*/ 965 h 998"/>
                <a:gd name="T14" fmla="*/ 602 w 719"/>
                <a:gd name="T15" fmla="*/ 967 h 998"/>
                <a:gd name="T16" fmla="*/ 616 w 719"/>
                <a:gd name="T17" fmla="*/ 868 h 998"/>
                <a:gd name="T18" fmla="*/ 614 w 719"/>
                <a:gd name="T19" fmla="*/ 789 h 998"/>
                <a:gd name="T20" fmla="*/ 556 w 719"/>
                <a:gd name="T21" fmla="*/ 787 h 998"/>
                <a:gd name="T22" fmla="*/ 535 w 719"/>
                <a:gd name="T23" fmla="*/ 980 h 998"/>
                <a:gd name="T24" fmla="*/ 525 w 719"/>
                <a:gd name="T25" fmla="*/ 932 h 998"/>
                <a:gd name="T26" fmla="*/ 528 w 719"/>
                <a:gd name="T27" fmla="*/ 789 h 998"/>
                <a:gd name="T28" fmla="*/ 170 w 719"/>
                <a:gd name="T29" fmla="*/ 788 h 998"/>
                <a:gd name="T30" fmla="*/ 144 w 719"/>
                <a:gd name="T31" fmla="*/ 980 h 998"/>
                <a:gd name="T32" fmla="*/ 112 w 719"/>
                <a:gd name="T33" fmla="*/ 960 h 998"/>
                <a:gd name="T34" fmla="*/ 136 w 719"/>
                <a:gd name="T35" fmla="*/ 850 h 998"/>
                <a:gd name="T36" fmla="*/ 138 w 719"/>
                <a:gd name="T37" fmla="*/ 786 h 998"/>
                <a:gd name="T38" fmla="*/ 77 w 719"/>
                <a:gd name="T39" fmla="*/ 784 h 998"/>
                <a:gd name="T40" fmla="*/ 55 w 719"/>
                <a:gd name="T41" fmla="*/ 965 h 998"/>
                <a:gd name="T42" fmla="*/ 10 w 719"/>
                <a:gd name="T43" fmla="*/ 961 h 998"/>
                <a:gd name="T44" fmla="*/ 41 w 719"/>
                <a:gd name="T45" fmla="*/ 875 h 998"/>
                <a:gd name="T46" fmla="*/ 59 w 719"/>
                <a:gd name="T47" fmla="*/ 57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9" h="998">
                  <a:moveTo>
                    <a:pt x="59" y="570"/>
                  </a:moveTo>
                  <a:cubicBezTo>
                    <a:pt x="594" y="551"/>
                    <a:pt x="594" y="551"/>
                    <a:pt x="594" y="551"/>
                  </a:cubicBezTo>
                  <a:cubicBezTo>
                    <a:pt x="594" y="551"/>
                    <a:pt x="686" y="344"/>
                    <a:pt x="667" y="213"/>
                  </a:cubicBezTo>
                  <a:cubicBezTo>
                    <a:pt x="649" y="82"/>
                    <a:pt x="573" y="34"/>
                    <a:pt x="618" y="17"/>
                  </a:cubicBezTo>
                  <a:cubicBezTo>
                    <a:pt x="662" y="0"/>
                    <a:pt x="719" y="99"/>
                    <a:pt x="710" y="246"/>
                  </a:cubicBezTo>
                  <a:cubicBezTo>
                    <a:pt x="702" y="392"/>
                    <a:pt x="638" y="560"/>
                    <a:pt x="638" y="560"/>
                  </a:cubicBezTo>
                  <a:cubicBezTo>
                    <a:pt x="638" y="560"/>
                    <a:pt x="650" y="932"/>
                    <a:pt x="638" y="965"/>
                  </a:cubicBezTo>
                  <a:cubicBezTo>
                    <a:pt x="626" y="998"/>
                    <a:pt x="600" y="992"/>
                    <a:pt x="602" y="967"/>
                  </a:cubicBezTo>
                  <a:cubicBezTo>
                    <a:pt x="604" y="941"/>
                    <a:pt x="618" y="916"/>
                    <a:pt x="616" y="868"/>
                  </a:cubicBezTo>
                  <a:cubicBezTo>
                    <a:pt x="615" y="844"/>
                    <a:pt x="614" y="789"/>
                    <a:pt x="614" y="789"/>
                  </a:cubicBezTo>
                  <a:cubicBezTo>
                    <a:pt x="556" y="787"/>
                    <a:pt x="556" y="787"/>
                    <a:pt x="556" y="787"/>
                  </a:cubicBezTo>
                  <a:cubicBezTo>
                    <a:pt x="556" y="787"/>
                    <a:pt x="566" y="968"/>
                    <a:pt x="535" y="980"/>
                  </a:cubicBezTo>
                  <a:cubicBezTo>
                    <a:pt x="504" y="992"/>
                    <a:pt x="518" y="961"/>
                    <a:pt x="525" y="932"/>
                  </a:cubicBezTo>
                  <a:cubicBezTo>
                    <a:pt x="532" y="903"/>
                    <a:pt x="528" y="789"/>
                    <a:pt x="528" y="789"/>
                  </a:cubicBezTo>
                  <a:cubicBezTo>
                    <a:pt x="170" y="788"/>
                    <a:pt x="170" y="788"/>
                    <a:pt x="170" y="788"/>
                  </a:cubicBezTo>
                  <a:cubicBezTo>
                    <a:pt x="170" y="788"/>
                    <a:pt x="163" y="963"/>
                    <a:pt x="144" y="980"/>
                  </a:cubicBezTo>
                  <a:cubicBezTo>
                    <a:pt x="125" y="998"/>
                    <a:pt x="93" y="985"/>
                    <a:pt x="112" y="960"/>
                  </a:cubicBezTo>
                  <a:cubicBezTo>
                    <a:pt x="131" y="934"/>
                    <a:pt x="136" y="884"/>
                    <a:pt x="136" y="850"/>
                  </a:cubicBezTo>
                  <a:cubicBezTo>
                    <a:pt x="136" y="815"/>
                    <a:pt x="138" y="786"/>
                    <a:pt x="138" y="786"/>
                  </a:cubicBezTo>
                  <a:cubicBezTo>
                    <a:pt x="77" y="784"/>
                    <a:pt x="77" y="784"/>
                    <a:pt x="77" y="784"/>
                  </a:cubicBezTo>
                  <a:cubicBezTo>
                    <a:pt x="77" y="784"/>
                    <a:pt x="65" y="942"/>
                    <a:pt x="55" y="965"/>
                  </a:cubicBezTo>
                  <a:cubicBezTo>
                    <a:pt x="45" y="987"/>
                    <a:pt x="0" y="991"/>
                    <a:pt x="10" y="961"/>
                  </a:cubicBezTo>
                  <a:cubicBezTo>
                    <a:pt x="21" y="932"/>
                    <a:pt x="38" y="934"/>
                    <a:pt x="41" y="875"/>
                  </a:cubicBezTo>
                  <a:cubicBezTo>
                    <a:pt x="45" y="817"/>
                    <a:pt x="59" y="570"/>
                    <a:pt x="59" y="570"/>
                  </a:cubicBez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7"/>
            <p:cNvSpPr/>
            <p:nvPr/>
          </p:nvSpPr>
          <p:spPr bwMode="auto">
            <a:xfrm>
              <a:off x="5561013" y="3924300"/>
              <a:ext cx="80962" cy="109538"/>
            </a:xfrm>
            <a:custGeom>
              <a:avLst/>
              <a:gdLst>
                <a:gd name="T0" fmla="*/ 51 w 51"/>
                <a:gd name="T1" fmla="*/ 69 h 69"/>
                <a:gd name="T2" fmla="*/ 0 w 51"/>
                <a:gd name="T3" fmla="*/ 56 h 69"/>
                <a:gd name="T4" fmla="*/ 25 w 51"/>
                <a:gd name="T5" fmla="*/ 0 h 69"/>
                <a:gd name="T6" fmla="*/ 51 w 51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9">
                  <a:moveTo>
                    <a:pt x="51" y="69"/>
                  </a:moveTo>
                  <a:lnTo>
                    <a:pt x="0" y="56"/>
                  </a:lnTo>
                  <a:lnTo>
                    <a:pt x="25" y="0"/>
                  </a:lnTo>
                  <a:lnTo>
                    <a:pt x="51" y="69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8"/>
            <p:cNvSpPr/>
            <p:nvPr/>
          </p:nvSpPr>
          <p:spPr bwMode="auto">
            <a:xfrm>
              <a:off x="5627688" y="3748088"/>
              <a:ext cx="82550" cy="104775"/>
            </a:xfrm>
            <a:custGeom>
              <a:avLst/>
              <a:gdLst>
                <a:gd name="T0" fmla="*/ 17 w 52"/>
                <a:gd name="T1" fmla="*/ 0 h 66"/>
                <a:gd name="T2" fmla="*/ 52 w 52"/>
                <a:gd name="T3" fmla="*/ 66 h 66"/>
                <a:gd name="T4" fmla="*/ 0 w 52"/>
                <a:gd name="T5" fmla="*/ 60 h 66"/>
                <a:gd name="T6" fmla="*/ 17 w 52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6">
                  <a:moveTo>
                    <a:pt x="17" y="0"/>
                  </a:moveTo>
                  <a:lnTo>
                    <a:pt x="52" y="66"/>
                  </a:lnTo>
                  <a:lnTo>
                    <a:pt x="0" y="6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9"/>
            <p:cNvSpPr/>
            <p:nvPr/>
          </p:nvSpPr>
          <p:spPr bwMode="auto">
            <a:xfrm>
              <a:off x="5627688" y="3748088"/>
              <a:ext cx="82550" cy="104775"/>
            </a:xfrm>
            <a:custGeom>
              <a:avLst/>
              <a:gdLst>
                <a:gd name="T0" fmla="*/ 17 w 52"/>
                <a:gd name="T1" fmla="*/ 0 h 66"/>
                <a:gd name="T2" fmla="*/ 52 w 52"/>
                <a:gd name="T3" fmla="*/ 66 h 66"/>
                <a:gd name="T4" fmla="*/ 0 w 52"/>
                <a:gd name="T5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66">
                  <a:moveTo>
                    <a:pt x="17" y="0"/>
                  </a:moveTo>
                  <a:lnTo>
                    <a:pt x="52" y="66"/>
                  </a:lnTo>
                  <a:lnTo>
                    <a:pt x="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0"/>
            <p:cNvSpPr/>
            <p:nvPr/>
          </p:nvSpPr>
          <p:spPr bwMode="auto">
            <a:xfrm>
              <a:off x="5684838" y="3602038"/>
              <a:ext cx="79375" cy="101600"/>
            </a:xfrm>
            <a:custGeom>
              <a:avLst/>
              <a:gdLst>
                <a:gd name="T0" fmla="*/ 15 w 50"/>
                <a:gd name="T1" fmla="*/ 0 h 64"/>
                <a:gd name="T2" fmla="*/ 50 w 50"/>
                <a:gd name="T3" fmla="*/ 64 h 64"/>
                <a:gd name="T4" fmla="*/ 0 w 50"/>
                <a:gd name="T5" fmla="*/ 60 h 64"/>
                <a:gd name="T6" fmla="*/ 15 w 5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4">
                  <a:moveTo>
                    <a:pt x="15" y="0"/>
                  </a:moveTo>
                  <a:lnTo>
                    <a:pt x="50" y="64"/>
                  </a:lnTo>
                  <a:lnTo>
                    <a:pt x="0" y="6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1"/>
            <p:cNvSpPr/>
            <p:nvPr/>
          </p:nvSpPr>
          <p:spPr bwMode="auto">
            <a:xfrm>
              <a:off x="5684838" y="3602038"/>
              <a:ext cx="79375" cy="101600"/>
            </a:xfrm>
            <a:custGeom>
              <a:avLst/>
              <a:gdLst>
                <a:gd name="T0" fmla="*/ 15 w 50"/>
                <a:gd name="T1" fmla="*/ 0 h 64"/>
                <a:gd name="T2" fmla="*/ 50 w 50"/>
                <a:gd name="T3" fmla="*/ 64 h 64"/>
                <a:gd name="T4" fmla="*/ 0 w 50"/>
                <a:gd name="T5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64">
                  <a:moveTo>
                    <a:pt x="15" y="0"/>
                  </a:moveTo>
                  <a:lnTo>
                    <a:pt x="50" y="64"/>
                  </a:lnTo>
                  <a:lnTo>
                    <a:pt x="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2"/>
            <p:cNvSpPr/>
            <p:nvPr/>
          </p:nvSpPr>
          <p:spPr bwMode="auto">
            <a:xfrm>
              <a:off x="5726113" y="3440113"/>
              <a:ext cx="84137" cy="101600"/>
            </a:xfrm>
            <a:custGeom>
              <a:avLst/>
              <a:gdLst>
                <a:gd name="T0" fmla="*/ 17 w 53"/>
                <a:gd name="T1" fmla="*/ 0 h 64"/>
                <a:gd name="T2" fmla="*/ 53 w 53"/>
                <a:gd name="T3" fmla="*/ 64 h 64"/>
                <a:gd name="T4" fmla="*/ 0 w 53"/>
                <a:gd name="T5" fmla="*/ 58 h 64"/>
                <a:gd name="T6" fmla="*/ 17 w 53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4">
                  <a:moveTo>
                    <a:pt x="17" y="0"/>
                  </a:moveTo>
                  <a:lnTo>
                    <a:pt x="53" y="64"/>
                  </a:lnTo>
                  <a:lnTo>
                    <a:pt x="0" y="5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3"/>
            <p:cNvSpPr/>
            <p:nvPr/>
          </p:nvSpPr>
          <p:spPr bwMode="auto">
            <a:xfrm>
              <a:off x="5726113" y="3440113"/>
              <a:ext cx="84137" cy="101600"/>
            </a:xfrm>
            <a:custGeom>
              <a:avLst/>
              <a:gdLst>
                <a:gd name="T0" fmla="*/ 17 w 53"/>
                <a:gd name="T1" fmla="*/ 0 h 64"/>
                <a:gd name="T2" fmla="*/ 53 w 53"/>
                <a:gd name="T3" fmla="*/ 64 h 64"/>
                <a:gd name="T4" fmla="*/ 0 w 53"/>
                <a:gd name="T5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64">
                  <a:moveTo>
                    <a:pt x="17" y="0"/>
                  </a:moveTo>
                  <a:lnTo>
                    <a:pt x="53" y="64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4"/>
            <p:cNvSpPr/>
            <p:nvPr/>
          </p:nvSpPr>
          <p:spPr bwMode="auto">
            <a:xfrm>
              <a:off x="5764213" y="3279775"/>
              <a:ext cx="80962" cy="95250"/>
            </a:xfrm>
            <a:custGeom>
              <a:avLst/>
              <a:gdLst>
                <a:gd name="T0" fmla="*/ 10 w 51"/>
                <a:gd name="T1" fmla="*/ 0 h 60"/>
                <a:gd name="T2" fmla="*/ 51 w 51"/>
                <a:gd name="T3" fmla="*/ 60 h 60"/>
                <a:gd name="T4" fmla="*/ 0 w 51"/>
                <a:gd name="T5" fmla="*/ 60 h 60"/>
                <a:gd name="T6" fmla="*/ 10 w 51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0">
                  <a:moveTo>
                    <a:pt x="10" y="0"/>
                  </a:moveTo>
                  <a:lnTo>
                    <a:pt x="51" y="60"/>
                  </a:lnTo>
                  <a:lnTo>
                    <a:pt x="0" y="6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5"/>
            <p:cNvSpPr/>
            <p:nvPr/>
          </p:nvSpPr>
          <p:spPr bwMode="auto">
            <a:xfrm>
              <a:off x="5764213" y="3279775"/>
              <a:ext cx="80962" cy="95250"/>
            </a:xfrm>
            <a:custGeom>
              <a:avLst/>
              <a:gdLst>
                <a:gd name="T0" fmla="*/ 10 w 51"/>
                <a:gd name="T1" fmla="*/ 0 h 60"/>
                <a:gd name="T2" fmla="*/ 51 w 51"/>
                <a:gd name="T3" fmla="*/ 60 h 60"/>
                <a:gd name="T4" fmla="*/ 0 w 51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60">
                  <a:moveTo>
                    <a:pt x="10" y="0"/>
                  </a:moveTo>
                  <a:lnTo>
                    <a:pt x="51" y="60"/>
                  </a:lnTo>
                  <a:lnTo>
                    <a:pt x="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6"/>
            <p:cNvSpPr/>
            <p:nvPr/>
          </p:nvSpPr>
          <p:spPr bwMode="auto">
            <a:xfrm>
              <a:off x="5783263" y="3135313"/>
              <a:ext cx="79375" cy="96838"/>
            </a:xfrm>
            <a:custGeom>
              <a:avLst/>
              <a:gdLst>
                <a:gd name="T0" fmla="*/ 3 w 50"/>
                <a:gd name="T1" fmla="*/ 0 h 61"/>
                <a:gd name="T2" fmla="*/ 50 w 50"/>
                <a:gd name="T3" fmla="*/ 57 h 61"/>
                <a:gd name="T4" fmla="*/ 0 w 50"/>
                <a:gd name="T5" fmla="*/ 61 h 61"/>
                <a:gd name="T6" fmla="*/ 3 w 50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1">
                  <a:moveTo>
                    <a:pt x="3" y="0"/>
                  </a:moveTo>
                  <a:lnTo>
                    <a:pt x="50" y="57"/>
                  </a:lnTo>
                  <a:lnTo>
                    <a:pt x="0" y="6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7"/>
            <p:cNvSpPr/>
            <p:nvPr/>
          </p:nvSpPr>
          <p:spPr bwMode="auto">
            <a:xfrm>
              <a:off x="5783263" y="3135313"/>
              <a:ext cx="79375" cy="96838"/>
            </a:xfrm>
            <a:custGeom>
              <a:avLst/>
              <a:gdLst>
                <a:gd name="T0" fmla="*/ 3 w 50"/>
                <a:gd name="T1" fmla="*/ 0 h 61"/>
                <a:gd name="T2" fmla="*/ 50 w 50"/>
                <a:gd name="T3" fmla="*/ 57 h 61"/>
                <a:gd name="T4" fmla="*/ 0 w 50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61">
                  <a:moveTo>
                    <a:pt x="3" y="0"/>
                  </a:moveTo>
                  <a:lnTo>
                    <a:pt x="50" y="57"/>
                  </a:lnTo>
                  <a:lnTo>
                    <a:pt x="0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8"/>
            <p:cNvSpPr/>
            <p:nvPr/>
          </p:nvSpPr>
          <p:spPr bwMode="auto">
            <a:xfrm>
              <a:off x="5770563" y="2951163"/>
              <a:ext cx="114300" cy="112713"/>
            </a:xfrm>
            <a:custGeom>
              <a:avLst/>
              <a:gdLst>
                <a:gd name="T0" fmla="*/ 0 w 72"/>
                <a:gd name="T1" fmla="*/ 0 h 71"/>
                <a:gd name="T2" fmla="*/ 72 w 72"/>
                <a:gd name="T3" fmla="*/ 47 h 71"/>
                <a:gd name="T4" fmla="*/ 9 w 72"/>
                <a:gd name="T5" fmla="*/ 71 h 71"/>
                <a:gd name="T6" fmla="*/ 0 w 72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1">
                  <a:moveTo>
                    <a:pt x="0" y="0"/>
                  </a:moveTo>
                  <a:lnTo>
                    <a:pt x="72" y="47"/>
                  </a:lnTo>
                  <a:lnTo>
                    <a:pt x="9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9"/>
            <p:cNvSpPr/>
            <p:nvPr/>
          </p:nvSpPr>
          <p:spPr bwMode="auto">
            <a:xfrm>
              <a:off x="5770563" y="2951163"/>
              <a:ext cx="114300" cy="112713"/>
            </a:xfrm>
            <a:custGeom>
              <a:avLst/>
              <a:gdLst>
                <a:gd name="T0" fmla="*/ 0 w 72"/>
                <a:gd name="T1" fmla="*/ 0 h 71"/>
                <a:gd name="T2" fmla="*/ 72 w 72"/>
                <a:gd name="T3" fmla="*/ 47 h 71"/>
                <a:gd name="T4" fmla="*/ 9 w 72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71">
                  <a:moveTo>
                    <a:pt x="0" y="0"/>
                  </a:moveTo>
                  <a:lnTo>
                    <a:pt x="72" y="47"/>
                  </a:lnTo>
                  <a:lnTo>
                    <a:pt x="9" y="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0"/>
            <p:cNvSpPr/>
            <p:nvPr/>
          </p:nvSpPr>
          <p:spPr bwMode="auto">
            <a:xfrm>
              <a:off x="5710238" y="2774950"/>
              <a:ext cx="120650" cy="107950"/>
            </a:xfrm>
            <a:custGeom>
              <a:avLst/>
              <a:gdLst>
                <a:gd name="T0" fmla="*/ 0 w 76"/>
                <a:gd name="T1" fmla="*/ 0 h 68"/>
                <a:gd name="T2" fmla="*/ 76 w 76"/>
                <a:gd name="T3" fmla="*/ 37 h 68"/>
                <a:gd name="T4" fmla="*/ 25 w 76"/>
                <a:gd name="T5" fmla="*/ 68 h 68"/>
                <a:gd name="T6" fmla="*/ 0 w 76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8">
                  <a:moveTo>
                    <a:pt x="0" y="0"/>
                  </a:moveTo>
                  <a:lnTo>
                    <a:pt x="76" y="37"/>
                  </a:lnTo>
                  <a:lnTo>
                    <a:pt x="25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1"/>
            <p:cNvSpPr/>
            <p:nvPr/>
          </p:nvSpPr>
          <p:spPr bwMode="auto">
            <a:xfrm>
              <a:off x="5710238" y="2774950"/>
              <a:ext cx="120650" cy="107950"/>
            </a:xfrm>
            <a:custGeom>
              <a:avLst/>
              <a:gdLst>
                <a:gd name="T0" fmla="*/ 0 w 76"/>
                <a:gd name="T1" fmla="*/ 0 h 68"/>
                <a:gd name="T2" fmla="*/ 76 w 76"/>
                <a:gd name="T3" fmla="*/ 37 h 68"/>
                <a:gd name="T4" fmla="*/ 25 w 7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68">
                  <a:moveTo>
                    <a:pt x="0" y="0"/>
                  </a:moveTo>
                  <a:lnTo>
                    <a:pt x="76" y="37"/>
                  </a:lnTo>
                  <a:lnTo>
                    <a:pt x="25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2"/>
            <p:cNvSpPr/>
            <p:nvPr/>
          </p:nvSpPr>
          <p:spPr bwMode="auto">
            <a:xfrm>
              <a:off x="5641975" y="2622550"/>
              <a:ext cx="125412" cy="104775"/>
            </a:xfrm>
            <a:custGeom>
              <a:avLst/>
              <a:gdLst>
                <a:gd name="T0" fmla="*/ 0 w 79"/>
                <a:gd name="T1" fmla="*/ 0 h 66"/>
                <a:gd name="T2" fmla="*/ 79 w 79"/>
                <a:gd name="T3" fmla="*/ 32 h 66"/>
                <a:gd name="T4" fmla="*/ 30 w 79"/>
                <a:gd name="T5" fmla="*/ 66 h 66"/>
                <a:gd name="T6" fmla="*/ 0 w 79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66">
                  <a:moveTo>
                    <a:pt x="0" y="0"/>
                  </a:moveTo>
                  <a:lnTo>
                    <a:pt x="79" y="32"/>
                  </a:lnTo>
                  <a:lnTo>
                    <a:pt x="3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3"/>
            <p:cNvSpPr/>
            <p:nvPr/>
          </p:nvSpPr>
          <p:spPr bwMode="auto">
            <a:xfrm>
              <a:off x="5641975" y="2622550"/>
              <a:ext cx="125412" cy="104775"/>
            </a:xfrm>
            <a:custGeom>
              <a:avLst/>
              <a:gdLst>
                <a:gd name="T0" fmla="*/ 0 w 79"/>
                <a:gd name="T1" fmla="*/ 0 h 66"/>
                <a:gd name="T2" fmla="*/ 79 w 79"/>
                <a:gd name="T3" fmla="*/ 32 h 66"/>
                <a:gd name="T4" fmla="*/ 30 w 79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6">
                  <a:moveTo>
                    <a:pt x="0" y="0"/>
                  </a:moveTo>
                  <a:lnTo>
                    <a:pt x="79" y="32"/>
                  </a:lnTo>
                  <a:lnTo>
                    <a:pt x="30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4"/>
            <p:cNvSpPr/>
            <p:nvPr/>
          </p:nvSpPr>
          <p:spPr bwMode="auto">
            <a:xfrm>
              <a:off x="5340350" y="4049713"/>
              <a:ext cx="138112" cy="479425"/>
            </a:xfrm>
            <a:custGeom>
              <a:avLst/>
              <a:gdLst>
                <a:gd name="T0" fmla="*/ 28 w 87"/>
                <a:gd name="T1" fmla="*/ 302 h 302"/>
                <a:gd name="T2" fmla="*/ 87 w 87"/>
                <a:gd name="T3" fmla="*/ 0 h 302"/>
                <a:gd name="T4" fmla="*/ 0 w 87"/>
                <a:gd name="T5" fmla="*/ 5 h 302"/>
                <a:gd name="T6" fmla="*/ 28 w 87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2">
                  <a:moveTo>
                    <a:pt x="28" y="302"/>
                  </a:moveTo>
                  <a:lnTo>
                    <a:pt x="87" y="0"/>
                  </a:lnTo>
                  <a:lnTo>
                    <a:pt x="0" y="5"/>
                  </a:lnTo>
                  <a:lnTo>
                    <a:pt x="28" y="30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5"/>
            <p:cNvSpPr/>
            <p:nvPr/>
          </p:nvSpPr>
          <p:spPr bwMode="auto">
            <a:xfrm>
              <a:off x="5086350" y="4052888"/>
              <a:ext cx="138112" cy="479425"/>
            </a:xfrm>
            <a:custGeom>
              <a:avLst/>
              <a:gdLst>
                <a:gd name="T0" fmla="*/ 27 w 87"/>
                <a:gd name="T1" fmla="*/ 302 h 302"/>
                <a:gd name="T2" fmla="*/ 87 w 87"/>
                <a:gd name="T3" fmla="*/ 0 h 302"/>
                <a:gd name="T4" fmla="*/ 0 w 87"/>
                <a:gd name="T5" fmla="*/ 5 h 302"/>
                <a:gd name="T6" fmla="*/ 27 w 87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2">
                  <a:moveTo>
                    <a:pt x="27" y="302"/>
                  </a:moveTo>
                  <a:lnTo>
                    <a:pt x="87" y="0"/>
                  </a:lnTo>
                  <a:lnTo>
                    <a:pt x="0" y="5"/>
                  </a:lnTo>
                  <a:lnTo>
                    <a:pt x="27" y="30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6"/>
            <p:cNvSpPr/>
            <p:nvPr/>
          </p:nvSpPr>
          <p:spPr bwMode="auto">
            <a:xfrm>
              <a:off x="4832350" y="4064000"/>
              <a:ext cx="138112" cy="477838"/>
            </a:xfrm>
            <a:custGeom>
              <a:avLst/>
              <a:gdLst>
                <a:gd name="T0" fmla="*/ 29 w 87"/>
                <a:gd name="T1" fmla="*/ 301 h 301"/>
                <a:gd name="T2" fmla="*/ 87 w 87"/>
                <a:gd name="T3" fmla="*/ 0 h 301"/>
                <a:gd name="T4" fmla="*/ 0 w 87"/>
                <a:gd name="T5" fmla="*/ 4 h 301"/>
                <a:gd name="T6" fmla="*/ 29 w 87"/>
                <a:gd name="T7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1">
                  <a:moveTo>
                    <a:pt x="29" y="301"/>
                  </a:moveTo>
                  <a:lnTo>
                    <a:pt x="87" y="0"/>
                  </a:lnTo>
                  <a:lnTo>
                    <a:pt x="0" y="4"/>
                  </a:lnTo>
                  <a:lnTo>
                    <a:pt x="29" y="301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7"/>
            <p:cNvSpPr/>
            <p:nvPr/>
          </p:nvSpPr>
          <p:spPr bwMode="auto">
            <a:xfrm>
              <a:off x="4614863" y="4070350"/>
              <a:ext cx="138112" cy="481013"/>
            </a:xfrm>
            <a:custGeom>
              <a:avLst/>
              <a:gdLst>
                <a:gd name="T0" fmla="*/ 27 w 87"/>
                <a:gd name="T1" fmla="*/ 303 h 303"/>
                <a:gd name="T2" fmla="*/ 87 w 87"/>
                <a:gd name="T3" fmla="*/ 0 h 303"/>
                <a:gd name="T4" fmla="*/ 0 w 87"/>
                <a:gd name="T5" fmla="*/ 6 h 303"/>
                <a:gd name="T6" fmla="*/ 27 w 87"/>
                <a:gd name="T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3">
                  <a:moveTo>
                    <a:pt x="27" y="303"/>
                  </a:moveTo>
                  <a:lnTo>
                    <a:pt x="87" y="0"/>
                  </a:lnTo>
                  <a:lnTo>
                    <a:pt x="0" y="6"/>
                  </a:lnTo>
                  <a:lnTo>
                    <a:pt x="27" y="303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8"/>
            <p:cNvSpPr/>
            <p:nvPr/>
          </p:nvSpPr>
          <p:spPr bwMode="auto">
            <a:xfrm>
              <a:off x="4381500" y="4081463"/>
              <a:ext cx="138112" cy="481013"/>
            </a:xfrm>
            <a:custGeom>
              <a:avLst/>
              <a:gdLst>
                <a:gd name="T0" fmla="*/ 27 w 87"/>
                <a:gd name="T1" fmla="*/ 303 h 303"/>
                <a:gd name="T2" fmla="*/ 87 w 87"/>
                <a:gd name="T3" fmla="*/ 0 h 303"/>
                <a:gd name="T4" fmla="*/ 0 w 87"/>
                <a:gd name="T5" fmla="*/ 6 h 303"/>
                <a:gd name="T6" fmla="*/ 27 w 87"/>
                <a:gd name="T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3">
                  <a:moveTo>
                    <a:pt x="27" y="303"/>
                  </a:moveTo>
                  <a:lnTo>
                    <a:pt x="87" y="0"/>
                  </a:lnTo>
                  <a:lnTo>
                    <a:pt x="0" y="6"/>
                  </a:lnTo>
                  <a:lnTo>
                    <a:pt x="27" y="303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9"/>
            <p:cNvSpPr/>
            <p:nvPr/>
          </p:nvSpPr>
          <p:spPr bwMode="auto">
            <a:xfrm>
              <a:off x="4095750" y="4087813"/>
              <a:ext cx="169862" cy="495300"/>
            </a:xfrm>
            <a:custGeom>
              <a:avLst/>
              <a:gdLst>
                <a:gd name="T0" fmla="*/ 34 w 107"/>
                <a:gd name="T1" fmla="*/ 312 h 312"/>
                <a:gd name="T2" fmla="*/ 107 w 107"/>
                <a:gd name="T3" fmla="*/ 0 h 312"/>
                <a:gd name="T4" fmla="*/ 0 w 107"/>
                <a:gd name="T5" fmla="*/ 6 h 312"/>
                <a:gd name="T6" fmla="*/ 34 w 107"/>
                <a:gd name="T7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312">
                  <a:moveTo>
                    <a:pt x="34" y="312"/>
                  </a:moveTo>
                  <a:lnTo>
                    <a:pt x="107" y="0"/>
                  </a:lnTo>
                  <a:lnTo>
                    <a:pt x="0" y="6"/>
                  </a:lnTo>
                  <a:lnTo>
                    <a:pt x="34" y="31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30"/>
            <p:cNvSpPr/>
            <p:nvPr/>
          </p:nvSpPr>
          <p:spPr bwMode="auto">
            <a:xfrm>
              <a:off x="3459163" y="3530600"/>
              <a:ext cx="1176337" cy="1038225"/>
            </a:xfrm>
            <a:custGeom>
              <a:avLst/>
              <a:gdLst>
                <a:gd name="T0" fmla="*/ 51 w 394"/>
                <a:gd name="T1" fmla="*/ 0 h 348"/>
                <a:gd name="T2" fmla="*/ 130 w 394"/>
                <a:gd name="T3" fmla="*/ 287 h 348"/>
                <a:gd name="T4" fmla="*/ 383 w 394"/>
                <a:gd name="T5" fmla="*/ 141 h 348"/>
                <a:gd name="T6" fmla="*/ 386 w 394"/>
                <a:gd name="T7" fmla="*/ 6 h 348"/>
                <a:gd name="T8" fmla="*/ 335 w 394"/>
                <a:gd name="T9" fmla="*/ 48 h 348"/>
                <a:gd name="T10" fmla="*/ 91 w 394"/>
                <a:gd name="T11" fmla="*/ 56 h 348"/>
                <a:gd name="T12" fmla="*/ 51 w 394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48">
                  <a:moveTo>
                    <a:pt x="51" y="0"/>
                  </a:moveTo>
                  <a:cubicBezTo>
                    <a:pt x="51" y="0"/>
                    <a:pt x="0" y="238"/>
                    <a:pt x="130" y="287"/>
                  </a:cubicBezTo>
                  <a:cubicBezTo>
                    <a:pt x="295" y="348"/>
                    <a:pt x="371" y="244"/>
                    <a:pt x="383" y="141"/>
                  </a:cubicBezTo>
                  <a:cubicBezTo>
                    <a:pt x="394" y="37"/>
                    <a:pt x="386" y="6"/>
                    <a:pt x="386" y="6"/>
                  </a:cubicBezTo>
                  <a:cubicBezTo>
                    <a:pt x="335" y="48"/>
                    <a:pt x="335" y="48"/>
                    <a:pt x="335" y="48"/>
                  </a:cubicBezTo>
                  <a:cubicBezTo>
                    <a:pt x="91" y="56"/>
                    <a:pt x="91" y="56"/>
                    <a:pt x="91" y="5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31"/>
            <p:cNvSpPr/>
            <p:nvPr/>
          </p:nvSpPr>
          <p:spPr bwMode="auto">
            <a:xfrm>
              <a:off x="4167188" y="3979863"/>
              <a:ext cx="454025" cy="128588"/>
            </a:xfrm>
            <a:custGeom>
              <a:avLst/>
              <a:gdLst>
                <a:gd name="T0" fmla="*/ 0 w 286"/>
                <a:gd name="T1" fmla="*/ 74 h 81"/>
                <a:gd name="T2" fmla="*/ 286 w 286"/>
                <a:gd name="T3" fmla="*/ 0 h 81"/>
                <a:gd name="T4" fmla="*/ 0 w 286"/>
                <a:gd name="T5" fmla="*/ 81 h 81"/>
                <a:gd name="T6" fmla="*/ 0 w 286"/>
                <a:gd name="T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1">
                  <a:moveTo>
                    <a:pt x="0" y="74"/>
                  </a:moveTo>
                  <a:lnTo>
                    <a:pt x="286" y="0"/>
                  </a:lnTo>
                  <a:lnTo>
                    <a:pt x="0" y="8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32"/>
            <p:cNvSpPr/>
            <p:nvPr/>
          </p:nvSpPr>
          <p:spPr bwMode="auto">
            <a:xfrm>
              <a:off x="4176713" y="4144963"/>
              <a:ext cx="431800" cy="11113"/>
            </a:xfrm>
            <a:custGeom>
              <a:avLst/>
              <a:gdLst>
                <a:gd name="T0" fmla="*/ 0 w 272"/>
                <a:gd name="T1" fmla="*/ 0 h 7"/>
                <a:gd name="T2" fmla="*/ 0 w 272"/>
                <a:gd name="T3" fmla="*/ 7 h 7"/>
                <a:gd name="T4" fmla="*/ 272 w 272"/>
                <a:gd name="T5" fmla="*/ 6 h 7"/>
                <a:gd name="T6" fmla="*/ 0 w 27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7">
                  <a:moveTo>
                    <a:pt x="0" y="0"/>
                  </a:moveTo>
                  <a:lnTo>
                    <a:pt x="0" y="7"/>
                  </a:lnTo>
                  <a:lnTo>
                    <a:pt x="27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33"/>
            <p:cNvSpPr/>
            <p:nvPr/>
          </p:nvSpPr>
          <p:spPr bwMode="auto">
            <a:xfrm>
              <a:off x="4179888" y="4206875"/>
              <a:ext cx="381000" cy="125413"/>
            </a:xfrm>
            <a:custGeom>
              <a:avLst/>
              <a:gdLst>
                <a:gd name="T0" fmla="*/ 0 w 240"/>
                <a:gd name="T1" fmla="*/ 0 h 79"/>
                <a:gd name="T2" fmla="*/ 0 w 240"/>
                <a:gd name="T3" fmla="*/ 8 h 79"/>
                <a:gd name="T4" fmla="*/ 240 w 240"/>
                <a:gd name="T5" fmla="*/ 79 h 79"/>
                <a:gd name="T6" fmla="*/ 0 w 240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79">
                  <a:moveTo>
                    <a:pt x="0" y="0"/>
                  </a:moveTo>
                  <a:lnTo>
                    <a:pt x="0" y="8"/>
                  </a:lnTo>
                  <a:lnTo>
                    <a:pt x="240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34"/>
            <p:cNvSpPr/>
            <p:nvPr/>
          </p:nvSpPr>
          <p:spPr bwMode="auto">
            <a:xfrm>
              <a:off x="3475038" y="3978275"/>
              <a:ext cx="454025" cy="127000"/>
            </a:xfrm>
            <a:custGeom>
              <a:avLst/>
              <a:gdLst>
                <a:gd name="T0" fmla="*/ 286 w 286"/>
                <a:gd name="T1" fmla="*/ 73 h 80"/>
                <a:gd name="T2" fmla="*/ 0 w 286"/>
                <a:gd name="T3" fmla="*/ 0 h 80"/>
                <a:gd name="T4" fmla="*/ 286 w 286"/>
                <a:gd name="T5" fmla="*/ 80 h 80"/>
                <a:gd name="T6" fmla="*/ 286 w 286"/>
                <a:gd name="T7" fmla="*/ 7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0">
                  <a:moveTo>
                    <a:pt x="286" y="73"/>
                  </a:moveTo>
                  <a:lnTo>
                    <a:pt x="0" y="0"/>
                  </a:lnTo>
                  <a:lnTo>
                    <a:pt x="286" y="80"/>
                  </a:lnTo>
                  <a:lnTo>
                    <a:pt x="286" y="73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35"/>
            <p:cNvSpPr/>
            <p:nvPr/>
          </p:nvSpPr>
          <p:spPr bwMode="auto">
            <a:xfrm>
              <a:off x="3482975" y="4141788"/>
              <a:ext cx="436562" cy="12700"/>
            </a:xfrm>
            <a:custGeom>
              <a:avLst/>
              <a:gdLst>
                <a:gd name="T0" fmla="*/ 275 w 275"/>
                <a:gd name="T1" fmla="*/ 0 h 8"/>
                <a:gd name="T2" fmla="*/ 273 w 275"/>
                <a:gd name="T3" fmla="*/ 8 h 8"/>
                <a:gd name="T4" fmla="*/ 0 w 275"/>
                <a:gd name="T5" fmla="*/ 6 h 8"/>
                <a:gd name="T6" fmla="*/ 275 w 27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8">
                  <a:moveTo>
                    <a:pt x="275" y="0"/>
                  </a:moveTo>
                  <a:lnTo>
                    <a:pt x="273" y="8"/>
                  </a:lnTo>
                  <a:lnTo>
                    <a:pt x="0" y="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36"/>
            <p:cNvSpPr/>
            <p:nvPr/>
          </p:nvSpPr>
          <p:spPr bwMode="auto">
            <a:xfrm>
              <a:off x="3530600" y="4206875"/>
              <a:ext cx="385762" cy="122238"/>
            </a:xfrm>
            <a:custGeom>
              <a:avLst/>
              <a:gdLst>
                <a:gd name="T0" fmla="*/ 243 w 243"/>
                <a:gd name="T1" fmla="*/ 0 h 77"/>
                <a:gd name="T2" fmla="*/ 241 w 243"/>
                <a:gd name="T3" fmla="*/ 6 h 77"/>
                <a:gd name="T4" fmla="*/ 0 w 243"/>
                <a:gd name="T5" fmla="*/ 77 h 77"/>
                <a:gd name="T6" fmla="*/ 243 w 243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77">
                  <a:moveTo>
                    <a:pt x="243" y="0"/>
                  </a:moveTo>
                  <a:lnTo>
                    <a:pt x="241" y="6"/>
                  </a:lnTo>
                  <a:lnTo>
                    <a:pt x="0" y="77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37"/>
            <p:cNvSpPr/>
            <p:nvPr/>
          </p:nvSpPr>
          <p:spPr bwMode="auto">
            <a:xfrm>
              <a:off x="3892550" y="4138613"/>
              <a:ext cx="292100" cy="223838"/>
            </a:xfrm>
            <a:custGeom>
              <a:avLst/>
              <a:gdLst>
                <a:gd name="T0" fmla="*/ 59 w 98"/>
                <a:gd name="T1" fmla="*/ 54 h 75"/>
                <a:gd name="T2" fmla="*/ 54 w 98"/>
                <a:gd name="T3" fmla="*/ 4 h 75"/>
                <a:gd name="T4" fmla="*/ 50 w 98"/>
                <a:gd name="T5" fmla="*/ 0 h 75"/>
                <a:gd name="T6" fmla="*/ 49 w 98"/>
                <a:gd name="T7" fmla="*/ 5 h 75"/>
                <a:gd name="T8" fmla="*/ 48 w 98"/>
                <a:gd name="T9" fmla="*/ 1 h 75"/>
                <a:gd name="T10" fmla="*/ 44 w 98"/>
                <a:gd name="T11" fmla="*/ 5 h 75"/>
                <a:gd name="T12" fmla="*/ 38 w 98"/>
                <a:gd name="T13" fmla="*/ 55 h 75"/>
                <a:gd name="T14" fmla="*/ 0 w 98"/>
                <a:gd name="T15" fmla="*/ 54 h 75"/>
                <a:gd name="T16" fmla="*/ 47 w 98"/>
                <a:gd name="T17" fmla="*/ 52 h 75"/>
                <a:gd name="T18" fmla="*/ 49 w 98"/>
                <a:gd name="T19" fmla="*/ 48 h 75"/>
                <a:gd name="T20" fmla="*/ 50 w 98"/>
                <a:gd name="T21" fmla="*/ 51 h 75"/>
                <a:gd name="T22" fmla="*/ 98 w 98"/>
                <a:gd name="T23" fmla="*/ 53 h 75"/>
                <a:gd name="T24" fmla="*/ 59 w 98"/>
                <a:gd name="T25" fmla="*/ 5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5">
                  <a:moveTo>
                    <a:pt x="59" y="54"/>
                  </a:moveTo>
                  <a:cubicBezTo>
                    <a:pt x="47" y="45"/>
                    <a:pt x="54" y="4"/>
                    <a:pt x="54" y="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49" y="2"/>
                    <a:pt x="49" y="5"/>
                  </a:cubicBezTo>
                  <a:cubicBezTo>
                    <a:pt x="48" y="3"/>
                    <a:pt x="48" y="1"/>
                    <a:pt x="48" y="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50" y="46"/>
                    <a:pt x="38" y="55"/>
                  </a:cubicBezTo>
                  <a:cubicBezTo>
                    <a:pt x="27" y="63"/>
                    <a:pt x="0" y="54"/>
                    <a:pt x="0" y="54"/>
                  </a:cubicBezTo>
                  <a:cubicBezTo>
                    <a:pt x="0" y="54"/>
                    <a:pt x="38" y="75"/>
                    <a:pt x="47" y="52"/>
                  </a:cubicBezTo>
                  <a:cubicBezTo>
                    <a:pt x="48" y="51"/>
                    <a:pt x="48" y="49"/>
                    <a:pt x="49" y="48"/>
                  </a:cubicBezTo>
                  <a:cubicBezTo>
                    <a:pt x="49" y="49"/>
                    <a:pt x="50" y="50"/>
                    <a:pt x="50" y="51"/>
                  </a:cubicBezTo>
                  <a:cubicBezTo>
                    <a:pt x="60" y="74"/>
                    <a:pt x="98" y="53"/>
                    <a:pt x="98" y="53"/>
                  </a:cubicBezTo>
                  <a:cubicBezTo>
                    <a:pt x="98" y="53"/>
                    <a:pt x="71" y="62"/>
                    <a:pt x="59" y="5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Oval 38"/>
            <p:cNvSpPr>
              <a:spLocks noChangeArrowheads="1"/>
            </p:cNvSpPr>
            <p:nvPr/>
          </p:nvSpPr>
          <p:spPr bwMode="auto">
            <a:xfrm>
              <a:off x="3970338" y="4090988"/>
              <a:ext cx="136525" cy="87313"/>
            </a:xfrm>
            <a:prstGeom prst="ellipse">
              <a:avLst/>
            </a:prstGeom>
            <a:solidFill>
              <a:srgbClr val="754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Oval 39"/>
            <p:cNvSpPr>
              <a:spLocks noChangeArrowheads="1"/>
            </p:cNvSpPr>
            <p:nvPr/>
          </p:nvSpPr>
          <p:spPr bwMode="auto">
            <a:xfrm>
              <a:off x="3746500" y="3908425"/>
              <a:ext cx="107950" cy="107950"/>
            </a:xfrm>
            <a:prstGeom prst="ellipse">
              <a:avLst/>
            </a:pr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Oval 40"/>
            <p:cNvSpPr>
              <a:spLocks noChangeArrowheads="1"/>
            </p:cNvSpPr>
            <p:nvPr/>
          </p:nvSpPr>
          <p:spPr bwMode="auto">
            <a:xfrm>
              <a:off x="3757613" y="3938588"/>
              <a:ext cx="36512" cy="396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Oval 41"/>
            <p:cNvSpPr>
              <a:spLocks noChangeArrowheads="1"/>
            </p:cNvSpPr>
            <p:nvPr/>
          </p:nvSpPr>
          <p:spPr bwMode="auto">
            <a:xfrm>
              <a:off x="4217988" y="3905250"/>
              <a:ext cx="107950" cy="104775"/>
            </a:xfrm>
            <a:prstGeom prst="ellipse">
              <a:avLst/>
            </a:pr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Oval 42"/>
            <p:cNvSpPr>
              <a:spLocks noChangeArrowheads="1"/>
            </p:cNvSpPr>
            <p:nvPr/>
          </p:nvSpPr>
          <p:spPr bwMode="auto">
            <a:xfrm>
              <a:off x="4227513" y="3935413"/>
              <a:ext cx="34925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6" name="椭圆 13"/>
          <p:cNvSpPr/>
          <p:nvPr/>
        </p:nvSpPr>
        <p:spPr>
          <a:xfrm>
            <a:off x="961350" y="1971290"/>
            <a:ext cx="1976054" cy="830258"/>
          </a:xfrm>
          <a:custGeom>
            <a:avLst/>
            <a:gdLst>
              <a:gd name="connsiteX0" fmla="*/ 0 w 7560840"/>
              <a:gd name="connsiteY0" fmla="*/ 1512168 h 3024336"/>
              <a:gd name="connsiteX1" fmla="*/ 3780420 w 7560840"/>
              <a:gd name="connsiteY1" fmla="*/ 0 h 3024336"/>
              <a:gd name="connsiteX2" fmla="*/ 7560840 w 7560840"/>
              <a:gd name="connsiteY2" fmla="*/ 1512168 h 3024336"/>
              <a:gd name="connsiteX3" fmla="*/ 3780420 w 7560840"/>
              <a:gd name="connsiteY3" fmla="*/ 3024336 h 3024336"/>
              <a:gd name="connsiteX4" fmla="*/ 0 w 7560840"/>
              <a:gd name="connsiteY4" fmla="*/ 1512168 h 3024336"/>
              <a:gd name="connsiteX0-1" fmla="*/ 1147 w 7561987"/>
              <a:gd name="connsiteY0-2" fmla="*/ 1437740 h 2949908"/>
              <a:gd name="connsiteX1-3" fmla="*/ 3494488 w 7561987"/>
              <a:gd name="connsiteY1-4" fmla="*/ 0 h 2949908"/>
              <a:gd name="connsiteX2-5" fmla="*/ 7561987 w 7561987"/>
              <a:gd name="connsiteY2-6" fmla="*/ 1437740 h 2949908"/>
              <a:gd name="connsiteX3-7" fmla="*/ 3781567 w 7561987"/>
              <a:gd name="connsiteY3-8" fmla="*/ 2949908 h 2949908"/>
              <a:gd name="connsiteX4-9" fmla="*/ 1147 w 7561987"/>
              <a:gd name="connsiteY4-10" fmla="*/ 1437740 h 2949908"/>
              <a:gd name="connsiteX0-11" fmla="*/ 70627 w 7631467"/>
              <a:gd name="connsiteY0-12" fmla="*/ 1502427 h 3014595"/>
              <a:gd name="connsiteX1-13" fmla="*/ 1547889 w 7631467"/>
              <a:gd name="connsiteY1-14" fmla="*/ 374460 h 3014595"/>
              <a:gd name="connsiteX2-15" fmla="*/ 3563968 w 7631467"/>
              <a:gd name="connsiteY2-16" fmla="*/ 64687 h 3014595"/>
              <a:gd name="connsiteX3-17" fmla="*/ 7631467 w 7631467"/>
              <a:gd name="connsiteY3-18" fmla="*/ 1502427 h 3014595"/>
              <a:gd name="connsiteX4-19" fmla="*/ 3851047 w 7631467"/>
              <a:gd name="connsiteY4-20" fmla="*/ 3014595 h 3014595"/>
              <a:gd name="connsiteX5" fmla="*/ 70627 w 7631467"/>
              <a:gd name="connsiteY5" fmla="*/ 1502427 h 3014595"/>
              <a:gd name="connsiteX0-21" fmla="*/ 103206 w 7153684"/>
              <a:gd name="connsiteY0-22" fmla="*/ 907003 h 3023186"/>
              <a:gd name="connsiteX1-23" fmla="*/ 1070106 w 7153684"/>
              <a:gd name="connsiteY1-24" fmla="*/ 374460 h 3023186"/>
              <a:gd name="connsiteX2-25" fmla="*/ 3086185 w 7153684"/>
              <a:gd name="connsiteY2-26" fmla="*/ 64687 h 3023186"/>
              <a:gd name="connsiteX3-27" fmla="*/ 7153684 w 7153684"/>
              <a:gd name="connsiteY3-28" fmla="*/ 1502427 h 3023186"/>
              <a:gd name="connsiteX4-29" fmla="*/ 3373264 w 7153684"/>
              <a:gd name="connsiteY4-30" fmla="*/ 3014595 h 3023186"/>
              <a:gd name="connsiteX5-31" fmla="*/ 103206 w 7153684"/>
              <a:gd name="connsiteY5-32" fmla="*/ 907003 h 3023186"/>
              <a:gd name="connsiteX0-33" fmla="*/ 103206 w 7153684"/>
              <a:gd name="connsiteY0-34" fmla="*/ 907003 h 3056011"/>
              <a:gd name="connsiteX1-35" fmla="*/ 1070106 w 7153684"/>
              <a:gd name="connsiteY1-36" fmla="*/ 374460 h 3056011"/>
              <a:gd name="connsiteX2-37" fmla="*/ 3086185 w 7153684"/>
              <a:gd name="connsiteY2-38" fmla="*/ 64687 h 3056011"/>
              <a:gd name="connsiteX3-39" fmla="*/ 7153684 w 7153684"/>
              <a:gd name="connsiteY3-40" fmla="*/ 1502427 h 3056011"/>
              <a:gd name="connsiteX4-41" fmla="*/ 3373264 w 7153684"/>
              <a:gd name="connsiteY4-42" fmla="*/ 3014595 h 3056011"/>
              <a:gd name="connsiteX5-43" fmla="*/ 1931342 w 7153684"/>
              <a:gd name="connsiteY5-44" fmla="*/ 2479707 h 3056011"/>
              <a:gd name="connsiteX6" fmla="*/ 103206 w 7153684"/>
              <a:gd name="connsiteY6" fmla="*/ 907003 h 3056011"/>
              <a:gd name="connsiteX0-45" fmla="*/ 30165 w 7080643"/>
              <a:gd name="connsiteY0-46" fmla="*/ 907003 h 3040230"/>
              <a:gd name="connsiteX1-47" fmla="*/ 997065 w 7080643"/>
              <a:gd name="connsiteY1-48" fmla="*/ 374460 h 3040230"/>
              <a:gd name="connsiteX2-49" fmla="*/ 3013144 w 7080643"/>
              <a:gd name="connsiteY2-50" fmla="*/ 64687 h 3040230"/>
              <a:gd name="connsiteX3-51" fmla="*/ 7080643 w 7080643"/>
              <a:gd name="connsiteY3-52" fmla="*/ 1502427 h 3040230"/>
              <a:gd name="connsiteX4-53" fmla="*/ 3300223 w 7080643"/>
              <a:gd name="connsiteY4-54" fmla="*/ 3014595 h 3040230"/>
              <a:gd name="connsiteX5-55" fmla="*/ 1996524 w 7080643"/>
              <a:gd name="connsiteY5-56" fmla="*/ 2341484 h 3040230"/>
              <a:gd name="connsiteX6-57" fmla="*/ 30165 w 7080643"/>
              <a:gd name="connsiteY6-58" fmla="*/ 907003 h 3040230"/>
              <a:gd name="connsiteX0-59" fmla="*/ 30165 w 7080643"/>
              <a:gd name="connsiteY0-60" fmla="*/ 907003 h 2860795"/>
              <a:gd name="connsiteX1-61" fmla="*/ 997065 w 7080643"/>
              <a:gd name="connsiteY1-62" fmla="*/ 374460 h 2860795"/>
              <a:gd name="connsiteX2-63" fmla="*/ 3013144 w 7080643"/>
              <a:gd name="connsiteY2-64" fmla="*/ 64687 h 2860795"/>
              <a:gd name="connsiteX3-65" fmla="*/ 7080643 w 7080643"/>
              <a:gd name="connsiteY3-66" fmla="*/ 1502427 h 2860795"/>
              <a:gd name="connsiteX4-67" fmla="*/ 4108297 w 7080643"/>
              <a:gd name="connsiteY4-68" fmla="*/ 2823209 h 2860795"/>
              <a:gd name="connsiteX5-69" fmla="*/ 1996524 w 7080643"/>
              <a:gd name="connsiteY5-70" fmla="*/ 2341484 h 2860795"/>
              <a:gd name="connsiteX6-71" fmla="*/ 30165 w 7080643"/>
              <a:gd name="connsiteY6-72" fmla="*/ 907003 h 2860795"/>
              <a:gd name="connsiteX0-73" fmla="*/ 30165 w 7234734"/>
              <a:gd name="connsiteY0-74" fmla="*/ 907003 h 2823226"/>
              <a:gd name="connsiteX1-75" fmla="*/ 997065 w 7234734"/>
              <a:gd name="connsiteY1-76" fmla="*/ 374460 h 2823226"/>
              <a:gd name="connsiteX2-77" fmla="*/ 3013144 w 7234734"/>
              <a:gd name="connsiteY2-78" fmla="*/ 64687 h 2823226"/>
              <a:gd name="connsiteX3-79" fmla="*/ 7080643 w 7234734"/>
              <a:gd name="connsiteY3-80" fmla="*/ 1502427 h 2823226"/>
              <a:gd name="connsiteX4-81" fmla="*/ 6164487 w 7234734"/>
              <a:gd name="connsiteY4-82" fmla="*/ 2330852 h 2823226"/>
              <a:gd name="connsiteX5-83" fmla="*/ 4108297 w 7234734"/>
              <a:gd name="connsiteY5-84" fmla="*/ 2823209 h 2823226"/>
              <a:gd name="connsiteX6-85" fmla="*/ 1996524 w 7234734"/>
              <a:gd name="connsiteY6-86" fmla="*/ 2341484 h 2823226"/>
              <a:gd name="connsiteX7" fmla="*/ 30165 w 7234734"/>
              <a:gd name="connsiteY7" fmla="*/ 907003 h 2823226"/>
              <a:gd name="connsiteX0-87" fmla="*/ 30165 w 7222808"/>
              <a:gd name="connsiteY0-88" fmla="*/ 907003 h 2825163"/>
              <a:gd name="connsiteX1-89" fmla="*/ 997065 w 7222808"/>
              <a:gd name="connsiteY1-90" fmla="*/ 374460 h 2825163"/>
              <a:gd name="connsiteX2-91" fmla="*/ 3013144 w 7222808"/>
              <a:gd name="connsiteY2-92" fmla="*/ 64687 h 2825163"/>
              <a:gd name="connsiteX3-93" fmla="*/ 7080643 w 7222808"/>
              <a:gd name="connsiteY3-94" fmla="*/ 1502427 h 2825163"/>
              <a:gd name="connsiteX4-95" fmla="*/ 6047529 w 7222808"/>
              <a:gd name="connsiteY4-96" fmla="*/ 2213894 h 2825163"/>
              <a:gd name="connsiteX5-97" fmla="*/ 4108297 w 7222808"/>
              <a:gd name="connsiteY5-98" fmla="*/ 2823209 h 2825163"/>
              <a:gd name="connsiteX6-99" fmla="*/ 1996524 w 7222808"/>
              <a:gd name="connsiteY6-100" fmla="*/ 2341484 h 2825163"/>
              <a:gd name="connsiteX7-101" fmla="*/ 30165 w 7222808"/>
              <a:gd name="connsiteY7-102" fmla="*/ 907003 h 2825163"/>
              <a:gd name="connsiteX0-103" fmla="*/ 30165 w 6522031"/>
              <a:gd name="connsiteY0-104" fmla="*/ 869241 h 2787401"/>
              <a:gd name="connsiteX1-105" fmla="*/ 997065 w 6522031"/>
              <a:gd name="connsiteY1-106" fmla="*/ 336698 h 2787401"/>
              <a:gd name="connsiteX2-107" fmla="*/ 3013144 w 6522031"/>
              <a:gd name="connsiteY2-108" fmla="*/ 26925 h 2787401"/>
              <a:gd name="connsiteX3-109" fmla="*/ 6208773 w 6522031"/>
              <a:gd name="connsiteY3-110" fmla="*/ 901140 h 2787401"/>
              <a:gd name="connsiteX4-111" fmla="*/ 6047529 w 6522031"/>
              <a:gd name="connsiteY4-112" fmla="*/ 2176132 h 2787401"/>
              <a:gd name="connsiteX5-113" fmla="*/ 4108297 w 6522031"/>
              <a:gd name="connsiteY5-114" fmla="*/ 2785447 h 2787401"/>
              <a:gd name="connsiteX6-115" fmla="*/ 1996524 w 6522031"/>
              <a:gd name="connsiteY6-116" fmla="*/ 2303722 h 2787401"/>
              <a:gd name="connsiteX7-117" fmla="*/ 30165 w 6522031"/>
              <a:gd name="connsiteY7-118" fmla="*/ 869241 h 2787401"/>
              <a:gd name="connsiteX0-119" fmla="*/ 30165 w 6372442"/>
              <a:gd name="connsiteY0-120" fmla="*/ 844520 h 2762680"/>
              <a:gd name="connsiteX1-121" fmla="*/ 997065 w 6372442"/>
              <a:gd name="connsiteY1-122" fmla="*/ 311977 h 2762680"/>
              <a:gd name="connsiteX2-123" fmla="*/ 3013144 w 6372442"/>
              <a:gd name="connsiteY2-124" fmla="*/ 2204 h 2762680"/>
              <a:gd name="connsiteX3-125" fmla="*/ 5111864 w 6372442"/>
              <a:gd name="connsiteY3-126" fmla="*/ 418304 h 2762680"/>
              <a:gd name="connsiteX4-127" fmla="*/ 6208773 w 6372442"/>
              <a:gd name="connsiteY4-128" fmla="*/ 876419 h 2762680"/>
              <a:gd name="connsiteX5-129" fmla="*/ 6047529 w 6372442"/>
              <a:gd name="connsiteY5-130" fmla="*/ 2151411 h 2762680"/>
              <a:gd name="connsiteX6-131" fmla="*/ 4108297 w 6372442"/>
              <a:gd name="connsiteY6-132" fmla="*/ 2760726 h 2762680"/>
              <a:gd name="connsiteX7-133" fmla="*/ 1996524 w 6372442"/>
              <a:gd name="connsiteY7-134" fmla="*/ 2279001 h 2762680"/>
              <a:gd name="connsiteX8" fmla="*/ 30165 w 6372442"/>
              <a:gd name="connsiteY8" fmla="*/ 844520 h 2762680"/>
              <a:gd name="connsiteX0-135" fmla="*/ 30165 w 6372442"/>
              <a:gd name="connsiteY0-136" fmla="*/ 842466 h 2760626"/>
              <a:gd name="connsiteX1-137" fmla="*/ 997065 w 6372442"/>
              <a:gd name="connsiteY1-138" fmla="*/ 309923 h 2760626"/>
              <a:gd name="connsiteX2-139" fmla="*/ 3013144 w 6372442"/>
              <a:gd name="connsiteY2-140" fmla="*/ 150 h 2760626"/>
              <a:gd name="connsiteX3-141" fmla="*/ 5133129 w 6372442"/>
              <a:gd name="connsiteY3-142" fmla="*/ 278027 h 2760626"/>
              <a:gd name="connsiteX4-143" fmla="*/ 6208773 w 6372442"/>
              <a:gd name="connsiteY4-144" fmla="*/ 874365 h 2760626"/>
              <a:gd name="connsiteX5-145" fmla="*/ 6047529 w 6372442"/>
              <a:gd name="connsiteY5-146" fmla="*/ 2149357 h 2760626"/>
              <a:gd name="connsiteX6-147" fmla="*/ 4108297 w 6372442"/>
              <a:gd name="connsiteY6-148" fmla="*/ 2758672 h 2760626"/>
              <a:gd name="connsiteX7-149" fmla="*/ 1996524 w 6372442"/>
              <a:gd name="connsiteY7-150" fmla="*/ 2276947 h 2760626"/>
              <a:gd name="connsiteX8-151" fmla="*/ 30165 w 6372442"/>
              <a:gd name="connsiteY8-152" fmla="*/ 842466 h 2760626"/>
              <a:gd name="connsiteX0-153" fmla="*/ 30165 w 6372442"/>
              <a:gd name="connsiteY0-154" fmla="*/ 842466 h 2760626"/>
              <a:gd name="connsiteX1-155" fmla="*/ 997065 w 6372442"/>
              <a:gd name="connsiteY1-156" fmla="*/ 309923 h 2760626"/>
              <a:gd name="connsiteX2-157" fmla="*/ 3013144 w 6372442"/>
              <a:gd name="connsiteY2-158" fmla="*/ 150 h 2760626"/>
              <a:gd name="connsiteX3-159" fmla="*/ 5133129 w 6372442"/>
              <a:gd name="connsiteY3-160" fmla="*/ 278027 h 2760626"/>
              <a:gd name="connsiteX4-161" fmla="*/ 6208773 w 6372442"/>
              <a:gd name="connsiteY4-162" fmla="*/ 874365 h 2760626"/>
              <a:gd name="connsiteX5-163" fmla="*/ 6047529 w 6372442"/>
              <a:gd name="connsiteY5-164" fmla="*/ 2149357 h 2760626"/>
              <a:gd name="connsiteX6-165" fmla="*/ 4108297 w 6372442"/>
              <a:gd name="connsiteY6-166" fmla="*/ 2758672 h 2760626"/>
              <a:gd name="connsiteX7-167" fmla="*/ 1996524 w 6372442"/>
              <a:gd name="connsiteY7-168" fmla="*/ 2276947 h 2760626"/>
              <a:gd name="connsiteX8-169" fmla="*/ 30165 w 6372442"/>
              <a:gd name="connsiteY8-170" fmla="*/ 842466 h 2760626"/>
              <a:gd name="connsiteX0-171" fmla="*/ 30165 w 6372442"/>
              <a:gd name="connsiteY0-172" fmla="*/ 842466 h 2760626"/>
              <a:gd name="connsiteX1-173" fmla="*/ 997065 w 6372442"/>
              <a:gd name="connsiteY1-174" fmla="*/ 309923 h 2760626"/>
              <a:gd name="connsiteX2-175" fmla="*/ 3013144 w 6372442"/>
              <a:gd name="connsiteY2-176" fmla="*/ 150 h 2760626"/>
              <a:gd name="connsiteX3-177" fmla="*/ 5133129 w 6372442"/>
              <a:gd name="connsiteY3-178" fmla="*/ 278027 h 2760626"/>
              <a:gd name="connsiteX4-179" fmla="*/ 6208773 w 6372442"/>
              <a:gd name="connsiteY4-180" fmla="*/ 874365 h 2760626"/>
              <a:gd name="connsiteX5-181" fmla="*/ 6047529 w 6372442"/>
              <a:gd name="connsiteY5-182" fmla="*/ 2149357 h 2760626"/>
              <a:gd name="connsiteX6-183" fmla="*/ 4108297 w 6372442"/>
              <a:gd name="connsiteY6-184" fmla="*/ 2758672 h 2760626"/>
              <a:gd name="connsiteX7-185" fmla="*/ 1996524 w 6372442"/>
              <a:gd name="connsiteY7-186" fmla="*/ 2276947 h 2760626"/>
              <a:gd name="connsiteX8-187" fmla="*/ 30165 w 6372442"/>
              <a:gd name="connsiteY8-188" fmla="*/ 842466 h 2760626"/>
              <a:gd name="connsiteX0-189" fmla="*/ 30165 w 7073018"/>
              <a:gd name="connsiteY0-190" fmla="*/ 842466 h 2760626"/>
              <a:gd name="connsiteX1-191" fmla="*/ 997065 w 7073018"/>
              <a:gd name="connsiteY1-192" fmla="*/ 309923 h 2760626"/>
              <a:gd name="connsiteX2-193" fmla="*/ 3013144 w 7073018"/>
              <a:gd name="connsiteY2-194" fmla="*/ 150 h 2760626"/>
              <a:gd name="connsiteX3-195" fmla="*/ 5133129 w 7073018"/>
              <a:gd name="connsiteY3-196" fmla="*/ 278027 h 2760626"/>
              <a:gd name="connsiteX4-197" fmla="*/ 6208773 w 7073018"/>
              <a:gd name="connsiteY4-198" fmla="*/ 874365 h 2760626"/>
              <a:gd name="connsiteX5-199" fmla="*/ 6047529 w 7073018"/>
              <a:gd name="connsiteY5-200" fmla="*/ 2149357 h 2760626"/>
              <a:gd name="connsiteX6-201" fmla="*/ 4108297 w 7073018"/>
              <a:gd name="connsiteY6-202" fmla="*/ 2758672 h 2760626"/>
              <a:gd name="connsiteX7-203" fmla="*/ 1996524 w 7073018"/>
              <a:gd name="connsiteY7-204" fmla="*/ 2276947 h 2760626"/>
              <a:gd name="connsiteX8-205" fmla="*/ 30165 w 7073018"/>
              <a:gd name="connsiteY8-206" fmla="*/ 842466 h 2760626"/>
              <a:gd name="connsiteX0-207" fmla="*/ 30165 w 7314880"/>
              <a:gd name="connsiteY0-208" fmla="*/ 842466 h 2760626"/>
              <a:gd name="connsiteX1-209" fmla="*/ 997065 w 7314880"/>
              <a:gd name="connsiteY1-210" fmla="*/ 309923 h 2760626"/>
              <a:gd name="connsiteX2-211" fmla="*/ 3013144 w 7314880"/>
              <a:gd name="connsiteY2-212" fmla="*/ 150 h 2760626"/>
              <a:gd name="connsiteX3-213" fmla="*/ 5133129 w 7314880"/>
              <a:gd name="connsiteY3-214" fmla="*/ 278027 h 2760626"/>
              <a:gd name="connsiteX4-215" fmla="*/ 6208773 w 7314880"/>
              <a:gd name="connsiteY4-216" fmla="*/ 874365 h 2760626"/>
              <a:gd name="connsiteX5-217" fmla="*/ 6047529 w 7314880"/>
              <a:gd name="connsiteY5-218" fmla="*/ 2149357 h 2760626"/>
              <a:gd name="connsiteX6-219" fmla="*/ 4108297 w 7314880"/>
              <a:gd name="connsiteY6-220" fmla="*/ 2758672 h 2760626"/>
              <a:gd name="connsiteX7-221" fmla="*/ 1996524 w 7314880"/>
              <a:gd name="connsiteY7-222" fmla="*/ 2276947 h 2760626"/>
              <a:gd name="connsiteX8-223" fmla="*/ 30165 w 7314880"/>
              <a:gd name="connsiteY8-224" fmla="*/ 842466 h 2760626"/>
              <a:gd name="connsiteX0-225" fmla="*/ 30165 w 7257972"/>
              <a:gd name="connsiteY0-226" fmla="*/ 842466 h 2760626"/>
              <a:gd name="connsiteX1-227" fmla="*/ 997065 w 7257972"/>
              <a:gd name="connsiteY1-228" fmla="*/ 309923 h 2760626"/>
              <a:gd name="connsiteX2-229" fmla="*/ 3013144 w 7257972"/>
              <a:gd name="connsiteY2-230" fmla="*/ 150 h 2760626"/>
              <a:gd name="connsiteX3-231" fmla="*/ 5133129 w 7257972"/>
              <a:gd name="connsiteY3-232" fmla="*/ 278027 h 2760626"/>
              <a:gd name="connsiteX4-233" fmla="*/ 6208773 w 7257972"/>
              <a:gd name="connsiteY4-234" fmla="*/ 874365 h 2760626"/>
              <a:gd name="connsiteX5-235" fmla="*/ 6047529 w 7257972"/>
              <a:gd name="connsiteY5-236" fmla="*/ 2149357 h 2760626"/>
              <a:gd name="connsiteX6-237" fmla="*/ 4108297 w 7257972"/>
              <a:gd name="connsiteY6-238" fmla="*/ 2758672 h 2760626"/>
              <a:gd name="connsiteX7-239" fmla="*/ 1996524 w 7257972"/>
              <a:gd name="connsiteY7-240" fmla="*/ 2276947 h 2760626"/>
              <a:gd name="connsiteX8-241" fmla="*/ 30165 w 7257972"/>
              <a:gd name="connsiteY8-242" fmla="*/ 842466 h 2760626"/>
              <a:gd name="connsiteX0-243" fmla="*/ 30165 w 7312025"/>
              <a:gd name="connsiteY0-244" fmla="*/ 842466 h 2760626"/>
              <a:gd name="connsiteX1-245" fmla="*/ 997065 w 7312025"/>
              <a:gd name="connsiteY1-246" fmla="*/ 309923 h 2760626"/>
              <a:gd name="connsiteX2-247" fmla="*/ 3013144 w 7312025"/>
              <a:gd name="connsiteY2-248" fmla="*/ 150 h 2760626"/>
              <a:gd name="connsiteX3-249" fmla="*/ 5133129 w 7312025"/>
              <a:gd name="connsiteY3-250" fmla="*/ 278027 h 2760626"/>
              <a:gd name="connsiteX4-251" fmla="*/ 6208773 w 7312025"/>
              <a:gd name="connsiteY4-252" fmla="*/ 874365 h 2760626"/>
              <a:gd name="connsiteX5-253" fmla="*/ 6047529 w 7312025"/>
              <a:gd name="connsiteY5-254" fmla="*/ 2149357 h 2760626"/>
              <a:gd name="connsiteX6-255" fmla="*/ 4108297 w 7312025"/>
              <a:gd name="connsiteY6-256" fmla="*/ 2758672 h 2760626"/>
              <a:gd name="connsiteX7-257" fmla="*/ 1996524 w 7312025"/>
              <a:gd name="connsiteY7-258" fmla="*/ 2276947 h 2760626"/>
              <a:gd name="connsiteX8-259" fmla="*/ 30165 w 7312025"/>
              <a:gd name="connsiteY8-260" fmla="*/ 842466 h 2760626"/>
              <a:gd name="connsiteX0-261" fmla="*/ 30165 w 7312025"/>
              <a:gd name="connsiteY0-262" fmla="*/ 842466 h 2800573"/>
              <a:gd name="connsiteX1-263" fmla="*/ 997065 w 7312025"/>
              <a:gd name="connsiteY1-264" fmla="*/ 309923 h 2800573"/>
              <a:gd name="connsiteX2-265" fmla="*/ 3013144 w 7312025"/>
              <a:gd name="connsiteY2-266" fmla="*/ 150 h 2800573"/>
              <a:gd name="connsiteX3-267" fmla="*/ 5133129 w 7312025"/>
              <a:gd name="connsiteY3-268" fmla="*/ 278027 h 2800573"/>
              <a:gd name="connsiteX4-269" fmla="*/ 6208773 w 7312025"/>
              <a:gd name="connsiteY4-270" fmla="*/ 874365 h 2800573"/>
              <a:gd name="connsiteX5-271" fmla="*/ 6047529 w 7312025"/>
              <a:gd name="connsiteY5-272" fmla="*/ 2149357 h 2800573"/>
              <a:gd name="connsiteX6-273" fmla="*/ 4108297 w 7312025"/>
              <a:gd name="connsiteY6-274" fmla="*/ 2758672 h 2800573"/>
              <a:gd name="connsiteX7-275" fmla="*/ 1996524 w 7312025"/>
              <a:gd name="connsiteY7-276" fmla="*/ 2276947 h 2800573"/>
              <a:gd name="connsiteX8-277" fmla="*/ 30165 w 7312025"/>
              <a:gd name="connsiteY8-278" fmla="*/ 842466 h 2800573"/>
              <a:gd name="connsiteX0-279" fmla="*/ 30165 w 7312025"/>
              <a:gd name="connsiteY0-280" fmla="*/ 842466 h 2953908"/>
              <a:gd name="connsiteX1-281" fmla="*/ 997065 w 7312025"/>
              <a:gd name="connsiteY1-282" fmla="*/ 309923 h 2953908"/>
              <a:gd name="connsiteX2-283" fmla="*/ 3013144 w 7312025"/>
              <a:gd name="connsiteY2-284" fmla="*/ 150 h 2953908"/>
              <a:gd name="connsiteX3-285" fmla="*/ 5133129 w 7312025"/>
              <a:gd name="connsiteY3-286" fmla="*/ 278027 h 2953908"/>
              <a:gd name="connsiteX4-287" fmla="*/ 6208773 w 7312025"/>
              <a:gd name="connsiteY4-288" fmla="*/ 874365 h 2953908"/>
              <a:gd name="connsiteX5-289" fmla="*/ 6047529 w 7312025"/>
              <a:gd name="connsiteY5-290" fmla="*/ 2149357 h 2953908"/>
              <a:gd name="connsiteX6-291" fmla="*/ 4108297 w 7312025"/>
              <a:gd name="connsiteY6-292" fmla="*/ 2758672 h 2953908"/>
              <a:gd name="connsiteX7-293" fmla="*/ 1996524 w 7312025"/>
              <a:gd name="connsiteY7-294" fmla="*/ 2276947 h 2953908"/>
              <a:gd name="connsiteX8-295" fmla="*/ 30165 w 7312025"/>
              <a:gd name="connsiteY8-296" fmla="*/ 842466 h 2953908"/>
              <a:gd name="connsiteX0-297" fmla="*/ 30165 w 7312025"/>
              <a:gd name="connsiteY0-298" fmla="*/ 842466 h 2953908"/>
              <a:gd name="connsiteX1-299" fmla="*/ 997065 w 7312025"/>
              <a:gd name="connsiteY1-300" fmla="*/ 309923 h 2953908"/>
              <a:gd name="connsiteX2-301" fmla="*/ 3013144 w 7312025"/>
              <a:gd name="connsiteY2-302" fmla="*/ 150 h 2953908"/>
              <a:gd name="connsiteX3-303" fmla="*/ 5133129 w 7312025"/>
              <a:gd name="connsiteY3-304" fmla="*/ 278027 h 2953908"/>
              <a:gd name="connsiteX4-305" fmla="*/ 6208773 w 7312025"/>
              <a:gd name="connsiteY4-306" fmla="*/ 874365 h 2953908"/>
              <a:gd name="connsiteX5-307" fmla="*/ 6047529 w 7312025"/>
              <a:gd name="connsiteY5-308" fmla="*/ 2149357 h 2953908"/>
              <a:gd name="connsiteX6-309" fmla="*/ 4108297 w 7312025"/>
              <a:gd name="connsiteY6-310" fmla="*/ 2758672 h 2953908"/>
              <a:gd name="connsiteX7-311" fmla="*/ 1996524 w 7312025"/>
              <a:gd name="connsiteY7-312" fmla="*/ 2276947 h 2953908"/>
              <a:gd name="connsiteX8-313" fmla="*/ 30165 w 7312025"/>
              <a:gd name="connsiteY8-314" fmla="*/ 842466 h 2953908"/>
              <a:gd name="connsiteX0-315" fmla="*/ 30165 w 7312025"/>
              <a:gd name="connsiteY0-316" fmla="*/ 842466 h 2999228"/>
              <a:gd name="connsiteX1-317" fmla="*/ 997065 w 7312025"/>
              <a:gd name="connsiteY1-318" fmla="*/ 309923 h 2999228"/>
              <a:gd name="connsiteX2-319" fmla="*/ 3013144 w 7312025"/>
              <a:gd name="connsiteY2-320" fmla="*/ 150 h 2999228"/>
              <a:gd name="connsiteX3-321" fmla="*/ 5133129 w 7312025"/>
              <a:gd name="connsiteY3-322" fmla="*/ 278027 h 2999228"/>
              <a:gd name="connsiteX4-323" fmla="*/ 6208773 w 7312025"/>
              <a:gd name="connsiteY4-324" fmla="*/ 874365 h 2999228"/>
              <a:gd name="connsiteX5-325" fmla="*/ 6047529 w 7312025"/>
              <a:gd name="connsiteY5-326" fmla="*/ 2149357 h 2999228"/>
              <a:gd name="connsiteX6-327" fmla="*/ 4108297 w 7312025"/>
              <a:gd name="connsiteY6-328" fmla="*/ 2758672 h 2999228"/>
              <a:gd name="connsiteX7-329" fmla="*/ 1996524 w 7312025"/>
              <a:gd name="connsiteY7-330" fmla="*/ 2276947 h 2999228"/>
              <a:gd name="connsiteX8-331" fmla="*/ 30165 w 7312025"/>
              <a:gd name="connsiteY8-332" fmla="*/ 842466 h 2999228"/>
              <a:gd name="connsiteX0-333" fmla="*/ 30165 w 7312025"/>
              <a:gd name="connsiteY0-334" fmla="*/ 842466 h 3002777"/>
              <a:gd name="connsiteX1-335" fmla="*/ 997065 w 7312025"/>
              <a:gd name="connsiteY1-336" fmla="*/ 309923 h 3002777"/>
              <a:gd name="connsiteX2-337" fmla="*/ 3013144 w 7312025"/>
              <a:gd name="connsiteY2-338" fmla="*/ 150 h 3002777"/>
              <a:gd name="connsiteX3-339" fmla="*/ 5133129 w 7312025"/>
              <a:gd name="connsiteY3-340" fmla="*/ 278027 h 3002777"/>
              <a:gd name="connsiteX4-341" fmla="*/ 6208773 w 7312025"/>
              <a:gd name="connsiteY4-342" fmla="*/ 874365 h 3002777"/>
              <a:gd name="connsiteX5-343" fmla="*/ 6047529 w 7312025"/>
              <a:gd name="connsiteY5-344" fmla="*/ 2149357 h 3002777"/>
              <a:gd name="connsiteX6-345" fmla="*/ 4108297 w 7312025"/>
              <a:gd name="connsiteY6-346" fmla="*/ 2758672 h 3002777"/>
              <a:gd name="connsiteX7-347" fmla="*/ 1996524 w 7312025"/>
              <a:gd name="connsiteY7-348" fmla="*/ 2276947 h 3002777"/>
              <a:gd name="connsiteX8-349" fmla="*/ 30165 w 7312025"/>
              <a:gd name="connsiteY8-350" fmla="*/ 842466 h 3002777"/>
              <a:gd name="connsiteX0-351" fmla="*/ 299983 w 7581843"/>
              <a:gd name="connsiteY0-352" fmla="*/ 842466 h 3002777"/>
              <a:gd name="connsiteX1-353" fmla="*/ 1266883 w 7581843"/>
              <a:gd name="connsiteY1-354" fmla="*/ 309923 h 3002777"/>
              <a:gd name="connsiteX2-355" fmla="*/ 3282962 w 7581843"/>
              <a:gd name="connsiteY2-356" fmla="*/ 150 h 3002777"/>
              <a:gd name="connsiteX3-357" fmla="*/ 5402947 w 7581843"/>
              <a:gd name="connsiteY3-358" fmla="*/ 278027 h 3002777"/>
              <a:gd name="connsiteX4-359" fmla="*/ 6478591 w 7581843"/>
              <a:gd name="connsiteY4-360" fmla="*/ 874365 h 3002777"/>
              <a:gd name="connsiteX5-361" fmla="*/ 6317347 w 7581843"/>
              <a:gd name="connsiteY5-362" fmla="*/ 2149357 h 3002777"/>
              <a:gd name="connsiteX6-363" fmla="*/ 4378115 w 7581843"/>
              <a:gd name="connsiteY6-364" fmla="*/ 2758672 h 3002777"/>
              <a:gd name="connsiteX7-365" fmla="*/ 2266342 w 7581843"/>
              <a:gd name="connsiteY7-366" fmla="*/ 2276947 h 3002777"/>
              <a:gd name="connsiteX8-367" fmla="*/ 299983 w 7581843"/>
              <a:gd name="connsiteY8-368" fmla="*/ 842466 h 3002777"/>
              <a:gd name="connsiteX0-369" fmla="*/ 345344 w 7627204"/>
              <a:gd name="connsiteY0-370" fmla="*/ 842466 h 3002777"/>
              <a:gd name="connsiteX1-371" fmla="*/ 1312244 w 7627204"/>
              <a:gd name="connsiteY1-372" fmla="*/ 309923 h 3002777"/>
              <a:gd name="connsiteX2-373" fmla="*/ 3328323 w 7627204"/>
              <a:gd name="connsiteY2-374" fmla="*/ 150 h 3002777"/>
              <a:gd name="connsiteX3-375" fmla="*/ 5448308 w 7627204"/>
              <a:gd name="connsiteY3-376" fmla="*/ 278027 h 3002777"/>
              <a:gd name="connsiteX4-377" fmla="*/ 6523952 w 7627204"/>
              <a:gd name="connsiteY4-378" fmla="*/ 874365 h 3002777"/>
              <a:gd name="connsiteX5-379" fmla="*/ 6362708 w 7627204"/>
              <a:gd name="connsiteY5-380" fmla="*/ 2149357 h 3002777"/>
              <a:gd name="connsiteX6-381" fmla="*/ 4423476 w 7627204"/>
              <a:gd name="connsiteY6-382" fmla="*/ 2758672 h 3002777"/>
              <a:gd name="connsiteX7-383" fmla="*/ 2311703 w 7627204"/>
              <a:gd name="connsiteY7-384" fmla="*/ 2276947 h 3002777"/>
              <a:gd name="connsiteX8-385" fmla="*/ 345344 w 7627204"/>
              <a:gd name="connsiteY8-386" fmla="*/ 842466 h 3002777"/>
              <a:gd name="connsiteX0-387" fmla="*/ 345344 w 7627204"/>
              <a:gd name="connsiteY0-388" fmla="*/ 842466 h 3002777"/>
              <a:gd name="connsiteX1-389" fmla="*/ 1312244 w 7627204"/>
              <a:gd name="connsiteY1-390" fmla="*/ 309923 h 3002777"/>
              <a:gd name="connsiteX2-391" fmla="*/ 3328323 w 7627204"/>
              <a:gd name="connsiteY2-392" fmla="*/ 150 h 3002777"/>
              <a:gd name="connsiteX3-393" fmla="*/ 5448308 w 7627204"/>
              <a:gd name="connsiteY3-394" fmla="*/ 278027 h 3002777"/>
              <a:gd name="connsiteX4-395" fmla="*/ 6523952 w 7627204"/>
              <a:gd name="connsiteY4-396" fmla="*/ 874365 h 3002777"/>
              <a:gd name="connsiteX5-397" fmla="*/ 6362708 w 7627204"/>
              <a:gd name="connsiteY5-398" fmla="*/ 2149357 h 3002777"/>
              <a:gd name="connsiteX6-399" fmla="*/ 4423476 w 7627204"/>
              <a:gd name="connsiteY6-400" fmla="*/ 2758672 h 3002777"/>
              <a:gd name="connsiteX7-401" fmla="*/ 2311703 w 7627204"/>
              <a:gd name="connsiteY7-402" fmla="*/ 2276947 h 3002777"/>
              <a:gd name="connsiteX8-403" fmla="*/ 345344 w 7627204"/>
              <a:gd name="connsiteY8-404" fmla="*/ 842466 h 3002777"/>
              <a:gd name="connsiteX0-405" fmla="*/ 709296 w 7991156"/>
              <a:gd name="connsiteY0-406" fmla="*/ 842466 h 3002777"/>
              <a:gd name="connsiteX1-407" fmla="*/ 1676196 w 7991156"/>
              <a:gd name="connsiteY1-408" fmla="*/ 309923 h 3002777"/>
              <a:gd name="connsiteX2-409" fmla="*/ 3692275 w 7991156"/>
              <a:gd name="connsiteY2-410" fmla="*/ 150 h 3002777"/>
              <a:gd name="connsiteX3-411" fmla="*/ 5812260 w 7991156"/>
              <a:gd name="connsiteY3-412" fmla="*/ 278027 h 3002777"/>
              <a:gd name="connsiteX4-413" fmla="*/ 6887904 w 7991156"/>
              <a:gd name="connsiteY4-414" fmla="*/ 874365 h 3002777"/>
              <a:gd name="connsiteX5-415" fmla="*/ 6726660 w 7991156"/>
              <a:gd name="connsiteY5-416" fmla="*/ 2149357 h 3002777"/>
              <a:gd name="connsiteX6-417" fmla="*/ 4787428 w 7991156"/>
              <a:gd name="connsiteY6-418" fmla="*/ 2758672 h 3002777"/>
              <a:gd name="connsiteX7-419" fmla="*/ 2675655 w 7991156"/>
              <a:gd name="connsiteY7-420" fmla="*/ 2276947 h 3002777"/>
              <a:gd name="connsiteX8-421" fmla="*/ 709296 w 7991156"/>
              <a:gd name="connsiteY8-422" fmla="*/ 842466 h 3002777"/>
              <a:gd name="connsiteX0-423" fmla="*/ 551103 w 7832963"/>
              <a:gd name="connsiteY0-424" fmla="*/ 842466 h 3002777"/>
              <a:gd name="connsiteX1-425" fmla="*/ 1518003 w 7832963"/>
              <a:gd name="connsiteY1-426" fmla="*/ 309923 h 3002777"/>
              <a:gd name="connsiteX2-427" fmla="*/ 3534082 w 7832963"/>
              <a:gd name="connsiteY2-428" fmla="*/ 150 h 3002777"/>
              <a:gd name="connsiteX3-429" fmla="*/ 5654067 w 7832963"/>
              <a:gd name="connsiteY3-430" fmla="*/ 278027 h 3002777"/>
              <a:gd name="connsiteX4-431" fmla="*/ 6729711 w 7832963"/>
              <a:gd name="connsiteY4-432" fmla="*/ 874365 h 3002777"/>
              <a:gd name="connsiteX5-433" fmla="*/ 6568467 w 7832963"/>
              <a:gd name="connsiteY5-434" fmla="*/ 2149357 h 3002777"/>
              <a:gd name="connsiteX6-435" fmla="*/ 4629235 w 7832963"/>
              <a:gd name="connsiteY6-436" fmla="*/ 2758672 h 3002777"/>
              <a:gd name="connsiteX7-437" fmla="*/ 2517462 w 7832963"/>
              <a:gd name="connsiteY7-438" fmla="*/ 2276947 h 3002777"/>
              <a:gd name="connsiteX8-439" fmla="*/ 551103 w 7832963"/>
              <a:gd name="connsiteY8-440" fmla="*/ 842466 h 3002777"/>
              <a:gd name="connsiteX0-441" fmla="*/ 658540 w 7940400"/>
              <a:gd name="connsiteY0-442" fmla="*/ 842466 h 3002777"/>
              <a:gd name="connsiteX1-443" fmla="*/ 1625440 w 7940400"/>
              <a:gd name="connsiteY1-444" fmla="*/ 309923 h 3002777"/>
              <a:gd name="connsiteX2-445" fmla="*/ 3641519 w 7940400"/>
              <a:gd name="connsiteY2-446" fmla="*/ 150 h 3002777"/>
              <a:gd name="connsiteX3-447" fmla="*/ 5761504 w 7940400"/>
              <a:gd name="connsiteY3-448" fmla="*/ 278027 h 3002777"/>
              <a:gd name="connsiteX4-449" fmla="*/ 6837148 w 7940400"/>
              <a:gd name="connsiteY4-450" fmla="*/ 874365 h 3002777"/>
              <a:gd name="connsiteX5-451" fmla="*/ 6675904 w 7940400"/>
              <a:gd name="connsiteY5-452" fmla="*/ 2149357 h 3002777"/>
              <a:gd name="connsiteX6-453" fmla="*/ 4736672 w 7940400"/>
              <a:gd name="connsiteY6-454" fmla="*/ 2758672 h 3002777"/>
              <a:gd name="connsiteX7-455" fmla="*/ 2624899 w 7940400"/>
              <a:gd name="connsiteY7-456" fmla="*/ 2276947 h 3002777"/>
              <a:gd name="connsiteX8-457" fmla="*/ 658540 w 7940400"/>
              <a:gd name="connsiteY8-458" fmla="*/ 842466 h 3002777"/>
              <a:gd name="connsiteX0-459" fmla="*/ 642040 w 7923900"/>
              <a:gd name="connsiteY0-460" fmla="*/ 842466 h 3002777"/>
              <a:gd name="connsiteX1-461" fmla="*/ 1608940 w 7923900"/>
              <a:gd name="connsiteY1-462" fmla="*/ 309923 h 3002777"/>
              <a:gd name="connsiteX2-463" fmla="*/ 3625019 w 7923900"/>
              <a:gd name="connsiteY2-464" fmla="*/ 150 h 3002777"/>
              <a:gd name="connsiteX3-465" fmla="*/ 5745004 w 7923900"/>
              <a:gd name="connsiteY3-466" fmla="*/ 278027 h 3002777"/>
              <a:gd name="connsiteX4-467" fmla="*/ 6820648 w 7923900"/>
              <a:gd name="connsiteY4-468" fmla="*/ 874365 h 3002777"/>
              <a:gd name="connsiteX5-469" fmla="*/ 6659404 w 7923900"/>
              <a:gd name="connsiteY5-470" fmla="*/ 2149357 h 3002777"/>
              <a:gd name="connsiteX6-471" fmla="*/ 4720172 w 7923900"/>
              <a:gd name="connsiteY6-472" fmla="*/ 2758672 h 3002777"/>
              <a:gd name="connsiteX7-473" fmla="*/ 2608399 w 7923900"/>
              <a:gd name="connsiteY7-474" fmla="*/ 2276947 h 3002777"/>
              <a:gd name="connsiteX8-475" fmla="*/ 642040 w 7923900"/>
              <a:gd name="connsiteY8-476" fmla="*/ 842466 h 3002777"/>
              <a:gd name="connsiteX0-477" fmla="*/ 642040 w 7923900"/>
              <a:gd name="connsiteY0-478" fmla="*/ 842466 h 3002777"/>
              <a:gd name="connsiteX1-479" fmla="*/ 1608940 w 7923900"/>
              <a:gd name="connsiteY1-480" fmla="*/ 309923 h 3002777"/>
              <a:gd name="connsiteX2-481" fmla="*/ 3625019 w 7923900"/>
              <a:gd name="connsiteY2-482" fmla="*/ 150 h 3002777"/>
              <a:gd name="connsiteX3-483" fmla="*/ 5745004 w 7923900"/>
              <a:gd name="connsiteY3-484" fmla="*/ 278027 h 3002777"/>
              <a:gd name="connsiteX4-485" fmla="*/ 6820648 w 7923900"/>
              <a:gd name="connsiteY4-486" fmla="*/ 874365 h 3002777"/>
              <a:gd name="connsiteX5-487" fmla="*/ 6659404 w 7923900"/>
              <a:gd name="connsiteY5-488" fmla="*/ 2149357 h 3002777"/>
              <a:gd name="connsiteX6-489" fmla="*/ 4720172 w 7923900"/>
              <a:gd name="connsiteY6-490" fmla="*/ 2758672 h 3002777"/>
              <a:gd name="connsiteX7-491" fmla="*/ 2608399 w 7923900"/>
              <a:gd name="connsiteY7-492" fmla="*/ 2276947 h 3002777"/>
              <a:gd name="connsiteX8-493" fmla="*/ 642040 w 7923900"/>
              <a:gd name="connsiteY8-494" fmla="*/ 842466 h 3002777"/>
              <a:gd name="connsiteX0-495" fmla="*/ 642040 w 7923900"/>
              <a:gd name="connsiteY0-496" fmla="*/ 999238 h 3159549"/>
              <a:gd name="connsiteX1-497" fmla="*/ 1608940 w 7923900"/>
              <a:gd name="connsiteY1-498" fmla="*/ 466695 h 3159549"/>
              <a:gd name="connsiteX2-499" fmla="*/ 3625019 w 7923900"/>
              <a:gd name="connsiteY2-500" fmla="*/ 156922 h 3159549"/>
              <a:gd name="connsiteX3-501" fmla="*/ 5745004 w 7923900"/>
              <a:gd name="connsiteY3-502" fmla="*/ 434799 h 3159549"/>
              <a:gd name="connsiteX4-503" fmla="*/ 6820648 w 7923900"/>
              <a:gd name="connsiteY4-504" fmla="*/ 1031137 h 3159549"/>
              <a:gd name="connsiteX5-505" fmla="*/ 6659404 w 7923900"/>
              <a:gd name="connsiteY5-506" fmla="*/ 2306129 h 3159549"/>
              <a:gd name="connsiteX6-507" fmla="*/ 4720172 w 7923900"/>
              <a:gd name="connsiteY6-508" fmla="*/ 2915444 h 3159549"/>
              <a:gd name="connsiteX7-509" fmla="*/ 2608399 w 7923900"/>
              <a:gd name="connsiteY7-510" fmla="*/ 2433719 h 3159549"/>
              <a:gd name="connsiteX8-511" fmla="*/ 642040 w 7923900"/>
              <a:gd name="connsiteY8-512" fmla="*/ 999238 h 3159549"/>
              <a:gd name="connsiteX0-513" fmla="*/ 642040 w 7923900"/>
              <a:gd name="connsiteY0-514" fmla="*/ 1058536 h 3218847"/>
              <a:gd name="connsiteX1-515" fmla="*/ 1608940 w 7923900"/>
              <a:gd name="connsiteY1-516" fmla="*/ 525993 h 3218847"/>
              <a:gd name="connsiteX2-517" fmla="*/ 3625019 w 7923900"/>
              <a:gd name="connsiteY2-518" fmla="*/ 216220 h 3218847"/>
              <a:gd name="connsiteX3-519" fmla="*/ 5745004 w 7923900"/>
              <a:gd name="connsiteY3-520" fmla="*/ 494097 h 3218847"/>
              <a:gd name="connsiteX4-521" fmla="*/ 6820648 w 7923900"/>
              <a:gd name="connsiteY4-522" fmla="*/ 1090435 h 3218847"/>
              <a:gd name="connsiteX5-523" fmla="*/ 6659404 w 7923900"/>
              <a:gd name="connsiteY5-524" fmla="*/ 2365427 h 3218847"/>
              <a:gd name="connsiteX6-525" fmla="*/ 4720172 w 7923900"/>
              <a:gd name="connsiteY6-526" fmla="*/ 2974742 h 3218847"/>
              <a:gd name="connsiteX7-527" fmla="*/ 2608399 w 7923900"/>
              <a:gd name="connsiteY7-528" fmla="*/ 2493017 h 3218847"/>
              <a:gd name="connsiteX8-529" fmla="*/ 642040 w 7923900"/>
              <a:gd name="connsiteY8-530" fmla="*/ 1058536 h 3218847"/>
              <a:gd name="connsiteX0-531" fmla="*/ 642040 w 7923900"/>
              <a:gd name="connsiteY0-532" fmla="*/ 1058536 h 3218847"/>
              <a:gd name="connsiteX1-533" fmla="*/ 1608940 w 7923900"/>
              <a:gd name="connsiteY1-534" fmla="*/ 525993 h 3218847"/>
              <a:gd name="connsiteX2-535" fmla="*/ 3625019 w 7923900"/>
              <a:gd name="connsiteY2-536" fmla="*/ 216220 h 3218847"/>
              <a:gd name="connsiteX3-537" fmla="*/ 5745004 w 7923900"/>
              <a:gd name="connsiteY3-538" fmla="*/ 494097 h 3218847"/>
              <a:gd name="connsiteX4-539" fmla="*/ 6820648 w 7923900"/>
              <a:gd name="connsiteY4-540" fmla="*/ 1090435 h 3218847"/>
              <a:gd name="connsiteX5-541" fmla="*/ 6659404 w 7923900"/>
              <a:gd name="connsiteY5-542" fmla="*/ 2365427 h 3218847"/>
              <a:gd name="connsiteX6-543" fmla="*/ 4720172 w 7923900"/>
              <a:gd name="connsiteY6-544" fmla="*/ 2974742 h 3218847"/>
              <a:gd name="connsiteX7-545" fmla="*/ 2608399 w 7923900"/>
              <a:gd name="connsiteY7-546" fmla="*/ 2493017 h 3218847"/>
              <a:gd name="connsiteX8-547" fmla="*/ 642040 w 7923900"/>
              <a:gd name="connsiteY8-548" fmla="*/ 1058536 h 3218847"/>
              <a:gd name="connsiteX0-549" fmla="*/ 642040 w 7923900"/>
              <a:gd name="connsiteY0-550" fmla="*/ 1106883 h 3267194"/>
              <a:gd name="connsiteX1-551" fmla="*/ 1608940 w 7923900"/>
              <a:gd name="connsiteY1-552" fmla="*/ 574340 h 3267194"/>
              <a:gd name="connsiteX2-553" fmla="*/ 3625019 w 7923900"/>
              <a:gd name="connsiteY2-554" fmla="*/ 264567 h 3267194"/>
              <a:gd name="connsiteX3-555" fmla="*/ 5745004 w 7923900"/>
              <a:gd name="connsiteY3-556" fmla="*/ 542444 h 3267194"/>
              <a:gd name="connsiteX4-557" fmla="*/ 6820648 w 7923900"/>
              <a:gd name="connsiteY4-558" fmla="*/ 1138782 h 3267194"/>
              <a:gd name="connsiteX5-559" fmla="*/ 6659404 w 7923900"/>
              <a:gd name="connsiteY5-560" fmla="*/ 2413774 h 3267194"/>
              <a:gd name="connsiteX6-561" fmla="*/ 4720172 w 7923900"/>
              <a:gd name="connsiteY6-562" fmla="*/ 3023089 h 3267194"/>
              <a:gd name="connsiteX7-563" fmla="*/ 2608399 w 7923900"/>
              <a:gd name="connsiteY7-564" fmla="*/ 2541364 h 3267194"/>
              <a:gd name="connsiteX8-565" fmla="*/ 642040 w 7923900"/>
              <a:gd name="connsiteY8-566" fmla="*/ 1106883 h 3267194"/>
              <a:gd name="connsiteX0-567" fmla="*/ 642040 w 7923900"/>
              <a:gd name="connsiteY0-568" fmla="*/ 1131283 h 3291594"/>
              <a:gd name="connsiteX1-569" fmla="*/ 1608940 w 7923900"/>
              <a:gd name="connsiteY1-570" fmla="*/ 598740 h 3291594"/>
              <a:gd name="connsiteX2-571" fmla="*/ 3625019 w 7923900"/>
              <a:gd name="connsiteY2-572" fmla="*/ 288967 h 3291594"/>
              <a:gd name="connsiteX3-573" fmla="*/ 5745004 w 7923900"/>
              <a:gd name="connsiteY3-574" fmla="*/ 566844 h 3291594"/>
              <a:gd name="connsiteX4-575" fmla="*/ 6820648 w 7923900"/>
              <a:gd name="connsiteY4-576" fmla="*/ 1163182 h 3291594"/>
              <a:gd name="connsiteX5-577" fmla="*/ 6659404 w 7923900"/>
              <a:gd name="connsiteY5-578" fmla="*/ 2438174 h 3291594"/>
              <a:gd name="connsiteX6-579" fmla="*/ 4720172 w 7923900"/>
              <a:gd name="connsiteY6-580" fmla="*/ 3047489 h 3291594"/>
              <a:gd name="connsiteX7-581" fmla="*/ 2608399 w 7923900"/>
              <a:gd name="connsiteY7-582" fmla="*/ 2565764 h 3291594"/>
              <a:gd name="connsiteX8-583" fmla="*/ 642040 w 7923900"/>
              <a:gd name="connsiteY8-584" fmla="*/ 1131283 h 3291594"/>
              <a:gd name="connsiteX0-585" fmla="*/ 642040 w 7923900"/>
              <a:gd name="connsiteY0-586" fmla="*/ 1168997 h 3329308"/>
              <a:gd name="connsiteX1-587" fmla="*/ 1608940 w 7923900"/>
              <a:gd name="connsiteY1-588" fmla="*/ 636454 h 3329308"/>
              <a:gd name="connsiteX2-589" fmla="*/ 3625019 w 7923900"/>
              <a:gd name="connsiteY2-590" fmla="*/ 326681 h 3329308"/>
              <a:gd name="connsiteX3-591" fmla="*/ 5745004 w 7923900"/>
              <a:gd name="connsiteY3-592" fmla="*/ 604558 h 3329308"/>
              <a:gd name="connsiteX4-593" fmla="*/ 6820648 w 7923900"/>
              <a:gd name="connsiteY4-594" fmla="*/ 1200896 h 3329308"/>
              <a:gd name="connsiteX5-595" fmla="*/ 6659404 w 7923900"/>
              <a:gd name="connsiteY5-596" fmla="*/ 2475888 h 3329308"/>
              <a:gd name="connsiteX6-597" fmla="*/ 4720172 w 7923900"/>
              <a:gd name="connsiteY6-598" fmla="*/ 3085203 h 3329308"/>
              <a:gd name="connsiteX7-599" fmla="*/ 2608399 w 7923900"/>
              <a:gd name="connsiteY7-600" fmla="*/ 2603478 h 3329308"/>
              <a:gd name="connsiteX8-601" fmla="*/ 642040 w 7923900"/>
              <a:gd name="connsiteY8-602" fmla="*/ 1168997 h 3329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57" y="connsiteY6-58"/>
              </a:cxn>
              <a:cxn ang="0">
                <a:pos x="connsiteX7-101" y="connsiteY7-102"/>
              </a:cxn>
              <a:cxn ang="0">
                <a:pos x="connsiteX8-151" y="connsiteY8-152"/>
              </a:cxn>
            </a:cxnLst>
            <a:rect l="l" t="t" r="r" b="b"/>
            <a:pathLst>
              <a:path w="7923900" h="3329308">
                <a:moveTo>
                  <a:pt x="642040" y="1168997"/>
                </a:moveTo>
                <a:cubicBezTo>
                  <a:pt x="592422" y="841160"/>
                  <a:pt x="1058615" y="716589"/>
                  <a:pt x="1608940" y="636454"/>
                </a:cubicBezTo>
                <a:cubicBezTo>
                  <a:pt x="2010409" y="-187959"/>
                  <a:pt x="3180225" y="34285"/>
                  <a:pt x="3625019" y="326681"/>
                </a:cubicBezTo>
                <a:cubicBezTo>
                  <a:pt x="4803460" y="-401649"/>
                  <a:pt x="5648333" y="267470"/>
                  <a:pt x="5745004" y="604558"/>
                </a:cubicBezTo>
                <a:cubicBezTo>
                  <a:pt x="6830502" y="845953"/>
                  <a:pt x="6919885" y="1018371"/>
                  <a:pt x="6820648" y="1200896"/>
                </a:cubicBezTo>
                <a:cubicBezTo>
                  <a:pt x="8465151" y="1245198"/>
                  <a:pt x="8154255" y="2510939"/>
                  <a:pt x="6659404" y="2475888"/>
                </a:cubicBezTo>
                <a:cubicBezTo>
                  <a:pt x="6801967" y="3397767"/>
                  <a:pt x="5257116" y="3414812"/>
                  <a:pt x="4720172" y="3085203"/>
                </a:cubicBezTo>
                <a:cubicBezTo>
                  <a:pt x="3194400" y="3712525"/>
                  <a:pt x="2579251" y="2976008"/>
                  <a:pt x="2608399" y="2603478"/>
                </a:cubicBezTo>
                <a:cubicBezTo>
                  <a:pt x="-371467" y="3294202"/>
                  <a:pt x="-446026" y="1475569"/>
                  <a:pt x="642040" y="1168997"/>
                </a:cubicBezTo>
                <a:close/>
              </a:path>
            </a:pathLst>
          </a:custGeom>
          <a:gradFill>
            <a:gsLst>
              <a:gs pos="7000">
                <a:srgbClr val="CDECFF"/>
              </a:gs>
              <a:gs pos="88000">
                <a:srgbClr val="F7FCFF"/>
              </a:gs>
            </a:gsLst>
            <a:lin ang="16200000" scaled="0"/>
          </a:gra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7" name="椭圆 13"/>
          <p:cNvSpPr/>
          <p:nvPr/>
        </p:nvSpPr>
        <p:spPr>
          <a:xfrm>
            <a:off x="8556412" y="1092190"/>
            <a:ext cx="1193106" cy="501295"/>
          </a:xfrm>
          <a:custGeom>
            <a:avLst/>
            <a:gdLst>
              <a:gd name="connsiteX0" fmla="*/ 0 w 7560840"/>
              <a:gd name="connsiteY0" fmla="*/ 1512168 h 3024336"/>
              <a:gd name="connsiteX1" fmla="*/ 3780420 w 7560840"/>
              <a:gd name="connsiteY1" fmla="*/ 0 h 3024336"/>
              <a:gd name="connsiteX2" fmla="*/ 7560840 w 7560840"/>
              <a:gd name="connsiteY2" fmla="*/ 1512168 h 3024336"/>
              <a:gd name="connsiteX3" fmla="*/ 3780420 w 7560840"/>
              <a:gd name="connsiteY3" fmla="*/ 3024336 h 3024336"/>
              <a:gd name="connsiteX4" fmla="*/ 0 w 7560840"/>
              <a:gd name="connsiteY4" fmla="*/ 1512168 h 3024336"/>
              <a:gd name="connsiteX0-1" fmla="*/ 1147 w 7561987"/>
              <a:gd name="connsiteY0-2" fmla="*/ 1437740 h 2949908"/>
              <a:gd name="connsiteX1-3" fmla="*/ 3494488 w 7561987"/>
              <a:gd name="connsiteY1-4" fmla="*/ 0 h 2949908"/>
              <a:gd name="connsiteX2-5" fmla="*/ 7561987 w 7561987"/>
              <a:gd name="connsiteY2-6" fmla="*/ 1437740 h 2949908"/>
              <a:gd name="connsiteX3-7" fmla="*/ 3781567 w 7561987"/>
              <a:gd name="connsiteY3-8" fmla="*/ 2949908 h 2949908"/>
              <a:gd name="connsiteX4-9" fmla="*/ 1147 w 7561987"/>
              <a:gd name="connsiteY4-10" fmla="*/ 1437740 h 2949908"/>
              <a:gd name="connsiteX0-11" fmla="*/ 70627 w 7631467"/>
              <a:gd name="connsiteY0-12" fmla="*/ 1502427 h 3014595"/>
              <a:gd name="connsiteX1-13" fmla="*/ 1547889 w 7631467"/>
              <a:gd name="connsiteY1-14" fmla="*/ 374460 h 3014595"/>
              <a:gd name="connsiteX2-15" fmla="*/ 3563968 w 7631467"/>
              <a:gd name="connsiteY2-16" fmla="*/ 64687 h 3014595"/>
              <a:gd name="connsiteX3-17" fmla="*/ 7631467 w 7631467"/>
              <a:gd name="connsiteY3-18" fmla="*/ 1502427 h 3014595"/>
              <a:gd name="connsiteX4-19" fmla="*/ 3851047 w 7631467"/>
              <a:gd name="connsiteY4-20" fmla="*/ 3014595 h 3014595"/>
              <a:gd name="connsiteX5" fmla="*/ 70627 w 7631467"/>
              <a:gd name="connsiteY5" fmla="*/ 1502427 h 3014595"/>
              <a:gd name="connsiteX0-21" fmla="*/ 103206 w 7153684"/>
              <a:gd name="connsiteY0-22" fmla="*/ 907003 h 3023186"/>
              <a:gd name="connsiteX1-23" fmla="*/ 1070106 w 7153684"/>
              <a:gd name="connsiteY1-24" fmla="*/ 374460 h 3023186"/>
              <a:gd name="connsiteX2-25" fmla="*/ 3086185 w 7153684"/>
              <a:gd name="connsiteY2-26" fmla="*/ 64687 h 3023186"/>
              <a:gd name="connsiteX3-27" fmla="*/ 7153684 w 7153684"/>
              <a:gd name="connsiteY3-28" fmla="*/ 1502427 h 3023186"/>
              <a:gd name="connsiteX4-29" fmla="*/ 3373264 w 7153684"/>
              <a:gd name="connsiteY4-30" fmla="*/ 3014595 h 3023186"/>
              <a:gd name="connsiteX5-31" fmla="*/ 103206 w 7153684"/>
              <a:gd name="connsiteY5-32" fmla="*/ 907003 h 3023186"/>
              <a:gd name="connsiteX0-33" fmla="*/ 103206 w 7153684"/>
              <a:gd name="connsiteY0-34" fmla="*/ 907003 h 3056011"/>
              <a:gd name="connsiteX1-35" fmla="*/ 1070106 w 7153684"/>
              <a:gd name="connsiteY1-36" fmla="*/ 374460 h 3056011"/>
              <a:gd name="connsiteX2-37" fmla="*/ 3086185 w 7153684"/>
              <a:gd name="connsiteY2-38" fmla="*/ 64687 h 3056011"/>
              <a:gd name="connsiteX3-39" fmla="*/ 7153684 w 7153684"/>
              <a:gd name="connsiteY3-40" fmla="*/ 1502427 h 3056011"/>
              <a:gd name="connsiteX4-41" fmla="*/ 3373264 w 7153684"/>
              <a:gd name="connsiteY4-42" fmla="*/ 3014595 h 3056011"/>
              <a:gd name="connsiteX5-43" fmla="*/ 1931342 w 7153684"/>
              <a:gd name="connsiteY5-44" fmla="*/ 2479707 h 3056011"/>
              <a:gd name="connsiteX6" fmla="*/ 103206 w 7153684"/>
              <a:gd name="connsiteY6" fmla="*/ 907003 h 3056011"/>
              <a:gd name="connsiteX0-45" fmla="*/ 30165 w 7080643"/>
              <a:gd name="connsiteY0-46" fmla="*/ 907003 h 3040230"/>
              <a:gd name="connsiteX1-47" fmla="*/ 997065 w 7080643"/>
              <a:gd name="connsiteY1-48" fmla="*/ 374460 h 3040230"/>
              <a:gd name="connsiteX2-49" fmla="*/ 3013144 w 7080643"/>
              <a:gd name="connsiteY2-50" fmla="*/ 64687 h 3040230"/>
              <a:gd name="connsiteX3-51" fmla="*/ 7080643 w 7080643"/>
              <a:gd name="connsiteY3-52" fmla="*/ 1502427 h 3040230"/>
              <a:gd name="connsiteX4-53" fmla="*/ 3300223 w 7080643"/>
              <a:gd name="connsiteY4-54" fmla="*/ 3014595 h 3040230"/>
              <a:gd name="connsiteX5-55" fmla="*/ 1996524 w 7080643"/>
              <a:gd name="connsiteY5-56" fmla="*/ 2341484 h 3040230"/>
              <a:gd name="connsiteX6-57" fmla="*/ 30165 w 7080643"/>
              <a:gd name="connsiteY6-58" fmla="*/ 907003 h 3040230"/>
              <a:gd name="connsiteX0-59" fmla="*/ 30165 w 7080643"/>
              <a:gd name="connsiteY0-60" fmla="*/ 907003 h 2860795"/>
              <a:gd name="connsiteX1-61" fmla="*/ 997065 w 7080643"/>
              <a:gd name="connsiteY1-62" fmla="*/ 374460 h 2860795"/>
              <a:gd name="connsiteX2-63" fmla="*/ 3013144 w 7080643"/>
              <a:gd name="connsiteY2-64" fmla="*/ 64687 h 2860795"/>
              <a:gd name="connsiteX3-65" fmla="*/ 7080643 w 7080643"/>
              <a:gd name="connsiteY3-66" fmla="*/ 1502427 h 2860795"/>
              <a:gd name="connsiteX4-67" fmla="*/ 4108297 w 7080643"/>
              <a:gd name="connsiteY4-68" fmla="*/ 2823209 h 2860795"/>
              <a:gd name="connsiteX5-69" fmla="*/ 1996524 w 7080643"/>
              <a:gd name="connsiteY5-70" fmla="*/ 2341484 h 2860795"/>
              <a:gd name="connsiteX6-71" fmla="*/ 30165 w 7080643"/>
              <a:gd name="connsiteY6-72" fmla="*/ 907003 h 2860795"/>
              <a:gd name="connsiteX0-73" fmla="*/ 30165 w 7234734"/>
              <a:gd name="connsiteY0-74" fmla="*/ 907003 h 2823226"/>
              <a:gd name="connsiteX1-75" fmla="*/ 997065 w 7234734"/>
              <a:gd name="connsiteY1-76" fmla="*/ 374460 h 2823226"/>
              <a:gd name="connsiteX2-77" fmla="*/ 3013144 w 7234734"/>
              <a:gd name="connsiteY2-78" fmla="*/ 64687 h 2823226"/>
              <a:gd name="connsiteX3-79" fmla="*/ 7080643 w 7234734"/>
              <a:gd name="connsiteY3-80" fmla="*/ 1502427 h 2823226"/>
              <a:gd name="connsiteX4-81" fmla="*/ 6164487 w 7234734"/>
              <a:gd name="connsiteY4-82" fmla="*/ 2330852 h 2823226"/>
              <a:gd name="connsiteX5-83" fmla="*/ 4108297 w 7234734"/>
              <a:gd name="connsiteY5-84" fmla="*/ 2823209 h 2823226"/>
              <a:gd name="connsiteX6-85" fmla="*/ 1996524 w 7234734"/>
              <a:gd name="connsiteY6-86" fmla="*/ 2341484 h 2823226"/>
              <a:gd name="connsiteX7" fmla="*/ 30165 w 7234734"/>
              <a:gd name="connsiteY7" fmla="*/ 907003 h 2823226"/>
              <a:gd name="connsiteX0-87" fmla="*/ 30165 w 7222808"/>
              <a:gd name="connsiteY0-88" fmla="*/ 907003 h 2825163"/>
              <a:gd name="connsiteX1-89" fmla="*/ 997065 w 7222808"/>
              <a:gd name="connsiteY1-90" fmla="*/ 374460 h 2825163"/>
              <a:gd name="connsiteX2-91" fmla="*/ 3013144 w 7222808"/>
              <a:gd name="connsiteY2-92" fmla="*/ 64687 h 2825163"/>
              <a:gd name="connsiteX3-93" fmla="*/ 7080643 w 7222808"/>
              <a:gd name="connsiteY3-94" fmla="*/ 1502427 h 2825163"/>
              <a:gd name="connsiteX4-95" fmla="*/ 6047529 w 7222808"/>
              <a:gd name="connsiteY4-96" fmla="*/ 2213894 h 2825163"/>
              <a:gd name="connsiteX5-97" fmla="*/ 4108297 w 7222808"/>
              <a:gd name="connsiteY5-98" fmla="*/ 2823209 h 2825163"/>
              <a:gd name="connsiteX6-99" fmla="*/ 1996524 w 7222808"/>
              <a:gd name="connsiteY6-100" fmla="*/ 2341484 h 2825163"/>
              <a:gd name="connsiteX7-101" fmla="*/ 30165 w 7222808"/>
              <a:gd name="connsiteY7-102" fmla="*/ 907003 h 2825163"/>
              <a:gd name="connsiteX0-103" fmla="*/ 30165 w 6522031"/>
              <a:gd name="connsiteY0-104" fmla="*/ 869241 h 2787401"/>
              <a:gd name="connsiteX1-105" fmla="*/ 997065 w 6522031"/>
              <a:gd name="connsiteY1-106" fmla="*/ 336698 h 2787401"/>
              <a:gd name="connsiteX2-107" fmla="*/ 3013144 w 6522031"/>
              <a:gd name="connsiteY2-108" fmla="*/ 26925 h 2787401"/>
              <a:gd name="connsiteX3-109" fmla="*/ 6208773 w 6522031"/>
              <a:gd name="connsiteY3-110" fmla="*/ 901140 h 2787401"/>
              <a:gd name="connsiteX4-111" fmla="*/ 6047529 w 6522031"/>
              <a:gd name="connsiteY4-112" fmla="*/ 2176132 h 2787401"/>
              <a:gd name="connsiteX5-113" fmla="*/ 4108297 w 6522031"/>
              <a:gd name="connsiteY5-114" fmla="*/ 2785447 h 2787401"/>
              <a:gd name="connsiteX6-115" fmla="*/ 1996524 w 6522031"/>
              <a:gd name="connsiteY6-116" fmla="*/ 2303722 h 2787401"/>
              <a:gd name="connsiteX7-117" fmla="*/ 30165 w 6522031"/>
              <a:gd name="connsiteY7-118" fmla="*/ 869241 h 2787401"/>
              <a:gd name="connsiteX0-119" fmla="*/ 30165 w 6372442"/>
              <a:gd name="connsiteY0-120" fmla="*/ 844520 h 2762680"/>
              <a:gd name="connsiteX1-121" fmla="*/ 997065 w 6372442"/>
              <a:gd name="connsiteY1-122" fmla="*/ 311977 h 2762680"/>
              <a:gd name="connsiteX2-123" fmla="*/ 3013144 w 6372442"/>
              <a:gd name="connsiteY2-124" fmla="*/ 2204 h 2762680"/>
              <a:gd name="connsiteX3-125" fmla="*/ 5111864 w 6372442"/>
              <a:gd name="connsiteY3-126" fmla="*/ 418304 h 2762680"/>
              <a:gd name="connsiteX4-127" fmla="*/ 6208773 w 6372442"/>
              <a:gd name="connsiteY4-128" fmla="*/ 876419 h 2762680"/>
              <a:gd name="connsiteX5-129" fmla="*/ 6047529 w 6372442"/>
              <a:gd name="connsiteY5-130" fmla="*/ 2151411 h 2762680"/>
              <a:gd name="connsiteX6-131" fmla="*/ 4108297 w 6372442"/>
              <a:gd name="connsiteY6-132" fmla="*/ 2760726 h 2762680"/>
              <a:gd name="connsiteX7-133" fmla="*/ 1996524 w 6372442"/>
              <a:gd name="connsiteY7-134" fmla="*/ 2279001 h 2762680"/>
              <a:gd name="connsiteX8" fmla="*/ 30165 w 6372442"/>
              <a:gd name="connsiteY8" fmla="*/ 844520 h 2762680"/>
              <a:gd name="connsiteX0-135" fmla="*/ 30165 w 6372442"/>
              <a:gd name="connsiteY0-136" fmla="*/ 842466 h 2760626"/>
              <a:gd name="connsiteX1-137" fmla="*/ 997065 w 6372442"/>
              <a:gd name="connsiteY1-138" fmla="*/ 309923 h 2760626"/>
              <a:gd name="connsiteX2-139" fmla="*/ 3013144 w 6372442"/>
              <a:gd name="connsiteY2-140" fmla="*/ 150 h 2760626"/>
              <a:gd name="connsiteX3-141" fmla="*/ 5133129 w 6372442"/>
              <a:gd name="connsiteY3-142" fmla="*/ 278027 h 2760626"/>
              <a:gd name="connsiteX4-143" fmla="*/ 6208773 w 6372442"/>
              <a:gd name="connsiteY4-144" fmla="*/ 874365 h 2760626"/>
              <a:gd name="connsiteX5-145" fmla="*/ 6047529 w 6372442"/>
              <a:gd name="connsiteY5-146" fmla="*/ 2149357 h 2760626"/>
              <a:gd name="connsiteX6-147" fmla="*/ 4108297 w 6372442"/>
              <a:gd name="connsiteY6-148" fmla="*/ 2758672 h 2760626"/>
              <a:gd name="connsiteX7-149" fmla="*/ 1996524 w 6372442"/>
              <a:gd name="connsiteY7-150" fmla="*/ 2276947 h 2760626"/>
              <a:gd name="connsiteX8-151" fmla="*/ 30165 w 6372442"/>
              <a:gd name="connsiteY8-152" fmla="*/ 842466 h 2760626"/>
              <a:gd name="connsiteX0-153" fmla="*/ 30165 w 6372442"/>
              <a:gd name="connsiteY0-154" fmla="*/ 842466 h 2760626"/>
              <a:gd name="connsiteX1-155" fmla="*/ 997065 w 6372442"/>
              <a:gd name="connsiteY1-156" fmla="*/ 309923 h 2760626"/>
              <a:gd name="connsiteX2-157" fmla="*/ 3013144 w 6372442"/>
              <a:gd name="connsiteY2-158" fmla="*/ 150 h 2760626"/>
              <a:gd name="connsiteX3-159" fmla="*/ 5133129 w 6372442"/>
              <a:gd name="connsiteY3-160" fmla="*/ 278027 h 2760626"/>
              <a:gd name="connsiteX4-161" fmla="*/ 6208773 w 6372442"/>
              <a:gd name="connsiteY4-162" fmla="*/ 874365 h 2760626"/>
              <a:gd name="connsiteX5-163" fmla="*/ 6047529 w 6372442"/>
              <a:gd name="connsiteY5-164" fmla="*/ 2149357 h 2760626"/>
              <a:gd name="connsiteX6-165" fmla="*/ 4108297 w 6372442"/>
              <a:gd name="connsiteY6-166" fmla="*/ 2758672 h 2760626"/>
              <a:gd name="connsiteX7-167" fmla="*/ 1996524 w 6372442"/>
              <a:gd name="connsiteY7-168" fmla="*/ 2276947 h 2760626"/>
              <a:gd name="connsiteX8-169" fmla="*/ 30165 w 6372442"/>
              <a:gd name="connsiteY8-170" fmla="*/ 842466 h 2760626"/>
              <a:gd name="connsiteX0-171" fmla="*/ 30165 w 6372442"/>
              <a:gd name="connsiteY0-172" fmla="*/ 842466 h 2760626"/>
              <a:gd name="connsiteX1-173" fmla="*/ 997065 w 6372442"/>
              <a:gd name="connsiteY1-174" fmla="*/ 309923 h 2760626"/>
              <a:gd name="connsiteX2-175" fmla="*/ 3013144 w 6372442"/>
              <a:gd name="connsiteY2-176" fmla="*/ 150 h 2760626"/>
              <a:gd name="connsiteX3-177" fmla="*/ 5133129 w 6372442"/>
              <a:gd name="connsiteY3-178" fmla="*/ 278027 h 2760626"/>
              <a:gd name="connsiteX4-179" fmla="*/ 6208773 w 6372442"/>
              <a:gd name="connsiteY4-180" fmla="*/ 874365 h 2760626"/>
              <a:gd name="connsiteX5-181" fmla="*/ 6047529 w 6372442"/>
              <a:gd name="connsiteY5-182" fmla="*/ 2149357 h 2760626"/>
              <a:gd name="connsiteX6-183" fmla="*/ 4108297 w 6372442"/>
              <a:gd name="connsiteY6-184" fmla="*/ 2758672 h 2760626"/>
              <a:gd name="connsiteX7-185" fmla="*/ 1996524 w 6372442"/>
              <a:gd name="connsiteY7-186" fmla="*/ 2276947 h 2760626"/>
              <a:gd name="connsiteX8-187" fmla="*/ 30165 w 6372442"/>
              <a:gd name="connsiteY8-188" fmla="*/ 842466 h 2760626"/>
              <a:gd name="connsiteX0-189" fmla="*/ 30165 w 7073018"/>
              <a:gd name="connsiteY0-190" fmla="*/ 842466 h 2760626"/>
              <a:gd name="connsiteX1-191" fmla="*/ 997065 w 7073018"/>
              <a:gd name="connsiteY1-192" fmla="*/ 309923 h 2760626"/>
              <a:gd name="connsiteX2-193" fmla="*/ 3013144 w 7073018"/>
              <a:gd name="connsiteY2-194" fmla="*/ 150 h 2760626"/>
              <a:gd name="connsiteX3-195" fmla="*/ 5133129 w 7073018"/>
              <a:gd name="connsiteY3-196" fmla="*/ 278027 h 2760626"/>
              <a:gd name="connsiteX4-197" fmla="*/ 6208773 w 7073018"/>
              <a:gd name="connsiteY4-198" fmla="*/ 874365 h 2760626"/>
              <a:gd name="connsiteX5-199" fmla="*/ 6047529 w 7073018"/>
              <a:gd name="connsiteY5-200" fmla="*/ 2149357 h 2760626"/>
              <a:gd name="connsiteX6-201" fmla="*/ 4108297 w 7073018"/>
              <a:gd name="connsiteY6-202" fmla="*/ 2758672 h 2760626"/>
              <a:gd name="connsiteX7-203" fmla="*/ 1996524 w 7073018"/>
              <a:gd name="connsiteY7-204" fmla="*/ 2276947 h 2760626"/>
              <a:gd name="connsiteX8-205" fmla="*/ 30165 w 7073018"/>
              <a:gd name="connsiteY8-206" fmla="*/ 842466 h 2760626"/>
              <a:gd name="connsiteX0-207" fmla="*/ 30165 w 7314880"/>
              <a:gd name="connsiteY0-208" fmla="*/ 842466 h 2760626"/>
              <a:gd name="connsiteX1-209" fmla="*/ 997065 w 7314880"/>
              <a:gd name="connsiteY1-210" fmla="*/ 309923 h 2760626"/>
              <a:gd name="connsiteX2-211" fmla="*/ 3013144 w 7314880"/>
              <a:gd name="connsiteY2-212" fmla="*/ 150 h 2760626"/>
              <a:gd name="connsiteX3-213" fmla="*/ 5133129 w 7314880"/>
              <a:gd name="connsiteY3-214" fmla="*/ 278027 h 2760626"/>
              <a:gd name="connsiteX4-215" fmla="*/ 6208773 w 7314880"/>
              <a:gd name="connsiteY4-216" fmla="*/ 874365 h 2760626"/>
              <a:gd name="connsiteX5-217" fmla="*/ 6047529 w 7314880"/>
              <a:gd name="connsiteY5-218" fmla="*/ 2149357 h 2760626"/>
              <a:gd name="connsiteX6-219" fmla="*/ 4108297 w 7314880"/>
              <a:gd name="connsiteY6-220" fmla="*/ 2758672 h 2760626"/>
              <a:gd name="connsiteX7-221" fmla="*/ 1996524 w 7314880"/>
              <a:gd name="connsiteY7-222" fmla="*/ 2276947 h 2760626"/>
              <a:gd name="connsiteX8-223" fmla="*/ 30165 w 7314880"/>
              <a:gd name="connsiteY8-224" fmla="*/ 842466 h 2760626"/>
              <a:gd name="connsiteX0-225" fmla="*/ 30165 w 7257972"/>
              <a:gd name="connsiteY0-226" fmla="*/ 842466 h 2760626"/>
              <a:gd name="connsiteX1-227" fmla="*/ 997065 w 7257972"/>
              <a:gd name="connsiteY1-228" fmla="*/ 309923 h 2760626"/>
              <a:gd name="connsiteX2-229" fmla="*/ 3013144 w 7257972"/>
              <a:gd name="connsiteY2-230" fmla="*/ 150 h 2760626"/>
              <a:gd name="connsiteX3-231" fmla="*/ 5133129 w 7257972"/>
              <a:gd name="connsiteY3-232" fmla="*/ 278027 h 2760626"/>
              <a:gd name="connsiteX4-233" fmla="*/ 6208773 w 7257972"/>
              <a:gd name="connsiteY4-234" fmla="*/ 874365 h 2760626"/>
              <a:gd name="connsiteX5-235" fmla="*/ 6047529 w 7257972"/>
              <a:gd name="connsiteY5-236" fmla="*/ 2149357 h 2760626"/>
              <a:gd name="connsiteX6-237" fmla="*/ 4108297 w 7257972"/>
              <a:gd name="connsiteY6-238" fmla="*/ 2758672 h 2760626"/>
              <a:gd name="connsiteX7-239" fmla="*/ 1996524 w 7257972"/>
              <a:gd name="connsiteY7-240" fmla="*/ 2276947 h 2760626"/>
              <a:gd name="connsiteX8-241" fmla="*/ 30165 w 7257972"/>
              <a:gd name="connsiteY8-242" fmla="*/ 842466 h 2760626"/>
              <a:gd name="connsiteX0-243" fmla="*/ 30165 w 7312025"/>
              <a:gd name="connsiteY0-244" fmla="*/ 842466 h 2760626"/>
              <a:gd name="connsiteX1-245" fmla="*/ 997065 w 7312025"/>
              <a:gd name="connsiteY1-246" fmla="*/ 309923 h 2760626"/>
              <a:gd name="connsiteX2-247" fmla="*/ 3013144 w 7312025"/>
              <a:gd name="connsiteY2-248" fmla="*/ 150 h 2760626"/>
              <a:gd name="connsiteX3-249" fmla="*/ 5133129 w 7312025"/>
              <a:gd name="connsiteY3-250" fmla="*/ 278027 h 2760626"/>
              <a:gd name="connsiteX4-251" fmla="*/ 6208773 w 7312025"/>
              <a:gd name="connsiteY4-252" fmla="*/ 874365 h 2760626"/>
              <a:gd name="connsiteX5-253" fmla="*/ 6047529 w 7312025"/>
              <a:gd name="connsiteY5-254" fmla="*/ 2149357 h 2760626"/>
              <a:gd name="connsiteX6-255" fmla="*/ 4108297 w 7312025"/>
              <a:gd name="connsiteY6-256" fmla="*/ 2758672 h 2760626"/>
              <a:gd name="connsiteX7-257" fmla="*/ 1996524 w 7312025"/>
              <a:gd name="connsiteY7-258" fmla="*/ 2276947 h 2760626"/>
              <a:gd name="connsiteX8-259" fmla="*/ 30165 w 7312025"/>
              <a:gd name="connsiteY8-260" fmla="*/ 842466 h 2760626"/>
              <a:gd name="connsiteX0-261" fmla="*/ 30165 w 7312025"/>
              <a:gd name="connsiteY0-262" fmla="*/ 842466 h 2800573"/>
              <a:gd name="connsiteX1-263" fmla="*/ 997065 w 7312025"/>
              <a:gd name="connsiteY1-264" fmla="*/ 309923 h 2800573"/>
              <a:gd name="connsiteX2-265" fmla="*/ 3013144 w 7312025"/>
              <a:gd name="connsiteY2-266" fmla="*/ 150 h 2800573"/>
              <a:gd name="connsiteX3-267" fmla="*/ 5133129 w 7312025"/>
              <a:gd name="connsiteY3-268" fmla="*/ 278027 h 2800573"/>
              <a:gd name="connsiteX4-269" fmla="*/ 6208773 w 7312025"/>
              <a:gd name="connsiteY4-270" fmla="*/ 874365 h 2800573"/>
              <a:gd name="connsiteX5-271" fmla="*/ 6047529 w 7312025"/>
              <a:gd name="connsiteY5-272" fmla="*/ 2149357 h 2800573"/>
              <a:gd name="connsiteX6-273" fmla="*/ 4108297 w 7312025"/>
              <a:gd name="connsiteY6-274" fmla="*/ 2758672 h 2800573"/>
              <a:gd name="connsiteX7-275" fmla="*/ 1996524 w 7312025"/>
              <a:gd name="connsiteY7-276" fmla="*/ 2276947 h 2800573"/>
              <a:gd name="connsiteX8-277" fmla="*/ 30165 w 7312025"/>
              <a:gd name="connsiteY8-278" fmla="*/ 842466 h 2800573"/>
              <a:gd name="connsiteX0-279" fmla="*/ 30165 w 7312025"/>
              <a:gd name="connsiteY0-280" fmla="*/ 842466 h 2953908"/>
              <a:gd name="connsiteX1-281" fmla="*/ 997065 w 7312025"/>
              <a:gd name="connsiteY1-282" fmla="*/ 309923 h 2953908"/>
              <a:gd name="connsiteX2-283" fmla="*/ 3013144 w 7312025"/>
              <a:gd name="connsiteY2-284" fmla="*/ 150 h 2953908"/>
              <a:gd name="connsiteX3-285" fmla="*/ 5133129 w 7312025"/>
              <a:gd name="connsiteY3-286" fmla="*/ 278027 h 2953908"/>
              <a:gd name="connsiteX4-287" fmla="*/ 6208773 w 7312025"/>
              <a:gd name="connsiteY4-288" fmla="*/ 874365 h 2953908"/>
              <a:gd name="connsiteX5-289" fmla="*/ 6047529 w 7312025"/>
              <a:gd name="connsiteY5-290" fmla="*/ 2149357 h 2953908"/>
              <a:gd name="connsiteX6-291" fmla="*/ 4108297 w 7312025"/>
              <a:gd name="connsiteY6-292" fmla="*/ 2758672 h 2953908"/>
              <a:gd name="connsiteX7-293" fmla="*/ 1996524 w 7312025"/>
              <a:gd name="connsiteY7-294" fmla="*/ 2276947 h 2953908"/>
              <a:gd name="connsiteX8-295" fmla="*/ 30165 w 7312025"/>
              <a:gd name="connsiteY8-296" fmla="*/ 842466 h 2953908"/>
              <a:gd name="connsiteX0-297" fmla="*/ 30165 w 7312025"/>
              <a:gd name="connsiteY0-298" fmla="*/ 842466 h 2953908"/>
              <a:gd name="connsiteX1-299" fmla="*/ 997065 w 7312025"/>
              <a:gd name="connsiteY1-300" fmla="*/ 309923 h 2953908"/>
              <a:gd name="connsiteX2-301" fmla="*/ 3013144 w 7312025"/>
              <a:gd name="connsiteY2-302" fmla="*/ 150 h 2953908"/>
              <a:gd name="connsiteX3-303" fmla="*/ 5133129 w 7312025"/>
              <a:gd name="connsiteY3-304" fmla="*/ 278027 h 2953908"/>
              <a:gd name="connsiteX4-305" fmla="*/ 6208773 w 7312025"/>
              <a:gd name="connsiteY4-306" fmla="*/ 874365 h 2953908"/>
              <a:gd name="connsiteX5-307" fmla="*/ 6047529 w 7312025"/>
              <a:gd name="connsiteY5-308" fmla="*/ 2149357 h 2953908"/>
              <a:gd name="connsiteX6-309" fmla="*/ 4108297 w 7312025"/>
              <a:gd name="connsiteY6-310" fmla="*/ 2758672 h 2953908"/>
              <a:gd name="connsiteX7-311" fmla="*/ 1996524 w 7312025"/>
              <a:gd name="connsiteY7-312" fmla="*/ 2276947 h 2953908"/>
              <a:gd name="connsiteX8-313" fmla="*/ 30165 w 7312025"/>
              <a:gd name="connsiteY8-314" fmla="*/ 842466 h 2953908"/>
              <a:gd name="connsiteX0-315" fmla="*/ 30165 w 7312025"/>
              <a:gd name="connsiteY0-316" fmla="*/ 842466 h 2999228"/>
              <a:gd name="connsiteX1-317" fmla="*/ 997065 w 7312025"/>
              <a:gd name="connsiteY1-318" fmla="*/ 309923 h 2999228"/>
              <a:gd name="connsiteX2-319" fmla="*/ 3013144 w 7312025"/>
              <a:gd name="connsiteY2-320" fmla="*/ 150 h 2999228"/>
              <a:gd name="connsiteX3-321" fmla="*/ 5133129 w 7312025"/>
              <a:gd name="connsiteY3-322" fmla="*/ 278027 h 2999228"/>
              <a:gd name="connsiteX4-323" fmla="*/ 6208773 w 7312025"/>
              <a:gd name="connsiteY4-324" fmla="*/ 874365 h 2999228"/>
              <a:gd name="connsiteX5-325" fmla="*/ 6047529 w 7312025"/>
              <a:gd name="connsiteY5-326" fmla="*/ 2149357 h 2999228"/>
              <a:gd name="connsiteX6-327" fmla="*/ 4108297 w 7312025"/>
              <a:gd name="connsiteY6-328" fmla="*/ 2758672 h 2999228"/>
              <a:gd name="connsiteX7-329" fmla="*/ 1996524 w 7312025"/>
              <a:gd name="connsiteY7-330" fmla="*/ 2276947 h 2999228"/>
              <a:gd name="connsiteX8-331" fmla="*/ 30165 w 7312025"/>
              <a:gd name="connsiteY8-332" fmla="*/ 842466 h 2999228"/>
              <a:gd name="connsiteX0-333" fmla="*/ 30165 w 7312025"/>
              <a:gd name="connsiteY0-334" fmla="*/ 842466 h 3002777"/>
              <a:gd name="connsiteX1-335" fmla="*/ 997065 w 7312025"/>
              <a:gd name="connsiteY1-336" fmla="*/ 309923 h 3002777"/>
              <a:gd name="connsiteX2-337" fmla="*/ 3013144 w 7312025"/>
              <a:gd name="connsiteY2-338" fmla="*/ 150 h 3002777"/>
              <a:gd name="connsiteX3-339" fmla="*/ 5133129 w 7312025"/>
              <a:gd name="connsiteY3-340" fmla="*/ 278027 h 3002777"/>
              <a:gd name="connsiteX4-341" fmla="*/ 6208773 w 7312025"/>
              <a:gd name="connsiteY4-342" fmla="*/ 874365 h 3002777"/>
              <a:gd name="connsiteX5-343" fmla="*/ 6047529 w 7312025"/>
              <a:gd name="connsiteY5-344" fmla="*/ 2149357 h 3002777"/>
              <a:gd name="connsiteX6-345" fmla="*/ 4108297 w 7312025"/>
              <a:gd name="connsiteY6-346" fmla="*/ 2758672 h 3002777"/>
              <a:gd name="connsiteX7-347" fmla="*/ 1996524 w 7312025"/>
              <a:gd name="connsiteY7-348" fmla="*/ 2276947 h 3002777"/>
              <a:gd name="connsiteX8-349" fmla="*/ 30165 w 7312025"/>
              <a:gd name="connsiteY8-350" fmla="*/ 842466 h 3002777"/>
              <a:gd name="connsiteX0-351" fmla="*/ 299983 w 7581843"/>
              <a:gd name="connsiteY0-352" fmla="*/ 842466 h 3002777"/>
              <a:gd name="connsiteX1-353" fmla="*/ 1266883 w 7581843"/>
              <a:gd name="connsiteY1-354" fmla="*/ 309923 h 3002777"/>
              <a:gd name="connsiteX2-355" fmla="*/ 3282962 w 7581843"/>
              <a:gd name="connsiteY2-356" fmla="*/ 150 h 3002777"/>
              <a:gd name="connsiteX3-357" fmla="*/ 5402947 w 7581843"/>
              <a:gd name="connsiteY3-358" fmla="*/ 278027 h 3002777"/>
              <a:gd name="connsiteX4-359" fmla="*/ 6478591 w 7581843"/>
              <a:gd name="connsiteY4-360" fmla="*/ 874365 h 3002777"/>
              <a:gd name="connsiteX5-361" fmla="*/ 6317347 w 7581843"/>
              <a:gd name="connsiteY5-362" fmla="*/ 2149357 h 3002777"/>
              <a:gd name="connsiteX6-363" fmla="*/ 4378115 w 7581843"/>
              <a:gd name="connsiteY6-364" fmla="*/ 2758672 h 3002777"/>
              <a:gd name="connsiteX7-365" fmla="*/ 2266342 w 7581843"/>
              <a:gd name="connsiteY7-366" fmla="*/ 2276947 h 3002777"/>
              <a:gd name="connsiteX8-367" fmla="*/ 299983 w 7581843"/>
              <a:gd name="connsiteY8-368" fmla="*/ 842466 h 3002777"/>
              <a:gd name="connsiteX0-369" fmla="*/ 345344 w 7627204"/>
              <a:gd name="connsiteY0-370" fmla="*/ 842466 h 3002777"/>
              <a:gd name="connsiteX1-371" fmla="*/ 1312244 w 7627204"/>
              <a:gd name="connsiteY1-372" fmla="*/ 309923 h 3002777"/>
              <a:gd name="connsiteX2-373" fmla="*/ 3328323 w 7627204"/>
              <a:gd name="connsiteY2-374" fmla="*/ 150 h 3002777"/>
              <a:gd name="connsiteX3-375" fmla="*/ 5448308 w 7627204"/>
              <a:gd name="connsiteY3-376" fmla="*/ 278027 h 3002777"/>
              <a:gd name="connsiteX4-377" fmla="*/ 6523952 w 7627204"/>
              <a:gd name="connsiteY4-378" fmla="*/ 874365 h 3002777"/>
              <a:gd name="connsiteX5-379" fmla="*/ 6362708 w 7627204"/>
              <a:gd name="connsiteY5-380" fmla="*/ 2149357 h 3002777"/>
              <a:gd name="connsiteX6-381" fmla="*/ 4423476 w 7627204"/>
              <a:gd name="connsiteY6-382" fmla="*/ 2758672 h 3002777"/>
              <a:gd name="connsiteX7-383" fmla="*/ 2311703 w 7627204"/>
              <a:gd name="connsiteY7-384" fmla="*/ 2276947 h 3002777"/>
              <a:gd name="connsiteX8-385" fmla="*/ 345344 w 7627204"/>
              <a:gd name="connsiteY8-386" fmla="*/ 842466 h 3002777"/>
              <a:gd name="connsiteX0-387" fmla="*/ 345344 w 7627204"/>
              <a:gd name="connsiteY0-388" fmla="*/ 842466 h 3002777"/>
              <a:gd name="connsiteX1-389" fmla="*/ 1312244 w 7627204"/>
              <a:gd name="connsiteY1-390" fmla="*/ 309923 h 3002777"/>
              <a:gd name="connsiteX2-391" fmla="*/ 3328323 w 7627204"/>
              <a:gd name="connsiteY2-392" fmla="*/ 150 h 3002777"/>
              <a:gd name="connsiteX3-393" fmla="*/ 5448308 w 7627204"/>
              <a:gd name="connsiteY3-394" fmla="*/ 278027 h 3002777"/>
              <a:gd name="connsiteX4-395" fmla="*/ 6523952 w 7627204"/>
              <a:gd name="connsiteY4-396" fmla="*/ 874365 h 3002777"/>
              <a:gd name="connsiteX5-397" fmla="*/ 6362708 w 7627204"/>
              <a:gd name="connsiteY5-398" fmla="*/ 2149357 h 3002777"/>
              <a:gd name="connsiteX6-399" fmla="*/ 4423476 w 7627204"/>
              <a:gd name="connsiteY6-400" fmla="*/ 2758672 h 3002777"/>
              <a:gd name="connsiteX7-401" fmla="*/ 2311703 w 7627204"/>
              <a:gd name="connsiteY7-402" fmla="*/ 2276947 h 3002777"/>
              <a:gd name="connsiteX8-403" fmla="*/ 345344 w 7627204"/>
              <a:gd name="connsiteY8-404" fmla="*/ 842466 h 3002777"/>
              <a:gd name="connsiteX0-405" fmla="*/ 709296 w 7991156"/>
              <a:gd name="connsiteY0-406" fmla="*/ 842466 h 3002777"/>
              <a:gd name="connsiteX1-407" fmla="*/ 1676196 w 7991156"/>
              <a:gd name="connsiteY1-408" fmla="*/ 309923 h 3002777"/>
              <a:gd name="connsiteX2-409" fmla="*/ 3692275 w 7991156"/>
              <a:gd name="connsiteY2-410" fmla="*/ 150 h 3002777"/>
              <a:gd name="connsiteX3-411" fmla="*/ 5812260 w 7991156"/>
              <a:gd name="connsiteY3-412" fmla="*/ 278027 h 3002777"/>
              <a:gd name="connsiteX4-413" fmla="*/ 6887904 w 7991156"/>
              <a:gd name="connsiteY4-414" fmla="*/ 874365 h 3002777"/>
              <a:gd name="connsiteX5-415" fmla="*/ 6726660 w 7991156"/>
              <a:gd name="connsiteY5-416" fmla="*/ 2149357 h 3002777"/>
              <a:gd name="connsiteX6-417" fmla="*/ 4787428 w 7991156"/>
              <a:gd name="connsiteY6-418" fmla="*/ 2758672 h 3002777"/>
              <a:gd name="connsiteX7-419" fmla="*/ 2675655 w 7991156"/>
              <a:gd name="connsiteY7-420" fmla="*/ 2276947 h 3002777"/>
              <a:gd name="connsiteX8-421" fmla="*/ 709296 w 7991156"/>
              <a:gd name="connsiteY8-422" fmla="*/ 842466 h 3002777"/>
              <a:gd name="connsiteX0-423" fmla="*/ 551103 w 7832963"/>
              <a:gd name="connsiteY0-424" fmla="*/ 842466 h 3002777"/>
              <a:gd name="connsiteX1-425" fmla="*/ 1518003 w 7832963"/>
              <a:gd name="connsiteY1-426" fmla="*/ 309923 h 3002777"/>
              <a:gd name="connsiteX2-427" fmla="*/ 3534082 w 7832963"/>
              <a:gd name="connsiteY2-428" fmla="*/ 150 h 3002777"/>
              <a:gd name="connsiteX3-429" fmla="*/ 5654067 w 7832963"/>
              <a:gd name="connsiteY3-430" fmla="*/ 278027 h 3002777"/>
              <a:gd name="connsiteX4-431" fmla="*/ 6729711 w 7832963"/>
              <a:gd name="connsiteY4-432" fmla="*/ 874365 h 3002777"/>
              <a:gd name="connsiteX5-433" fmla="*/ 6568467 w 7832963"/>
              <a:gd name="connsiteY5-434" fmla="*/ 2149357 h 3002777"/>
              <a:gd name="connsiteX6-435" fmla="*/ 4629235 w 7832963"/>
              <a:gd name="connsiteY6-436" fmla="*/ 2758672 h 3002777"/>
              <a:gd name="connsiteX7-437" fmla="*/ 2517462 w 7832963"/>
              <a:gd name="connsiteY7-438" fmla="*/ 2276947 h 3002777"/>
              <a:gd name="connsiteX8-439" fmla="*/ 551103 w 7832963"/>
              <a:gd name="connsiteY8-440" fmla="*/ 842466 h 3002777"/>
              <a:gd name="connsiteX0-441" fmla="*/ 658540 w 7940400"/>
              <a:gd name="connsiteY0-442" fmla="*/ 842466 h 3002777"/>
              <a:gd name="connsiteX1-443" fmla="*/ 1625440 w 7940400"/>
              <a:gd name="connsiteY1-444" fmla="*/ 309923 h 3002777"/>
              <a:gd name="connsiteX2-445" fmla="*/ 3641519 w 7940400"/>
              <a:gd name="connsiteY2-446" fmla="*/ 150 h 3002777"/>
              <a:gd name="connsiteX3-447" fmla="*/ 5761504 w 7940400"/>
              <a:gd name="connsiteY3-448" fmla="*/ 278027 h 3002777"/>
              <a:gd name="connsiteX4-449" fmla="*/ 6837148 w 7940400"/>
              <a:gd name="connsiteY4-450" fmla="*/ 874365 h 3002777"/>
              <a:gd name="connsiteX5-451" fmla="*/ 6675904 w 7940400"/>
              <a:gd name="connsiteY5-452" fmla="*/ 2149357 h 3002777"/>
              <a:gd name="connsiteX6-453" fmla="*/ 4736672 w 7940400"/>
              <a:gd name="connsiteY6-454" fmla="*/ 2758672 h 3002777"/>
              <a:gd name="connsiteX7-455" fmla="*/ 2624899 w 7940400"/>
              <a:gd name="connsiteY7-456" fmla="*/ 2276947 h 3002777"/>
              <a:gd name="connsiteX8-457" fmla="*/ 658540 w 7940400"/>
              <a:gd name="connsiteY8-458" fmla="*/ 842466 h 3002777"/>
              <a:gd name="connsiteX0-459" fmla="*/ 642040 w 7923900"/>
              <a:gd name="connsiteY0-460" fmla="*/ 842466 h 3002777"/>
              <a:gd name="connsiteX1-461" fmla="*/ 1608940 w 7923900"/>
              <a:gd name="connsiteY1-462" fmla="*/ 309923 h 3002777"/>
              <a:gd name="connsiteX2-463" fmla="*/ 3625019 w 7923900"/>
              <a:gd name="connsiteY2-464" fmla="*/ 150 h 3002777"/>
              <a:gd name="connsiteX3-465" fmla="*/ 5745004 w 7923900"/>
              <a:gd name="connsiteY3-466" fmla="*/ 278027 h 3002777"/>
              <a:gd name="connsiteX4-467" fmla="*/ 6820648 w 7923900"/>
              <a:gd name="connsiteY4-468" fmla="*/ 874365 h 3002777"/>
              <a:gd name="connsiteX5-469" fmla="*/ 6659404 w 7923900"/>
              <a:gd name="connsiteY5-470" fmla="*/ 2149357 h 3002777"/>
              <a:gd name="connsiteX6-471" fmla="*/ 4720172 w 7923900"/>
              <a:gd name="connsiteY6-472" fmla="*/ 2758672 h 3002777"/>
              <a:gd name="connsiteX7-473" fmla="*/ 2608399 w 7923900"/>
              <a:gd name="connsiteY7-474" fmla="*/ 2276947 h 3002777"/>
              <a:gd name="connsiteX8-475" fmla="*/ 642040 w 7923900"/>
              <a:gd name="connsiteY8-476" fmla="*/ 842466 h 3002777"/>
              <a:gd name="connsiteX0-477" fmla="*/ 642040 w 7923900"/>
              <a:gd name="connsiteY0-478" fmla="*/ 842466 h 3002777"/>
              <a:gd name="connsiteX1-479" fmla="*/ 1608940 w 7923900"/>
              <a:gd name="connsiteY1-480" fmla="*/ 309923 h 3002777"/>
              <a:gd name="connsiteX2-481" fmla="*/ 3625019 w 7923900"/>
              <a:gd name="connsiteY2-482" fmla="*/ 150 h 3002777"/>
              <a:gd name="connsiteX3-483" fmla="*/ 5745004 w 7923900"/>
              <a:gd name="connsiteY3-484" fmla="*/ 278027 h 3002777"/>
              <a:gd name="connsiteX4-485" fmla="*/ 6820648 w 7923900"/>
              <a:gd name="connsiteY4-486" fmla="*/ 874365 h 3002777"/>
              <a:gd name="connsiteX5-487" fmla="*/ 6659404 w 7923900"/>
              <a:gd name="connsiteY5-488" fmla="*/ 2149357 h 3002777"/>
              <a:gd name="connsiteX6-489" fmla="*/ 4720172 w 7923900"/>
              <a:gd name="connsiteY6-490" fmla="*/ 2758672 h 3002777"/>
              <a:gd name="connsiteX7-491" fmla="*/ 2608399 w 7923900"/>
              <a:gd name="connsiteY7-492" fmla="*/ 2276947 h 3002777"/>
              <a:gd name="connsiteX8-493" fmla="*/ 642040 w 7923900"/>
              <a:gd name="connsiteY8-494" fmla="*/ 842466 h 3002777"/>
              <a:gd name="connsiteX0-495" fmla="*/ 642040 w 7923900"/>
              <a:gd name="connsiteY0-496" fmla="*/ 999238 h 3159549"/>
              <a:gd name="connsiteX1-497" fmla="*/ 1608940 w 7923900"/>
              <a:gd name="connsiteY1-498" fmla="*/ 466695 h 3159549"/>
              <a:gd name="connsiteX2-499" fmla="*/ 3625019 w 7923900"/>
              <a:gd name="connsiteY2-500" fmla="*/ 156922 h 3159549"/>
              <a:gd name="connsiteX3-501" fmla="*/ 5745004 w 7923900"/>
              <a:gd name="connsiteY3-502" fmla="*/ 434799 h 3159549"/>
              <a:gd name="connsiteX4-503" fmla="*/ 6820648 w 7923900"/>
              <a:gd name="connsiteY4-504" fmla="*/ 1031137 h 3159549"/>
              <a:gd name="connsiteX5-505" fmla="*/ 6659404 w 7923900"/>
              <a:gd name="connsiteY5-506" fmla="*/ 2306129 h 3159549"/>
              <a:gd name="connsiteX6-507" fmla="*/ 4720172 w 7923900"/>
              <a:gd name="connsiteY6-508" fmla="*/ 2915444 h 3159549"/>
              <a:gd name="connsiteX7-509" fmla="*/ 2608399 w 7923900"/>
              <a:gd name="connsiteY7-510" fmla="*/ 2433719 h 3159549"/>
              <a:gd name="connsiteX8-511" fmla="*/ 642040 w 7923900"/>
              <a:gd name="connsiteY8-512" fmla="*/ 999238 h 3159549"/>
              <a:gd name="connsiteX0-513" fmla="*/ 642040 w 7923900"/>
              <a:gd name="connsiteY0-514" fmla="*/ 1058536 h 3218847"/>
              <a:gd name="connsiteX1-515" fmla="*/ 1608940 w 7923900"/>
              <a:gd name="connsiteY1-516" fmla="*/ 525993 h 3218847"/>
              <a:gd name="connsiteX2-517" fmla="*/ 3625019 w 7923900"/>
              <a:gd name="connsiteY2-518" fmla="*/ 216220 h 3218847"/>
              <a:gd name="connsiteX3-519" fmla="*/ 5745004 w 7923900"/>
              <a:gd name="connsiteY3-520" fmla="*/ 494097 h 3218847"/>
              <a:gd name="connsiteX4-521" fmla="*/ 6820648 w 7923900"/>
              <a:gd name="connsiteY4-522" fmla="*/ 1090435 h 3218847"/>
              <a:gd name="connsiteX5-523" fmla="*/ 6659404 w 7923900"/>
              <a:gd name="connsiteY5-524" fmla="*/ 2365427 h 3218847"/>
              <a:gd name="connsiteX6-525" fmla="*/ 4720172 w 7923900"/>
              <a:gd name="connsiteY6-526" fmla="*/ 2974742 h 3218847"/>
              <a:gd name="connsiteX7-527" fmla="*/ 2608399 w 7923900"/>
              <a:gd name="connsiteY7-528" fmla="*/ 2493017 h 3218847"/>
              <a:gd name="connsiteX8-529" fmla="*/ 642040 w 7923900"/>
              <a:gd name="connsiteY8-530" fmla="*/ 1058536 h 3218847"/>
              <a:gd name="connsiteX0-531" fmla="*/ 642040 w 7923900"/>
              <a:gd name="connsiteY0-532" fmla="*/ 1058536 h 3218847"/>
              <a:gd name="connsiteX1-533" fmla="*/ 1608940 w 7923900"/>
              <a:gd name="connsiteY1-534" fmla="*/ 525993 h 3218847"/>
              <a:gd name="connsiteX2-535" fmla="*/ 3625019 w 7923900"/>
              <a:gd name="connsiteY2-536" fmla="*/ 216220 h 3218847"/>
              <a:gd name="connsiteX3-537" fmla="*/ 5745004 w 7923900"/>
              <a:gd name="connsiteY3-538" fmla="*/ 494097 h 3218847"/>
              <a:gd name="connsiteX4-539" fmla="*/ 6820648 w 7923900"/>
              <a:gd name="connsiteY4-540" fmla="*/ 1090435 h 3218847"/>
              <a:gd name="connsiteX5-541" fmla="*/ 6659404 w 7923900"/>
              <a:gd name="connsiteY5-542" fmla="*/ 2365427 h 3218847"/>
              <a:gd name="connsiteX6-543" fmla="*/ 4720172 w 7923900"/>
              <a:gd name="connsiteY6-544" fmla="*/ 2974742 h 3218847"/>
              <a:gd name="connsiteX7-545" fmla="*/ 2608399 w 7923900"/>
              <a:gd name="connsiteY7-546" fmla="*/ 2493017 h 3218847"/>
              <a:gd name="connsiteX8-547" fmla="*/ 642040 w 7923900"/>
              <a:gd name="connsiteY8-548" fmla="*/ 1058536 h 3218847"/>
              <a:gd name="connsiteX0-549" fmla="*/ 642040 w 7923900"/>
              <a:gd name="connsiteY0-550" fmla="*/ 1106883 h 3267194"/>
              <a:gd name="connsiteX1-551" fmla="*/ 1608940 w 7923900"/>
              <a:gd name="connsiteY1-552" fmla="*/ 574340 h 3267194"/>
              <a:gd name="connsiteX2-553" fmla="*/ 3625019 w 7923900"/>
              <a:gd name="connsiteY2-554" fmla="*/ 264567 h 3267194"/>
              <a:gd name="connsiteX3-555" fmla="*/ 5745004 w 7923900"/>
              <a:gd name="connsiteY3-556" fmla="*/ 542444 h 3267194"/>
              <a:gd name="connsiteX4-557" fmla="*/ 6820648 w 7923900"/>
              <a:gd name="connsiteY4-558" fmla="*/ 1138782 h 3267194"/>
              <a:gd name="connsiteX5-559" fmla="*/ 6659404 w 7923900"/>
              <a:gd name="connsiteY5-560" fmla="*/ 2413774 h 3267194"/>
              <a:gd name="connsiteX6-561" fmla="*/ 4720172 w 7923900"/>
              <a:gd name="connsiteY6-562" fmla="*/ 3023089 h 3267194"/>
              <a:gd name="connsiteX7-563" fmla="*/ 2608399 w 7923900"/>
              <a:gd name="connsiteY7-564" fmla="*/ 2541364 h 3267194"/>
              <a:gd name="connsiteX8-565" fmla="*/ 642040 w 7923900"/>
              <a:gd name="connsiteY8-566" fmla="*/ 1106883 h 3267194"/>
              <a:gd name="connsiteX0-567" fmla="*/ 642040 w 7923900"/>
              <a:gd name="connsiteY0-568" fmla="*/ 1131283 h 3291594"/>
              <a:gd name="connsiteX1-569" fmla="*/ 1608940 w 7923900"/>
              <a:gd name="connsiteY1-570" fmla="*/ 598740 h 3291594"/>
              <a:gd name="connsiteX2-571" fmla="*/ 3625019 w 7923900"/>
              <a:gd name="connsiteY2-572" fmla="*/ 288967 h 3291594"/>
              <a:gd name="connsiteX3-573" fmla="*/ 5745004 w 7923900"/>
              <a:gd name="connsiteY3-574" fmla="*/ 566844 h 3291594"/>
              <a:gd name="connsiteX4-575" fmla="*/ 6820648 w 7923900"/>
              <a:gd name="connsiteY4-576" fmla="*/ 1163182 h 3291594"/>
              <a:gd name="connsiteX5-577" fmla="*/ 6659404 w 7923900"/>
              <a:gd name="connsiteY5-578" fmla="*/ 2438174 h 3291594"/>
              <a:gd name="connsiteX6-579" fmla="*/ 4720172 w 7923900"/>
              <a:gd name="connsiteY6-580" fmla="*/ 3047489 h 3291594"/>
              <a:gd name="connsiteX7-581" fmla="*/ 2608399 w 7923900"/>
              <a:gd name="connsiteY7-582" fmla="*/ 2565764 h 3291594"/>
              <a:gd name="connsiteX8-583" fmla="*/ 642040 w 7923900"/>
              <a:gd name="connsiteY8-584" fmla="*/ 1131283 h 3291594"/>
              <a:gd name="connsiteX0-585" fmla="*/ 642040 w 7923900"/>
              <a:gd name="connsiteY0-586" fmla="*/ 1168997 h 3329308"/>
              <a:gd name="connsiteX1-587" fmla="*/ 1608940 w 7923900"/>
              <a:gd name="connsiteY1-588" fmla="*/ 636454 h 3329308"/>
              <a:gd name="connsiteX2-589" fmla="*/ 3625019 w 7923900"/>
              <a:gd name="connsiteY2-590" fmla="*/ 326681 h 3329308"/>
              <a:gd name="connsiteX3-591" fmla="*/ 5745004 w 7923900"/>
              <a:gd name="connsiteY3-592" fmla="*/ 604558 h 3329308"/>
              <a:gd name="connsiteX4-593" fmla="*/ 6820648 w 7923900"/>
              <a:gd name="connsiteY4-594" fmla="*/ 1200896 h 3329308"/>
              <a:gd name="connsiteX5-595" fmla="*/ 6659404 w 7923900"/>
              <a:gd name="connsiteY5-596" fmla="*/ 2475888 h 3329308"/>
              <a:gd name="connsiteX6-597" fmla="*/ 4720172 w 7923900"/>
              <a:gd name="connsiteY6-598" fmla="*/ 3085203 h 3329308"/>
              <a:gd name="connsiteX7-599" fmla="*/ 2608399 w 7923900"/>
              <a:gd name="connsiteY7-600" fmla="*/ 2603478 h 3329308"/>
              <a:gd name="connsiteX8-601" fmla="*/ 642040 w 7923900"/>
              <a:gd name="connsiteY8-602" fmla="*/ 1168997 h 3329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57" y="connsiteY6-58"/>
              </a:cxn>
              <a:cxn ang="0">
                <a:pos x="connsiteX7-101" y="connsiteY7-102"/>
              </a:cxn>
              <a:cxn ang="0">
                <a:pos x="connsiteX8-151" y="connsiteY8-152"/>
              </a:cxn>
            </a:cxnLst>
            <a:rect l="l" t="t" r="r" b="b"/>
            <a:pathLst>
              <a:path w="7923900" h="3329308">
                <a:moveTo>
                  <a:pt x="642040" y="1168997"/>
                </a:moveTo>
                <a:cubicBezTo>
                  <a:pt x="592422" y="841160"/>
                  <a:pt x="1058615" y="716589"/>
                  <a:pt x="1608940" y="636454"/>
                </a:cubicBezTo>
                <a:cubicBezTo>
                  <a:pt x="2010409" y="-187959"/>
                  <a:pt x="3180225" y="34285"/>
                  <a:pt x="3625019" y="326681"/>
                </a:cubicBezTo>
                <a:cubicBezTo>
                  <a:pt x="4803460" y="-401649"/>
                  <a:pt x="5648333" y="267470"/>
                  <a:pt x="5745004" y="604558"/>
                </a:cubicBezTo>
                <a:cubicBezTo>
                  <a:pt x="6830502" y="845953"/>
                  <a:pt x="6919885" y="1018371"/>
                  <a:pt x="6820648" y="1200896"/>
                </a:cubicBezTo>
                <a:cubicBezTo>
                  <a:pt x="8465151" y="1245198"/>
                  <a:pt x="8154255" y="2510939"/>
                  <a:pt x="6659404" y="2475888"/>
                </a:cubicBezTo>
                <a:cubicBezTo>
                  <a:pt x="6801967" y="3397767"/>
                  <a:pt x="5257116" y="3414812"/>
                  <a:pt x="4720172" y="3085203"/>
                </a:cubicBezTo>
                <a:cubicBezTo>
                  <a:pt x="3194400" y="3712525"/>
                  <a:pt x="2579251" y="2976008"/>
                  <a:pt x="2608399" y="2603478"/>
                </a:cubicBezTo>
                <a:cubicBezTo>
                  <a:pt x="-371467" y="3294202"/>
                  <a:pt x="-446026" y="1475569"/>
                  <a:pt x="642040" y="1168997"/>
                </a:cubicBezTo>
                <a:close/>
              </a:path>
            </a:pathLst>
          </a:custGeom>
          <a:gradFill>
            <a:gsLst>
              <a:gs pos="7000">
                <a:srgbClr val="CDECFF"/>
              </a:gs>
              <a:gs pos="88000">
                <a:srgbClr val="F7FCFF"/>
              </a:gs>
            </a:gsLst>
            <a:lin ang="16200000" scaled="0"/>
          </a:gra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二十四角星 115"/>
          <p:cNvSpPr/>
          <p:nvPr/>
        </p:nvSpPr>
        <p:spPr>
          <a:xfrm>
            <a:off x="10138356" y="504455"/>
            <a:ext cx="1184881" cy="1184879"/>
          </a:xfrm>
          <a:prstGeom prst="star2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椭圆 116"/>
          <p:cNvSpPr>
            <a:spLocks noChangeAspect="1"/>
          </p:cNvSpPr>
          <p:nvPr/>
        </p:nvSpPr>
        <p:spPr>
          <a:xfrm rot="20595047">
            <a:off x="10254700" y="620798"/>
            <a:ext cx="946812" cy="946811"/>
          </a:xfrm>
          <a:prstGeom prst="ellipse">
            <a:avLst/>
          </a:prstGeom>
          <a:gradFill>
            <a:gsLst>
              <a:gs pos="7000">
                <a:srgbClr val="FFC000"/>
              </a:gs>
              <a:gs pos="88000">
                <a:srgbClr val="F6F000"/>
              </a:gs>
            </a:gsLst>
            <a:lin ang="0" scaled="0"/>
          </a:gradFill>
          <a:ln w="50800"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0" name="椭圆 13"/>
          <p:cNvSpPr/>
          <p:nvPr/>
        </p:nvSpPr>
        <p:spPr>
          <a:xfrm>
            <a:off x="9447204" y="1315216"/>
            <a:ext cx="1617907" cy="532419"/>
          </a:xfrm>
          <a:custGeom>
            <a:avLst/>
            <a:gdLst>
              <a:gd name="connsiteX0" fmla="*/ 0 w 7560840"/>
              <a:gd name="connsiteY0" fmla="*/ 1512168 h 3024336"/>
              <a:gd name="connsiteX1" fmla="*/ 3780420 w 7560840"/>
              <a:gd name="connsiteY1" fmla="*/ 0 h 3024336"/>
              <a:gd name="connsiteX2" fmla="*/ 7560840 w 7560840"/>
              <a:gd name="connsiteY2" fmla="*/ 1512168 h 3024336"/>
              <a:gd name="connsiteX3" fmla="*/ 3780420 w 7560840"/>
              <a:gd name="connsiteY3" fmla="*/ 3024336 h 3024336"/>
              <a:gd name="connsiteX4" fmla="*/ 0 w 7560840"/>
              <a:gd name="connsiteY4" fmla="*/ 1512168 h 3024336"/>
              <a:gd name="connsiteX0-1" fmla="*/ 1147 w 7561987"/>
              <a:gd name="connsiteY0-2" fmla="*/ 1437740 h 2949908"/>
              <a:gd name="connsiteX1-3" fmla="*/ 3494488 w 7561987"/>
              <a:gd name="connsiteY1-4" fmla="*/ 0 h 2949908"/>
              <a:gd name="connsiteX2-5" fmla="*/ 7561987 w 7561987"/>
              <a:gd name="connsiteY2-6" fmla="*/ 1437740 h 2949908"/>
              <a:gd name="connsiteX3-7" fmla="*/ 3781567 w 7561987"/>
              <a:gd name="connsiteY3-8" fmla="*/ 2949908 h 2949908"/>
              <a:gd name="connsiteX4-9" fmla="*/ 1147 w 7561987"/>
              <a:gd name="connsiteY4-10" fmla="*/ 1437740 h 2949908"/>
              <a:gd name="connsiteX0-11" fmla="*/ 70627 w 7631467"/>
              <a:gd name="connsiteY0-12" fmla="*/ 1502427 h 3014595"/>
              <a:gd name="connsiteX1-13" fmla="*/ 1547889 w 7631467"/>
              <a:gd name="connsiteY1-14" fmla="*/ 374460 h 3014595"/>
              <a:gd name="connsiteX2-15" fmla="*/ 3563968 w 7631467"/>
              <a:gd name="connsiteY2-16" fmla="*/ 64687 h 3014595"/>
              <a:gd name="connsiteX3-17" fmla="*/ 7631467 w 7631467"/>
              <a:gd name="connsiteY3-18" fmla="*/ 1502427 h 3014595"/>
              <a:gd name="connsiteX4-19" fmla="*/ 3851047 w 7631467"/>
              <a:gd name="connsiteY4-20" fmla="*/ 3014595 h 3014595"/>
              <a:gd name="connsiteX5" fmla="*/ 70627 w 7631467"/>
              <a:gd name="connsiteY5" fmla="*/ 1502427 h 3014595"/>
              <a:gd name="connsiteX0-21" fmla="*/ 103206 w 7153684"/>
              <a:gd name="connsiteY0-22" fmla="*/ 907003 h 3023186"/>
              <a:gd name="connsiteX1-23" fmla="*/ 1070106 w 7153684"/>
              <a:gd name="connsiteY1-24" fmla="*/ 374460 h 3023186"/>
              <a:gd name="connsiteX2-25" fmla="*/ 3086185 w 7153684"/>
              <a:gd name="connsiteY2-26" fmla="*/ 64687 h 3023186"/>
              <a:gd name="connsiteX3-27" fmla="*/ 7153684 w 7153684"/>
              <a:gd name="connsiteY3-28" fmla="*/ 1502427 h 3023186"/>
              <a:gd name="connsiteX4-29" fmla="*/ 3373264 w 7153684"/>
              <a:gd name="connsiteY4-30" fmla="*/ 3014595 h 3023186"/>
              <a:gd name="connsiteX5-31" fmla="*/ 103206 w 7153684"/>
              <a:gd name="connsiteY5-32" fmla="*/ 907003 h 3023186"/>
              <a:gd name="connsiteX0-33" fmla="*/ 103206 w 7153684"/>
              <a:gd name="connsiteY0-34" fmla="*/ 907003 h 3056011"/>
              <a:gd name="connsiteX1-35" fmla="*/ 1070106 w 7153684"/>
              <a:gd name="connsiteY1-36" fmla="*/ 374460 h 3056011"/>
              <a:gd name="connsiteX2-37" fmla="*/ 3086185 w 7153684"/>
              <a:gd name="connsiteY2-38" fmla="*/ 64687 h 3056011"/>
              <a:gd name="connsiteX3-39" fmla="*/ 7153684 w 7153684"/>
              <a:gd name="connsiteY3-40" fmla="*/ 1502427 h 3056011"/>
              <a:gd name="connsiteX4-41" fmla="*/ 3373264 w 7153684"/>
              <a:gd name="connsiteY4-42" fmla="*/ 3014595 h 3056011"/>
              <a:gd name="connsiteX5-43" fmla="*/ 1931342 w 7153684"/>
              <a:gd name="connsiteY5-44" fmla="*/ 2479707 h 3056011"/>
              <a:gd name="connsiteX6" fmla="*/ 103206 w 7153684"/>
              <a:gd name="connsiteY6" fmla="*/ 907003 h 3056011"/>
              <a:gd name="connsiteX0-45" fmla="*/ 30165 w 7080643"/>
              <a:gd name="connsiteY0-46" fmla="*/ 907003 h 3040230"/>
              <a:gd name="connsiteX1-47" fmla="*/ 997065 w 7080643"/>
              <a:gd name="connsiteY1-48" fmla="*/ 374460 h 3040230"/>
              <a:gd name="connsiteX2-49" fmla="*/ 3013144 w 7080643"/>
              <a:gd name="connsiteY2-50" fmla="*/ 64687 h 3040230"/>
              <a:gd name="connsiteX3-51" fmla="*/ 7080643 w 7080643"/>
              <a:gd name="connsiteY3-52" fmla="*/ 1502427 h 3040230"/>
              <a:gd name="connsiteX4-53" fmla="*/ 3300223 w 7080643"/>
              <a:gd name="connsiteY4-54" fmla="*/ 3014595 h 3040230"/>
              <a:gd name="connsiteX5-55" fmla="*/ 1996524 w 7080643"/>
              <a:gd name="connsiteY5-56" fmla="*/ 2341484 h 3040230"/>
              <a:gd name="connsiteX6-57" fmla="*/ 30165 w 7080643"/>
              <a:gd name="connsiteY6-58" fmla="*/ 907003 h 3040230"/>
              <a:gd name="connsiteX0-59" fmla="*/ 30165 w 7080643"/>
              <a:gd name="connsiteY0-60" fmla="*/ 907003 h 2860795"/>
              <a:gd name="connsiteX1-61" fmla="*/ 997065 w 7080643"/>
              <a:gd name="connsiteY1-62" fmla="*/ 374460 h 2860795"/>
              <a:gd name="connsiteX2-63" fmla="*/ 3013144 w 7080643"/>
              <a:gd name="connsiteY2-64" fmla="*/ 64687 h 2860795"/>
              <a:gd name="connsiteX3-65" fmla="*/ 7080643 w 7080643"/>
              <a:gd name="connsiteY3-66" fmla="*/ 1502427 h 2860795"/>
              <a:gd name="connsiteX4-67" fmla="*/ 4108297 w 7080643"/>
              <a:gd name="connsiteY4-68" fmla="*/ 2823209 h 2860795"/>
              <a:gd name="connsiteX5-69" fmla="*/ 1996524 w 7080643"/>
              <a:gd name="connsiteY5-70" fmla="*/ 2341484 h 2860795"/>
              <a:gd name="connsiteX6-71" fmla="*/ 30165 w 7080643"/>
              <a:gd name="connsiteY6-72" fmla="*/ 907003 h 2860795"/>
              <a:gd name="connsiteX0-73" fmla="*/ 30165 w 7234734"/>
              <a:gd name="connsiteY0-74" fmla="*/ 907003 h 2823226"/>
              <a:gd name="connsiteX1-75" fmla="*/ 997065 w 7234734"/>
              <a:gd name="connsiteY1-76" fmla="*/ 374460 h 2823226"/>
              <a:gd name="connsiteX2-77" fmla="*/ 3013144 w 7234734"/>
              <a:gd name="connsiteY2-78" fmla="*/ 64687 h 2823226"/>
              <a:gd name="connsiteX3-79" fmla="*/ 7080643 w 7234734"/>
              <a:gd name="connsiteY3-80" fmla="*/ 1502427 h 2823226"/>
              <a:gd name="connsiteX4-81" fmla="*/ 6164487 w 7234734"/>
              <a:gd name="connsiteY4-82" fmla="*/ 2330852 h 2823226"/>
              <a:gd name="connsiteX5-83" fmla="*/ 4108297 w 7234734"/>
              <a:gd name="connsiteY5-84" fmla="*/ 2823209 h 2823226"/>
              <a:gd name="connsiteX6-85" fmla="*/ 1996524 w 7234734"/>
              <a:gd name="connsiteY6-86" fmla="*/ 2341484 h 2823226"/>
              <a:gd name="connsiteX7" fmla="*/ 30165 w 7234734"/>
              <a:gd name="connsiteY7" fmla="*/ 907003 h 2823226"/>
              <a:gd name="connsiteX0-87" fmla="*/ 30165 w 7222808"/>
              <a:gd name="connsiteY0-88" fmla="*/ 907003 h 2825163"/>
              <a:gd name="connsiteX1-89" fmla="*/ 997065 w 7222808"/>
              <a:gd name="connsiteY1-90" fmla="*/ 374460 h 2825163"/>
              <a:gd name="connsiteX2-91" fmla="*/ 3013144 w 7222808"/>
              <a:gd name="connsiteY2-92" fmla="*/ 64687 h 2825163"/>
              <a:gd name="connsiteX3-93" fmla="*/ 7080643 w 7222808"/>
              <a:gd name="connsiteY3-94" fmla="*/ 1502427 h 2825163"/>
              <a:gd name="connsiteX4-95" fmla="*/ 6047529 w 7222808"/>
              <a:gd name="connsiteY4-96" fmla="*/ 2213894 h 2825163"/>
              <a:gd name="connsiteX5-97" fmla="*/ 4108297 w 7222808"/>
              <a:gd name="connsiteY5-98" fmla="*/ 2823209 h 2825163"/>
              <a:gd name="connsiteX6-99" fmla="*/ 1996524 w 7222808"/>
              <a:gd name="connsiteY6-100" fmla="*/ 2341484 h 2825163"/>
              <a:gd name="connsiteX7-101" fmla="*/ 30165 w 7222808"/>
              <a:gd name="connsiteY7-102" fmla="*/ 907003 h 2825163"/>
              <a:gd name="connsiteX0-103" fmla="*/ 30165 w 6522031"/>
              <a:gd name="connsiteY0-104" fmla="*/ 869241 h 2787401"/>
              <a:gd name="connsiteX1-105" fmla="*/ 997065 w 6522031"/>
              <a:gd name="connsiteY1-106" fmla="*/ 336698 h 2787401"/>
              <a:gd name="connsiteX2-107" fmla="*/ 3013144 w 6522031"/>
              <a:gd name="connsiteY2-108" fmla="*/ 26925 h 2787401"/>
              <a:gd name="connsiteX3-109" fmla="*/ 6208773 w 6522031"/>
              <a:gd name="connsiteY3-110" fmla="*/ 901140 h 2787401"/>
              <a:gd name="connsiteX4-111" fmla="*/ 6047529 w 6522031"/>
              <a:gd name="connsiteY4-112" fmla="*/ 2176132 h 2787401"/>
              <a:gd name="connsiteX5-113" fmla="*/ 4108297 w 6522031"/>
              <a:gd name="connsiteY5-114" fmla="*/ 2785447 h 2787401"/>
              <a:gd name="connsiteX6-115" fmla="*/ 1996524 w 6522031"/>
              <a:gd name="connsiteY6-116" fmla="*/ 2303722 h 2787401"/>
              <a:gd name="connsiteX7-117" fmla="*/ 30165 w 6522031"/>
              <a:gd name="connsiteY7-118" fmla="*/ 869241 h 2787401"/>
              <a:gd name="connsiteX0-119" fmla="*/ 30165 w 6372442"/>
              <a:gd name="connsiteY0-120" fmla="*/ 844520 h 2762680"/>
              <a:gd name="connsiteX1-121" fmla="*/ 997065 w 6372442"/>
              <a:gd name="connsiteY1-122" fmla="*/ 311977 h 2762680"/>
              <a:gd name="connsiteX2-123" fmla="*/ 3013144 w 6372442"/>
              <a:gd name="connsiteY2-124" fmla="*/ 2204 h 2762680"/>
              <a:gd name="connsiteX3-125" fmla="*/ 5111864 w 6372442"/>
              <a:gd name="connsiteY3-126" fmla="*/ 418304 h 2762680"/>
              <a:gd name="connsiteX4-127" fmla="*/ 6208773 w 6372442"/>
              <a:gd name="connsiteY4-128" fmla="*/ 876419 h 2762680"/>
              <a:gd name="connsiteX5-129" fmla="*/ 6047529 w 6372442"/>
              <a:gd name="connsiteY5-130" fmla="*/ 2151411 h 2762680"/>
              <a:gd name="connsiteX6-131" fmla="*/ 4108297 w 6372442"/>
              <a:gd name="connsiteY6-132" fmla="*/ 2760726 h 2762680"/>
              <a:gd name="connsiteX7-133" fmla="*/ 1996524 w 6372442"/>
              <a:gd name="connsiteY7-134" fmla="*/ 2279001 h 2762680"/>
              <a:gd name="connsiteX8" fmla="*/ 30165 w 6372442"/>
              <a:gd name="connsiteY8" fmla="*/ 844520 h 2762680"/>
              <a:gd name="connsiteX0-135" fmla="*/ 30165 w 6372442"/>
              <a:gd name="connsiteY0-136" fmla="*/ 842466 h 2760626"/>
              <a:gd name="connsiteX1-137" fmla="*/ 997065 w 6372442"/>
              <a:gd name="connsiteY1-138" fmla="*/ 309923 h 2760626"/>
              <a:gd name="connsiteX2-139" fmla="*/ 3013144 w 6372442"/>
              <a:gd name="connsiteY2-140" fmla="*/ 150 h 2760626"/>
              <a:gd name="connsiteX3-141" fmla="*/ 5133129 w 6372442"/>
              <a:gd name="connsiteY3-142" fmla="*/ 278027 h 2760626"/>
              <a:gd name="connsiteX4-143" fmla="*/ 6208773 w 6372442"/>
              <a:gd name="connsiteY4-144" fmla="*/ 874365 h 2760626"/>
              <a:gd name="connsiteX5-145" fmla="*/ 6047529 w 6372442"/>
              <a:gd name="connsiteY5-146" fmla="*/ 2149357 h 2760626"/>
              <a:gd name="connsiteX6-147" fmla="*/ 4108297 w 6372442"/>
              <a:gd name="connsiteY6-148" fmla="*/ 2758672 h 2760626"/>
              <a:gd name="connsiteX7-149" fmla="*/ 1996524 w 6372442"/>
              <a:gd name="connsiteY7-150" fmla="*/ 2276947 h 2760626"/>
              <a:gd name="connsiteX8-151" fmla="*/ 30165 w 6372442"/>
              <a:gd name="connsiteY8-152" fmla="*/ 842466 h 2760626"/>
              <a:gd name="connsiteX0-153" fmla="*/ 30165 w 6372442"/>
              <a:gd name="connsiteY0-154" fmla="*/ 842466 h 2760626"/>
              <a:gd name="connsiteX1-155" fmla="*/ 997065 w 6372442"/>
              <a:gd name="connsiteY1-156" fmla="*/ 309923 h 2760626"/>
              <a:gd name="connsiteX2-157" fmla="*/ 3013144 w 6372442"/>
              <a:gd name="connsiteY2-158" fmla="*/ 150 h 2760626"/>
              <a:gd name="connsiteX3-159" fmla="*/ 5133129 w 6372442"/>
              <a:gd name="connsiteY3-160" fmla="*/ 278027 h 2760626"/>
              <a:gd name="connsiteX4-161" fmla="*/ 6208773 w 6372442"/>
              <a:gd name="connsiteY4-162" fmla="*/ 874365 h 2760626"/>
              <a:gd name="connsiteX5-163" fmla="*/ 6047529 w 6372442"/>
              <a:gd name="connsiteY5-164" fmla="*/ 2149357 h 2760626"/>
              <a:gd name="connsiteX6-165" fmla="*/ 4108297 w 6372442"/>
              <a:gd name="connsiteY6-166" fmla="*/ 2758672 h 2760626"/>
              <a:gd name="connsiteX7-167" fmla="*/ 1996524 w 6372442"/>
              <a:gd name="connsiteY7-168" fmla="*/ 2276947 h 2760626"/>
              <a:gd name="connsiteX8-169" fmla="*/ 30165 w 6372442"/>
              <a:gd name="connsiteY8-170" fmla="*/ 842466 h 2760626"/>
              <a:gd name="connsiteX0-171" fmla="*/ 30165 w 6372442"/>
              <a:gd name="connsiteY0-172" fmla="*/ 842466 h 2760626"/>
              <a:gd name="connsiteX1-173" fmla="*/ 997065 w 6372442"/>
              <a:gd name="connsiteY1-174" fmla="*/ 309923 h 2760626"/>
              <a:gd name="connsiteX2-175" fmla="*/ 3013144 w 6372442"/>
              <a:gd name="connsiteY2-176" fmla="*/ 150 h 2760626"/>
              <a:gd name="connsiteX3-177" fmla="*/ 5133129 w 6372442"/>
              <a:gd name="connsiteY3-178" fmla="*/ 278027 h 2760626"/>
              <a:gd name="connsiteX4-179" fmla="*/ 6208773 w 6372442"/>
              <a:gd name="connsiteY4-180" fmla="*/ 874365 h 2760626"/>
              <a:gd name="connsiteX5-181" fmla="*/ 6047529 w 6372442"/>
              <a:gd name="connsiteY5-182" fmla="*/ 2149357 h 2760626"/>
              <a:gd name="connsiteX6-183" fmla="*/ 4108297 w 6372442"/>
              <a:gd name="connsiteY6-184" fmla="*/ 2758672 h 2760626"/>
              <a:gd name="connsiteX7-185" fmla="*/ 1996524 w 6372442"/>
              <a:gd name="connsiteY7-186" fmla="*/ 2276947 h 2760626"/>
              <a:gd name="connsiteX8-187" fmla="*/ 30165 w 6372442"/>
              <a:gd name="connsiteY8-188" fmla="*/ 842466 h 2760626"/>
              <a:gd name="connsiteX0-189" fmla="*/ 30165 w 7073018"/>
              <a:gd name="connsiteY0-190" fmla="*/ 842466 h 2760626"/>
              <a:gd name="connsiteX1-191" fmla="*/ 997065 w 7073018"/>
              <a:gd name="connsiteY1-192" fmla="*/ 309923 h 2760626"/>
              <a:gd name="connsiteX2-193" fmla="*/ 3013144 w 7073018"/>
              <a:gd name="connsiteY2-194" fmla="*/ 150 h 2760626"/>
              <a:gd name="connsiteX3-195" fmla="*/ 5133129 w 7073018"/>
              <a:gd name="connsiteY3-196" fmla="*/ 278027 h 2760626"/>
              <a:gd name="connsiteX4-197" fmla="*/ 6208773 w 7073018"/>
              <a:gd name="connsiteY4-198" fmla="*/ 874365 h 2760626"/>
              <a:gd name="connsiteX5-199" fmla="*/ 6047529 w 7073018"/>
              <a:gd name="connsiteY5-200" fmla="*/ 2149357 h 2760626"/>
              <a:gd name="connsiteX6-201" fmla="*/ 4108297 w 7073018"/>
              <a:gd name="connsiteY6-202" fmla="*/ 2758672 h 2760626"/>
              <a:gd name="connsiteX7-203" fmla="*/ 1996524 w 7073018"/>
              <a:gd name="connsiteY7-204" fmla="*/ 2276947 h 2760626"/>
              <a:gd name="connsiteX8-205" fmla="*/ 30165 w 7073018"/>
              <a:gd name="connsiteY8-206" fmla="*/ 842466 h 2760626"/>
              <a:gd name="connsiteX0-207" fmla="*/ 30165 w 7314880"/>
              <a:gd name="connsiteY0-208" fmla="*/ 842466 h 2760626"/>
              <a:gd name="connsiteX1-209" fmla="*/ 997065 w 7314880"/>
              <a:gd name="connsiteY1-210" fmla="*/ 309923 h 2760626"/>
              <a:gd name="connsiteX2-211" fmla="*/ 3013144 w 7314880"/>
              <a:gd name="connsiteY2-212" fmla="*/ 150 h 2760626"/>
              <a:gd name="connsiteX3-213" fmla="*/ 5133129 w 7314880"/>
              <a:gd name="connsiteY3-214" fmla="*/ 278027 h 2760626"/>
              <a:gd name="connsiteX4-215" fmla="*/ 6208773 w 7314880"/>
              <a:gd name="connsiteY4-216" fmla="*/ 874365 h 2760626"/>
              <a:gd name="connsiteX5-217" fmla="*/ 6047529 w 7314880"/>
              <a:gd name="connsiteY5-218" fmla="*/ 2149357 h 2760626"/>
              <a:gd name="connsiteX6-219" fmla="*/ 4108297 w 7314880"/>
              <a:gd name="connsiteY6-220" fmla="*/ 2758672 h 2760626"/>
              <a:gd name="connsiteX7-221" fmla="*/ 1996524 w 7314880"/>
              <a:gd name="connsiteY7-222" fmla="*/ 2276947 h 2760626"/>
              <a:gd name="connsiteX8-223" fmla="*/ 30165 w 7314880"/>
              <a:gd name="connsiteY8-224" fmla="*/ 842466 h 2760626"/>
              <a:gd name="connsiteX0-225" fmla="*/ 30165 w 7257972"/>
              <a:gd name="connsiteY0-226" fmla="*/ 842466 h 2760626"/>
              <a:gd name="connsiteX1-227" fmla="*/ 997065 w 7257972"/>
              <a:gd name="connsiteY1-228" fmla="*/ 309923 h 2760626"/>
              <a:gd name="connsiteX2-229" fmla="*/ 3013144 w 7257972"/>
              <a:gd name="connsiteY2-230" fmla="*/ 150 h 2760626"/>
              <a:gd name="connsiteX3-231" fmla="*/ 5133129 w 7257972"/>
              <a:gd name="connsiteY3-232" fmla="*/ 278027 h 2760626"/>
              <a:gd name="connsiteX4-233" fmla="*/ 6208773 w 7257972"/>
              <a:gd name="connsiteY4-234" fmla="*/ 874365 h 2760626"/>
              <a:gd name="connsiteX5-235" fmla="*/ 6047529 w 7257972"/>
              <a:gd name="connsiteY5-236" fmla="*/ 2149357 h 2760626"/>
              <a:gd name="connsiteX6-237" fmla="*/ 4108297 w 7257972"/>
              <a:gd name="connsiteY6-238" fmla="*/ 2758672 h 2760626"/>
              <a:gd name="connsiteX7-239" fmla="*/ 1996524 w 7257972"/>
              <a:gd name="connsiteY7-240" fmla="*/ 2276947 h 2760626"/>
              <a:gd name="connsiteX8-241" fmla="*/ 30165 w 7257972"/>
              <a:gd name="connsiteY8-242" fmla="*/ 842466 h 2760626"/>
              <a:gd name="connsiteX0-243" fmla="*/ 30165 w 7312025"/>
              <a:gd name="connsiteY0-244" fmla="*/ 842466 h 2760626"/>
              <a:gd name="connsiteX1-245" fmla="*/ 997065 w 7312025"/>
              <a:gd name="connsiteY1-246" fmla="*/ 309923 h 2760626"/>
              <a:gd name="connsiteX2-247" fmla="*/ 3013144 w 7312025"/>
              <a:gd name="connsiteY2-248" fmla="*/ 150 h 2760626"/>
              <a:gd name="connsiteX3-249" fmla="*/ 5133129 w 7312025"/>
              <a:gd name="connsiteY3-250" fmla="*/ 278027 h 2760626"/>
              <a:gd name="connsiteX4-251" fmla="*/ 6208773 w 7312025"/>
              <a:gd name="connsiteY4-252" fmla="*/ 874365 h 2760626"/>
              <a:gd name="connsiteX5-253" fmla="*/ 6047529 w 7312025"/>
              <a:gd name="connsiteY5-254" fmla="*/ 2149357 h 2760626"/>
              <a:gd name="connsiteX6-255" fmla="*/ 4108297 w 7312025"/>
              <a:gd name="connsiteY6-256" fmla="*/ 2758672 h 2760626"/>
              <a:gd name="connsiteX7-257" fmla="*/ 1996524 w 7312025"/>
              <a:gd name="connsiteY7-258" fmla="*/ 2276947 h 2760626"/>
              <a:gd name="connsiteX8-259" fmla="*/ 30165 w 7312025"/>
              <a:gd name="connsiteY8-260" fmla="*/ 842466 h 2760626"/>
              <a:gd name="connsiteX0-261" fmla="*/ 30165 w 7312025"/>
              <a:gd name="connsiteY0-262" fmla="*/ 842466 h 2800573"/>
              <a:gd name="connsiteX1-263" fmla="*/ 997065 w 7312025"/>
              <a:gd name="connsiteY1-264" fmla="*/ 309923 h 2800573"/>
              <a:gd name="connsiteX2-265" fmla="*/ 3013144 w 7312025"/>
              <a:gd name="connsiteY2-266" fmla="*/ 150 h 2800573"/>
              <a:gd name="connsiteX3-267" fmla="*/ 5133129 w 7312025"/>
              <a:gd name="connsiteY3-268" fmla="*/ 278027 h 2800573"/>
              <a:gd name="connsiteX4-269" fmla="*/ 6208773 w 7312025"/>
              <a:gd name="connsiteY4-270" fmla="*/ 874365 h 2800573"/>
              <a:gd name="connsiteX5-271" fmla="*/ 6047529 w 7312025"/>
              <a:gd name="connsiteY5-272" fmla="*/ 2149357 h 2800573"/>
              <a:gd name="connsiteX6-273" fmla="*/ 4108297 w 7312025"/>
              <a:gd name="connsiteY6-274" fmla="*/ 2758672 h 2800573"/>
              <a:gd name="connsiteX7-275" fmla="*/ 1996524 w 7312025"/>
              <a:gd name="connsiteY7-276" fmla="*/ 2276947 h 2800573"/>
              <a:gd name="connsiteX8-277" fmla="*/ 30165 w 7312025"/>
              <a:gd name="connsiteY8-278" fmla="*/ 842466 h 2800573"/>
              <a:gd name="connsiteX0-279" fmla="*/ 30165 w 7312025"/>
              <a:gd name="connsiteY0-280" fmla="*/ 842466 h 2953908"/>
              <a:gd name="connsiteX1-281" fmla="*/ 997065 w 7312025"/>
              <a:gd name="connsiteY1-282" fmla="*/ 309923 h 2953908"/>
              <a:gd name="connsiteX2-283" fmla="*/ 3013144 w 7312025"/>
              <a:gd name="connsiteY2-284" fmla="*/ 150 h 2953908"/>
              <a:gd name="connsiteX3-285" fmla="*/ 5133129 w 7312025"/>
              <a:gd name="connsiteY3-286" fmla="*/ 278027 h 2953908"/>
              <a:gd name="connsiteX4-287" fmla="*/ 6208773 w 7312025"/>
              <a:gd name="connsiteY4-288" fmla="*/ 874365 h 2953908"/>
              <a:gd name="connsiteX5-289" fmla="*/ 6047529 w 7312025"/>
              <a:gd name="connsiteY5-290" fmla="*/ 2149357 h 2953908"/>
              <a:gd name="connsiteX6-291" fmla="*/ 4108297 w 7312025"/>
              <a:gd name="connsiteY6-292" fmla="*/ 2758672 h 2953908"/>
              <a:gd name="connsiteX7-293" fmla="*/ 1996524 w 7312025"/>
              <a:gd name="connsiteY7-294" fmla="*/ 2276947 h 2953908"/>
              <a:gd name="connsiteX8-295" fmla="*/ 30165 w 7312025"/>
              <a:gd name="connsiteY8-296" fmla="*/ 842466 h 2953908"/>
              <a:gd name="connsiteX0-297" fmla="*/ 30165 w 7312025"/>
              <a:gd name="connsiteY0-298" fmla="*/ 842466 h 2953908"/>
              <a:gd name="connsiteX1-299" fmla="*/ 997065 w 7312025"/>
              <a:gd name="connsiteY1-300" fmla="*/ 309923 h 2953908"/>
              <a:gd name="connsiteX2-301" fmla="*/ 3013144 w 7312025"/>
              <a:gd name="connsiteY2-302" fmla="*/ 150 h 2953908"/>
              <a:gd name="connsiteX3-303" fmla="*/ 5133129 w 7312025"/>
              <a:gd name="connsiteY3-304" fmla="*/ 278027 h 2953908"/>
              <a:gd name="connsiteX4-305" fmla="*/ 6208773 w 7312025"/>
              <a:gd name="connsiteY4-306" fmla="*/ 874365 h 2953908"/>
              <a:gd name="connsiteX5-307" fmla="*/ 6047529 w 7312025"/>
              <a:gd name="connsiteY5-308" fmla="*/ 2149357 h 2953908"/>
              <a:gd name="connsiteX6-309" fmla="*/ 4108297 w 7312025"/>
              <a:gd name="connsiteY6-310" fmla="*/ 2758672 h 2953908"/>
              <a:gd name="connsiteX7-311" fmla="*/ 1996524 w 7312025"/>
              <a:gd name="connsiteY7-312" fmla="*/ 2276947 h 2953908"/>
              <a:gd name="connsiteX8-313" fmla="*/ 30165 w 7312025"/>
              <a:gd name="connsiteY8-314" fmla="*/ 842466 h 2953908"/>
              <a:gd name="connsiteX0-315" fmla="*/ 30165 w 7312025"/>
              <a:gd name="connsiteY0-316" fmla="*/ 842466 h 2999228"/>
              <a:gd name="connsiteX1-317" fmla="*/ 997065 w 7312025"/>
              <a:gd name="connsiteY1-318" fmla="*/ 309923 h 2999228"/>
              <a:gd name="connsiteX2-319" fmla="*/ 3013144 w 7312025"/>
              <a:gd name="connsiteY2-320" fmla="*/ 150 h 2999228"/>
              <a:gd name="connsiteX3-321" fmla="*/ 5133129 w 7312025"/>
              <a:gd name="connsiteY3-322" fmla="*/ 278027 h 2999228"/>
              <a:gd name="connsiteX4-323" fmla="*/ 6208773 w 7312025"/>
              <a:gd name="connsiteY4-324" fmla="*/ 874365 h 2999228"/>
              <a:gd name="connsiteX5-325" fmla="*/ 6047529 w 7312025"/>
              <a:gd name="connsiteY5-326" fmla="*/ 2149357 h 2999228"/>
              <a:gd name="connsiteX6-327" fmla="*/ 4108297 w 7312025"/>
              <a:gd name="connsiteY6-328" fmla="*/ 2758672 h 2999228"/>
              <a:gd name="connsiteX7-329" fmla="*/ 1996524 w 7312025"/>
              <a:gd name="connsiteY7-330" fmla="*/ 2276947 h 2999228"/>
              <a:gd name="connsiteX8-331" fmla="*/ 30165 w 7312025"/>
              <a:gd name="connsiteY8-332" fmla="*/ 842466 h 2999228"/>
              <a:gd name="connsiteX0-333" fmla="*/ 30165 w 7312025"/>
              <a:gd name="connsiteY0-334" fmla="*/ 842466 h 3002777"/>
              <a:gd name="connsiteX1-335" fmla="*/ 997065 w 7312025"/>
              <a:gd name="connsiteY1-336" fmla="*/ 309923 h 3002777"/>
              <a:gd name="connsiteX2-337" fmla="*/ 3013144 w 7312025"/>
              <a:gd name="connsiteY2-338" fmla="*/ 150 h 3002777"/>
              <a:gd name="connsiteX3-339" fmla="*/ 5133129 w 7312025"/>
              <a:gd name="connsiteY3-340" fmla="*/ 278027 h 3002777"/>
              <a:gd name="connsiteX4-341" fmla="*/ 6208773 w 7312025"/>
              <a:gd name="connsiteY4-342" fmla="*/ 874365 h 3002777"/>
              <a:gd name="connsiteX5-343" fmla="*/ 6047529 w 7312025"/>
              <a:gd name="connsiteY5-344" fmla="*/ 2149357 h 3002777"/>
              <a:gd name="connsiteX6-345" fmla="*/ 4108297 w 7312025"/>
              <a:gd name="connsiteY6-346" fmla="*/ 2758672 h 3002777"/>
              <a:gd name="connsiteX7-347" fmla="*/ 1996524 w 7312025"/>
              <a:gd name="connsiteY7-348" fmla="*/ 2276947 h 3002777"/>
              <a:gd name="connsiteX8-349" fmla="*/ 30165 w 7312025"/>
              <a:gd name="connsiteY8-350" fmla="*/ 842466 h 3002777"/>
              <a:gd name="connsiteX0-351" fmla="*/ 299983 w 7581843"/>
              <a:gd name="connsiteY0-352" fmla="*/ 842466 h 3002777"/>
              <a:gd name="connsiteX1-353" fmla="*/ 1266883 w 7581843"/>
              <a:gd name="connsiteY1-354" fmla="*/ 309923 h 3002777"/>
              <a:gd name="connsiteX2-355" fmla="*/ 3282962 w 7581843"/>
              <a:gd name="connsiteY2-356" fmla="*/ 150 h 3002777"/>
              <a:gd name="connsiteX3-357" fmla="*/ 5402947 w 7581843"/>
              <a:gd name="connsiteY3-358" fmla="*/ 278027 h 3002777"/>
              <a:gd name="connsiteX4-359" fmla="*/ 6478591 w 7581843"/>
              <a:gd name="connsiteY4-360" fmla="*/ 874365 h 3002777"/>
              <a:gd name="connsiteX5-361" fmla="*/ 6317347 w 7581843"/>
              <a:gd name="connsiteY5-362" fmla="*/ 2149357 h 3002777"/>
              <a:gd name="connsiteX6-363" fmla="*/ 4378115 w 7581843"/>
              <a:gd name="connsiteY6-364" fmla="*/ 2758672 h 3002777"/>
              <a:gd name="connsiteX7-365" fmla="*/ 2266342 w 7581843"/>
              <a:gd name="connsiteY7-366" fmla="*/ 2276947 h 3002777"/>
              <a:gd name="connsiteX8-367" fmla="*/ 299983 w 7581843"/>
              <a:gd name="connsiteY8-368" fmla="*/ 842466 h 3002777"/>
              <a:gd name="connsiteX0-369" fmla="*/ 345344 w 7627204"/>
              <a:gd name="connsiteY0-370" fmla="*/ 842466 h 3002777"/>
              <a:gd name="connsiteX1-371" fmla="*/ 1312244 w 7627204"/>
              <a:gd name="connsiteY1-372" fmla="*/ 309923 h 3002777"/>
              <a:gd name="connsiteX2-373" fmla="*/ 3328323 w 7627204"/>
              <a:gd name="connsiteY2-374" fmla="*/ 150 h 3002777"/>
              <a:gd name="connsiteX3-375" fmla="*/ 5448308 w 7627204"/>
              <a:gd name="connsiteY3-376" fmla="*/ 278027 h 3002777"/>
              <a:gd name="connsiteX4-377" fmla="*/ 6523952 w 7627204"/>
              <a:gd name="connsiteY4-378" fmla="*/ 874365 h 3002777"/>
              <a:gd name="connsiteX5-379" fmla="*/ 6362708 w 7627204"/>
              <a:gd name="connsiteY5-380" fmla="*/ 2149357 h 3002777"/>
              <a:gd name="connsiteX6-381" fmla="*/ 4423476 w 7627204"/>
              <a:gd name="connsiteY6-382" fmla="*/ 2758672 h 3002777"/>
              <a:gd name="connsiteX7-383" fmla="*/ 2311703 w 7627204"/>
              <a:gd name="connsiteY7-384" fmla="*/ 2276947 h 3002777"/>
              <a:gd name="connsiteX8-385" fmla="*/ 345344 w 7627204"/>
              <a:gd name="connsiteY8-386" fmla="*/ 842466 h 3002777"/>
              <a:gd name="connsiteX0-387" fmla="*/ 345344 w 7627204"/>
              <a:gd name="connsiteY0-388" fmla="*/ 842466 h 3002777"/>
              <a:gd name="connsiteX1-389" fmla="*/ 1312244 w 7627204"/>
              <a:gd name="connsiteY1-390" fmla="*/ 309923 h 3002777"/>
              <a:gd name="connsiteX2-391" fmla="*/ 3328323 w 7627204"/>
              <a:gd name="connsiteY2-392" fmla="*/ 150 h 3002777"/>
              <a:gd name="connsiteX3-393" fmla="*/ 5448308 w 7627204"/>
              <a:gd name="connsiteY3-394" fmla="*/ 278027 h 3002777"/>
              <a:gd name="connsiteX4-395" fmla="*/ 6523952 w 7627204"/>
              <a:gd name="connsiteY4-396" fmla="*/ 874365 h 3002777"/>
              <a:gd name="connsiteX5-397" fmla="*/ 6362708 w 7627204"/>
              <a:gd name="connsiteY5-398" fmla="*/ 2149357 h 3002777"/>
              <a:gd name="connsiteX6-399" fmla="*/ 4423476 w 7627204"/>
              <a:gd name="connsiteY6-400" fmla="*/ 2758672 h 3002777"/>
              <a:gd name="connsiteX7-401" fmla="*/ 2311703 w 7627204"/>
              <a:gd name="connsiteY7-402" fmla="*/ 2276947 h 3002777"/>
              <a:gd name="connsiteX8-403" fmla="*/ 345344 w 7627204"/>
              <a:gd name="connsiteY8-404" fmla="*/ 842466 h 3002777"/>
              <a:gd name="connsiteX0-405" fmla="*/ 709296 w 7991156"/>
              <a:gd name="connsiteY0-406" fmla="*/ 842466 h 3002777"/>
              <a:gd name="connsiteX1-407" fmla="*/ 1676196 w 7991156"/>
              <a:gd name="connsiteY1-408" fmla="*/ 309923 h 3002777"/>
              <a:gd name="connsiteX2-409" fmla="*/ 3692275 w 7991156"/>
              <a:gd name="connsiteY2-410" fmla="*/ 150 h 3002777"/>
              <a:gd name="connsiteX3-411" fmla="*/ 5812260 w 7991156"/>
              <a:gd name="connsiteY3-412" fmla="*/ 278027 h 3002777"/>
              <a:gd name="connsiteX4-413" fmla="*/ 6887904 w 7991156"/>
              <a:gd name="connsiteY4-414" fmla="*/ 874365 h 3002777"/>
              <a:gd name="connsiteX5-415" fmla="*/ 6726660 w 7991156"/>
              <a:gd name="connsiteY5-416" fmla="*/ 2149357 h 3002777"/>
              <a:gd name="connsiteX6-417" fmla="*/ 4787428 w 7991156"/>
              <a:gd name="connsiteY6-418" fmla="*/ 2758672 h 3002777"/>
              <a:gd name="connsiteX7-419" fmla="*/ 2675655 w 7991156"/>
              <a:gd name="connsiteY7-420" fmla="*/ 2276947 h 3002777"/>
              <a:gd name="connsiteX8-421" fmla="*/ 709296 w 7991156"/>
              <a:gd name="connsiteY8-422" fmla="*/ 842466 h 3002777"/>
              <a:gd name="connsiteX0-423" fmla="*/ 551103 w 7832963"/>
              <a:gd name="connsiteY0-424" fmla="*/ 842466 h 3002777"/>
              <a:gd name="connsiteX1-425" fmla="*/ 1518003 w 7832963"/>
              <a:gd name="connsiteY1-426" fmla="*/ 309923 h 3002777"/>
              <a:gd name="connsiteX2-427" fmla="*/ 3534082 w 7832963"/>
              <a:gd name="connsiteY2-428" fmla="*/ 150 h 3002777"/>
              <a:gd name="connsiteX3-429" fmla="*/ 5654067 w 7832963"/>
              <a:gd name="connsiteY3-430" fmla="*/ 278027 h 3002777"/>
              <a:gd name="connsiteX4-431" fmla="*/ 6729711 w 7832963"/>
              <a:gd name="connsiteY4-432" fmla="*/ 874365 h 3002777"/>
              <a:gd name="connsiteX5-433" fmla="*/ 6568467 w 7832963"/>
              <a:gd name="connsiteY5-434" fmla="*/ 2149357 h 3002777"/>
              <a:gd name="connsiteX6-435" fmla="*/ 4629235 w 7832963"/>
              <a:gd name="connsiteY6-436" fmla="*/ 2758672 h 3002777"/>
              <a:gd name="connsiteX7-437" fmla="*/ 2517462 w 7832963"/>
              <a:gd name="connsiteY7-438" fmla="*/ 2276947 h 3002777"/>
              <a:gd name="connsiteX8-439" fmla="*/ 551103 w 7832963"/>
              <a:gd name="connsiteY8-440" fmla="*/ 842466 h 3002777"/>
              <a:gd name="connsiteX0-441" fmla="*/ 658540 w 7940400"/>
              <a:gd name="connsiteY0-442" fmla="*/ 842466 h 3002777"/>
              <a:gd name="connsiteX1-443" fmla="*/ 1625440 w 7940400"/>
              <a:gd name="connsiteY1-444" fmla="*/ 309923 h 3002777"/>
              <a:gd name="connsiteX2-445" fmla="*/ 3641519 w 7940400"/>
              <a:gd name="connsiteY2-446" fmla="*/ 150 h 3002777"/>
              <a:gd name="connsiteX3-447" fmla="*/ 5761504 w 7940400"/>
              <a:gd name="connsiteY3-448" fmla="*/ 278027 h 3002777"/>
              <a:gd name="connsiteX4-449" fmla="*/ 6837148 w 7940400"/>
              <a:gd name="connsiteY4-450" fmla="*/ 874365 h 3002777"/>
              <a:gd name="connsiteX5-451" fmla="*/ 6675904 w 7940400"/>
              <a:gd name="connsiteY5-452" fmla="*/ 2149357 h 3002777"/>
              <a:gd name="connsiteX6-453" fmla="*/ 4736672 w 7940400"/>
              <a:gd name="connsiteY6-454" fmla="*/ 2758672 h 3002777"/>
              <a:gd name="connsiteX7-455" fmla="*/ 2624899 w 7940400"/>
              <a:gd name="connsiteY7-456" fmla="*/ 2276947 h 3002777"/>
              <a:gd name="connsiteX8-457" fmla="*/ 658540 w 7940400"/>
              <a:gd name="connsiteY8-458" fmla="*/ 842466 h 3002777"/>
              <a:gd name="connsiteX0-459" fmla="*/ 642040 w 7923900"/>
              <a:gd name="connsiteY0-460" fmla="*/ 842466 h 3002777"/>
              <a:gd name="connsiteX1-461" fmla="*/ 1608940 w 7923900"/>
              <a:gd name="connsiteY1-462" fmla="*/ 309923 h 3002777"/>
              <a:gd name="connsiteX2-463" fmla="*/ 3625019 w 7923900"/>
              <a:gd name="connsiteY2-464" fmla="*/ 150 h 3002777"/>
              <a:gd name="connsiteX3-465" fmla="*/ 5745004 w 7923900"/>
              <a:gd name="connsiteY3-466" fmla="*/ 278027 h 3002777"/>
              <a:gd name="connsiteX4-467" fmla="*/ 6820648 w 7923900"/>
              <a:gd name="connsiteY4-468" fmla="*/ 874365 h 3002777"/>
              <a:gd name="connsiteX5-469" fmla="*/ 6659404 w 7923900"/>
              <a:gd name="connsiteY5-470" fmla="*/ 2149357 h 3002777"/>
              <a:gd name="connsiteX6-471" fmla="*/ 4720172 w 7923900"/>
              <a:gd name="connsiteY6-472" fmla="*/ 2758672 h 3002777"/>
              <a:gd name="connsiteX7-473" fmla="*/ 2608399 w 7923900"/>
              <a:gd name="connsiteY7-474" fmla="*/ 2276947 h 3002777"/>
              <a:gd name="connsiteX8-475" fmla="*/ 642040 w 7923900"/>
              <a:gd name="connsiteY8-476" fmla="*/ 842466 h 3002777"/>
              <a:gd name="connsiteX0-477" fmla="*/ 642040 w 7923900"/>
              <a:gd name="connsiteY0-478" fmla="*/ 842466 h 3002777"/>
              <a:gd name="connsiteX1-479" fmla="*/ 1608940 w 7923900"/>
              <a:gd name="connsiteY1-480" fmla="*/ 309923 h 3002777"/>
              <a:gd name="connsiteX2-481" fmla="*/ 3625019 w 7923900"/>
              <a:gd name="connsiteY2-482" fmla="*/ 150 h 3002777"/>
              <a:gd name="connsiteX3-483" fmla="*/ 5745004 w 7923900"/>
              <a:gd name="connsiteY3-484" fmla="*/ 278027 h 3002777"/>
              <a:gd name="connsiteX4-485" fmla="*/ 6820648 w 7923900"/>
              <a:gd name="connsiteY4-486" fmla="*/ 874365 h 3002777"/>
              <a:gd name="connsiteX5-487" fmla="*/ 6659404 w 7923900"/>
              <a:gd name="connsiteY5-488" fmla="*/ 2149357 h 3002777"/>
              <a:gd name="connsiteX6-489" fmla="*/ 4720172 w 7923900"/>
              <a:gd name="connsiteY6-490" fmla="*/ 2758672 h 3002777"/>
              <a:gd name="connsiteX7-491" fmla="*/ 2608399 w 7923900"/>
              <a:gd name="connsiteY7-492" fmla="*/ 2276947 h 3002777"/>
              <a:gd name="connsiteX8-493" fmla="*/ 642040 w 7923900"/>
              <a:gd name="connsiteY8-494" fmla="*/ 842466 h 3002777"/>
              <a:gd name="connsiteX0-495" fmla="*/ 642040 w 7923900"/>
              <a:gd name="connsiteY0-496" fmla="*/ 999238 h 3159549"/>
              <a:gd name="connsiteX1-497" fmla="*/ 1608940 w 7923900"/>
              <a:gd name="connsiteY1-498" fmla="*/ 466695 h 3159549"/>
              <a:gd name="connsiteX2-499" fmla="*/ 3625019 w 7923900"/>
              <a:gd name="connsiteY2-500" fmla="*/ 156922 h 3159549"/>
              <a:gd name="connsiteX3-501" fmla="*/ 5745004 w 7923900"/>
              <a:gd name="connsiteY3-502" fmla="*/ 434799 h 3159549"/>
              <a:gd name="connsiteX4-503" fmla="*/ 6820648 w 7923900"/>
              <a:gd name="connsiteY4-504" fmla="*/ 1031137 h 3159549"/>
              <a:gd name="connsiteX5-505" fmla="*/ 6659404 w 7923900"/>
              <a:gd name="connsiteY5-506" fmla="*/ 2306129 h 3159549"/>
              <a:gd name="connsiteX6-507" fmla="*/ 4720172 w 7923900"/>
              <a:gd name="connsiteY6-508" fmla="*/ 2915444 h 3159549"/>
              <a:gd name="connsiteX7-509" fmla="*/ 2608399 w 7923900"/>
              <a:gd name="connsiteY7-510" fmla="*/ 2433719 h 3159549"/>
              <a:gd name="connsiteX8-511" fmla="*/ 642040 w 7923900"/>
              <a:gd name="connsiteY8-512" fmla="*/ 999238 h 3159549"/>
              <a:gd name="connsiteX0-513" fmla="*/ 642040 w 7923900"/>
              <a:gd name="connsiteY0-514" fmla="*/ 1058536 h 3218847"/>
              <a:gd name="connsiteX1-515" fmla="*/ 1608940 w 7923900"/>
              <a:gd name="connsiteY1-516" fmla="*/ 525993 h 3218847"/>
              <a:gd name="connsiteX2-517" fmla="*/ 3625019 w 7923900"/>
              <a:gd name="connsiteY2-518" fmla="*/ 216220 h 3218847"/>
              <a:gd name="connsiteX3-519" fmla="*/ 5745004 w 7923900"/>
              <a:gd name="connsiteY3-520" fmla="*/ 494097 h 3218847"/>
              <a:gd name="connsiteX4-521" fmla="*/ 6820648 w 7923900"/>
              <a:gd name="connsiteY4-522" fmla="*/ 1090435 h 3218847"/>
              <a:gd name="connsiteX5-523" fmla="*/ 6659404 w 7923900"/>
              <a:gd name="connsiteY5-524" fmla="*/ 2365427 h 3218847"/>
              <a:gd name="connsiteX6-525" fmla="*/ 4720172 w 7923900"/>
              <a:gd name="connsiteY6-526" fmla="*/ 2974742 h 3218847"/>
              <a:gd name="connsiteX7-527" fmla="*/ 2608399 w 7923900"/>
              <a:gd name="connsiteY7-528" fmla="*/ 2493017 h 3218847"/>
              <a:gd name="connsiteX8-529" fmla="*/ 642040 w 7923900"/>
              <a:gd name="connsiteY8-530" fmla="*/ 1058536 h 3218847"/>
              <a:gd name="connsiteX0-531" fmla="*/ 642040 w 7923900"/>
              <a:gd name="connsiteY0-532" fmla="*/ 1058536 h 3218847"/>
              <a:gd name="connsiteX1-533" fmla="*/ 1608940 w 7923900"/>
              <a:gd name="connsiteY1-534" fmla="*/ 525993 h 3218847"/>
              <a:gd name="connsiteX2-535" fmla="*/ 3625019 w 7923900"/>
              <a:gd name="connsiteY2-536" fmla="*/ 216220 h 3218847"/>
              <a:gd name="connsiteX3-537" fmla="*/ 5745004 w 7923900"/>
              <a:gd name="connsiteY3-538" fmla="*/ 494097 h 3218847"/>
              <a:gd name="connsiteX4-539" fmla="*/ 6820648 w 7923900"/>
              <a:gd name="connsiteY4-540" fmla="*/ 1090435 h 3218847"/>
              <a:gd name="connsiteX5-541" fmla="*/ 6659404 w 7923900"/>
              <a:gd name="connsiteY5-542" fmla="*/ 2365427 h 3218847"/>
              <a:gd name="connsiteX6-543" fmla="*/ 4720172 w 7923900"/>
              <a:gd name="connsiteY6-544" fmla="*/ 2974742 h 3218847"/>
              <a:gd name="connsiteX7-545" fmla="*/ 2608399 w 7923900"/>
              <a:gd name="connsiteY7-546" fmla="*/ 2493017 h 3218847"/>
              <a:gd name="connsiteX8-547" fmla="*/ 642040 w 7923900"/>
              <a:gd name="connsiteY8-548" fmla="*/ 1058536 h 3218847"/>
              <a:gd name="connsiteX0-549" fmla="*/ 642040 w 7923900"/>
              <a:gd name="connsiteY0-550" fmla="*/ 1106883 h 3267194"/>
              <a:gd name="connsiteX1-551" fmla="*/ 1608940 w 7923900"/>
              <a:gd name="connsiteY1-552" fmla="*/ 574340 h 3267194"/>
              <a:gd name="connsiteX2-553" fmla="*/ 3625019 w 7923900"/>
              <a:gd name="connsiteY2-554" fmla="*/ 264567 h 3267194"/>
              <a:gd name="connsiteX3-555" fmla="*/ 5745004 w 7923900"/>
              <a:gd name="connsiteY3-556" fmla="*/ 542444 h 3267194"/>
              <a:gd name="connsiteX4-557" fmla="*/ 6820648 w 7923900"/>
              <a:gd name="connsiteY4-558" fmla="*/ 1138782 h 3267194"/>
              <a:gd name="connsiteX5-559" fmla="*/ 6659404 w 7923900"/>
              <a:gd name="connsiteY5-560" fmla="*/ 2413774 h 3267194"/>
              <a:gd name="connsiteX6-561" fmla="*/ 4720172 w 7923900"/>
              <a:gd name="connsiteY6-562" fmla="*/ 3023089 h 3267194"/>
              <a:gd name="connsiteX7-563" fmla="*/ 2608399 w 7923900"/>
              <a:gd name="connsiteY7-564" fmla="*/ 2541364 h 3267194"/>
              <a:gd name="connsiteX8-565" fmla="*/ 642040 w 7923900"/>
              <a:gd name="connsiteY8-566" fmla="*/ 1106883 h 3267194"/>
              <a:gd name="connsiteX0-567" fmla="*/ 642040 w 7923900"/>
              <a:gd name="connsiteY0-568" fmla="*/ 1131283 h 3291594"/>
              <a:gd name="connsiteX1-569" fmla="*/ 1608940 w 7923900"/>
              <a:gd name="connsiteY1-570" fmla="*/ 598740 h 3291594"/>
              <a:gd name="connsiteX2-571" fmla="*/ 3625019 w 7923900"/>
              <a:gd name="connsiteY2-572" fmla="*/ 288967 h 3291594"/>
              <a:gd name="connsiteX3-573" fmla="*/ 5745004 w 7923900"/>
              <a:gd name="connsiteY3-574" fmla="*/ 566844 h 3291594"/>
              <a:gd name="connsiteX4-575" fmla="*/ 6820648 w 7923900"/>
              <a:gd name="connsiteY4-576" fmla="*/ 1163182 h 3291594"/>
              <a:gd name="connsiteX5-577" fmla="*/ 6659404 w 7923900"/>
              <a:gd name="connsiteY5-578" fmla="*/ 2438174 h 3291594"/>
              <a:gd name="connsiteX6-579" fmla="*/ 4720172 w 7923900"/>
              <a:gd name="connsiteY6-580" fmla="*/ 3047489 h 3291594"/>
              <a:gd name="connsiteX7-581" fmla="*/ 2608399 w 7923900"/>
              <a:gd name="connsiteY7-582" fmla="*/ 2565764 h 3291594"/>
              <a:gd name="connsiteX8-583" fmla="*/ 642040 w 7923900"/>
              <a:gd name="connsiteY8-584" fmla="*/ 1131283 h 3291594"/>
              <a:gd name="connsiteX0-585" fmla="*/ 642040 w 7923900"/>
              <a:gd name="connsiteY0-586" fmla="*/ 1168997 h 3329308"/>
              <a:gd name="connsiteX1-587" fmla="*/ 1608940 w 7923900"/>
              <a:gd name="connsiteY1-588" fmla="*/ 636454 h 3329308"/>
              <a:gd name="connsiteX2-589" fmla="*/ 3625019 w 7923900"/>
              <a:gd name="connsiteY2-590" fmla="*/ 326681 h 3329308"/>
              <a:gd name="connsiteX3-591" fmla="*/ 5745004 w 7923900"/>
              <a:gd name="connsiteY3-592" fmla="*/ 604558 h 3329308"/>
              <a:gd name="connsiteX4-593" fmla="*/ 6820648 w 7923900"/>
              <a:gd name="connsiteY4-594" fmla="*/ 1200896 h 3329308"/>
              <a:gd name="connsiteX5-595" fmla="*/ 6659404 w 7923900"/>
              <a:gd name="connsiteY5-596" fmla="*/ 2475888 h 3329308"/>
              <a:gd name="connsiteX6-597" fmla="*/ 4720172 w 7923900"/>
              <a:gd name="connsiteY6-598" fmla="*/ 3085203 h 3329308"/>
              <a:gd name="connsiteX7-599" fmla="*/ 2608399 w 7923900"/>
              <a:gd name="connsiteY7-600" fmla="*/ 2603478 h 3329308"/>
              <a:gd name="connsiteX8-601" fmla="*/ 642040 w 7923900"/>
              <a:gd name="connsiteY8-602" fmla="*/ 1168997 h 3329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57" y="connsiteY6-58"/>
              </a:cxn>
              <a:cxn ang="0">
                <a:pos x="connsiteX7-101" y="connsiteY7-102"/>
              </a:cxn>
              <a:cxn ang="0">
                <a:pos x="connsiteX8-151" y="connsiteY8-152"/>
              </a:cxn>
            </a:cxnLst>
            <a:rect l="l" t="t" r="r" b="b"/>
            <a:pathLst>
              <a:path w="7923900" h="3329308">
                <a:moveTo>
                  <a:pt x="642040" y="1168997"/>
                </a:moveTo>
                <a:cubicBezTo>
                  <a:pt x="592422" y="841160"/>
                  <a:pt x="1058615" y="716589"/>
                  <a:pt x="1608940" y="636454"/>
                </a:cubicBezTo>
                <a:cubicBezTo>
                  <a:pt x="2010409" y="-187959"/>
                  <a:pt x="3180225" y="34285"/>
                  <a:pt x="3625019" y="326681"/>
                </a:cubicBezTo>
                <a:cubicBezTo>
                  <a:pt x="4803460" y="-401649"/>
                  <a:pt x="5648333" y="267470"/>
                  <a:pt x="5745004" y="604558"/>
                </a:cubicBezTo>
                <a:cubicBezTo>
                  <a:pt x="6830502" y="845953"/>
                  <a:pt x="6919885" y="1018371"/>
                  <a:pt x="6820648" y="1200896"/>
                </a:cubicBezTo>
                <a:cubicBezTo>
                  <a:pt x="8465151" y="1245198"/>
                  <a:pt x="8154255" y="2510939"/>
                  <a:pt x="6659404" y="2475888"/>
                </a:cubicBezTo>
                <a:cubicBezTo>
                  <a:pt x="6801967" y="3397767"/>
                  <a:pt x="5257116" y="3414812"/>
                  <a:pt x="4720172" y="3085203"/>
                </a:cubicBezTo>
                <a:cubicBezTo>
                  <a:pt x="3194400" y="3712525"/>
                  <a:pt x="2579251" y="2976008"/>
                  <a:pt x="2608399" y="2603478"/>
                </a:cubicBezTo>
                <a:cubicBezTo>
                  <a:pt x="-371467" y="3294202"/>
                  <a:pt x="-446026" y="1475569"/>
                  <a:pt x="642040" y="1168997"/>
                </a:cubicBezTo>
                <a:close/>
              </a:path>
            </a:pathLst>
          </a:custGeom>
          <a:gradFill>
            <a:gsLst>
              <a:gs pos="7000">
                <a:schemeClr val="accent5">
                  <a:lumMod val="8000"/>
                  <a:lumOff val="92000"/>
                </a:schemeClr>
              </a:gs>
              <a:gs pos="88000">
                <a:schemeClr val="accent1">
                  <a:lumMod val="11000"/>
                  <a:lumOff val="89000"/>
                </a:schemeClr>
              </a:gs>
            </a:gsLst>
            <a:lin ang="16200000" scaled="0"/>
          </a:gra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7262" y="1574142"/>
            <a:ext cx="3392438" cy="43522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76620" y="2029447"/>
            <a:ext cx="4590731" cy="1475753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209995" y="2357034"/>
            <a:ext cx="3923980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76619" y="4239290"/>
            <a:ext cx="4590731" cy="1475753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209994" y="4566877"/>
            <a:ext cx="3923980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532226" y="1795364"/>
            <a:ext cx="3279515" cy="462161"/>
          </a:xfrm>
          <a:prstGeom prst="round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763472" y="1845162"/>
            <a:ext cx="2797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532226" y="4046514"/>
            <a:ext cx="3279515" cy="462161"/>
          </a:xfrm>
          <a:prstGeom prst="round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744422" y="4098792"/>
            <a:ext cx="2797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336310" y="2420571"/>
            <a:ext cx="2132466" cy="2217944"/>
          </a:xfrm>
          <a:custGeom>
            <a:avLst/>
            <a:gdLst>
              <a:gd name="connsiteX0" fmla="*/ 1124074 w 1583637"/>
              <a:gd name="connsiteY0" fmla="*/ 252493 h 1583637"/>
              <a:gd name="connsiteX1" fmla="*/ 1247256 w 1583637"/>
              <a:gd name="connsiteY1" fmla="*/ 149126 h 1583637"/>
              <a:gd name="connsiteX2" fmla="*/ 1345663 w 1583637"/>
              <a:gd name="connsiteY2" fmla="*/ 231701 h 1583637"/>
              <a:gd name="connsiteX3" fmla="*/ 1265256 w 1583637"/>
              <a:gd name="connsiteY3" fmla="*/ 370961 h 1583637"/>
              <a:gd name="connsiteX4" fmla="*/ 1393012 w 1583637"/>
              <a:gd name="connsiteY4" fmla="*/ 592241 h 1583637"/>
              <a:gd name="connsiteX5" fmla="*/ 1553818 w 1583637"/>
              <a:gd name="connsiteY5" fmla="*/ 592237 h 1583637"/>
              <a:gd name="connsiteX6" fmla="*/ 1576125 w 1583637"/>
              <a:gd name="connsiteY6" fmla="*/ 718748 h 1583637"/>
              <a:gd name="connsiteX7" fmla="*/ 1425015 w 1583637"/>
              <a:gd name="connsiteY7" fmla="*/ 773743 h 1583637"/>
              <a:gd name="connsiteX8" fmla="*/ 1380646 w 1583637"/>
              <a:gd name="connsiteY8" fmla="*/ 1025372 h 1583637"/>
              <a:gd name="connsiteX9" fmla="*/ 1503833 w 1583637"/>
              <a:gd name="connsiteY9" fmla="*/ 1128733 h 1583637"/>
              <a:gd name="connsiteX10" fmla="*/ 1439602 w 1583637"/>
              <a:gd name="connsiteY10" fmla="*/ 1239984 h 1583637"/>
              <a:gd name="connsiteX11" fmla="*/ 1288495 w 1583637"/>
              <a:gd name="connsiteY11" fmla="*/ 1184982 h 1583637"/>
              <a:gd name="connsiteX12" fmla="*/ 1092761 w 1583637"/>
              <a:gd name="connsiteY12" fmla="*/ 1349222 h 1583637"/>
              <a:gd name="connsiteX13" fmla="*/ 1120689 w 1583637"/>
              <a:gd name="connsiteY13" fmla="*/ 1507584 h 1583637"/>
              <a:gd name="connsiteX14" fmla="*/ 999974 w 1583637"/>
              <a:gd name="connsiteY14" fmla="*/ 1551521 h 1583637"/>
              <a:gd name="connsiteX15" fmla="*/ 919574 w 1583637"/>
              <a:gd name="connsiteY15" fmla="*/ 1412257 h 1583637"/>
              <a:gd name="connsiteX16" fmla="*/ 664062 w 1583637"/>
              <a:gd name="connsiteY16" fmla="*/ 1412257 h 1583637"/>
              <a:gd name="connsiteX17" fmla="*/ 583663 w 1583637"/>
              <a:gd name="connsiteY17" fmla="*/ 1551521 h 1583637"/>
              <a:gd name="connsiteX18" fmla="*/ 462948 w 1583637"/>
              <a:gd name="connsiteY18" fmla="*/ 1507584 h 1583637"/>
              <a:gd name="connsiteX19" fmla="*/ 490876 w 1583637"/>
              <a:gd name="connsiteY19" fmla="*/ 1349222 h 1583637"/>
              <a:gd name="connsiteX20" fmla="*/ 295142 w 1583637"/>
              <a:gd name="connsiteY20" fmla="*/ 1184981 h 1583637"/>
              <a:gd name="connsiteX21" fmla="*/ 144035 w 1583637"/>
              <a:gd name="connsiteY21" fmla="*/ 1239984 h 1583637"/>
              <a:gd name="connsiteX22" fmla="*/ 79804 w 1583637"/>
              <a:gd name="connsiteY22" fmla="*/ 1128733 h 1583637"/>
              <a:gd name="connsiteX23" fmla="*/ 202991 w 1583637"/>
              <a:gd name="connsiteY23" fmla="*/ 1025372 h 1583637"/>
              <a:gd name="connsiteX24" fmla="*/ 158622 w 1583637"/>
              <a:gd name="connsiteY24" fmla="*/ 773743 h 1583637"/>
              <a:gd name="connsiteX25" fmla="*/ 7512 w 1583637"/>
              <a:gd name="connsiteY25" fmla="*/ 718748 h 1583637"/>
              <a:gd name="connsiteX26" fmla="*/ 29819 w 1583637"/>
              <a:gd name="connsiteY26" fmla="*/ 592237 h 1583637"/>
              <a:gd name="connsiteX27" fmla="*/ 190625 w 1583637"/>
              <a:gd name="connsiteY27" fmla="*/ 592241 h 1583637"/>
              <a:gd name="connsiteX28" fmla="*/ 318381 w 1583637"/>
              <a:gd name="connsiteY28" fmla="*/ 370961 h 1583637"/>
              <a:gd name="connsiteX29" fmla="*/ 237974 w 1583637"/>
              <a:gd name="connsiteY29" fmla="*/ 231701 h 1583637"/>
              <a:gd name="connsiteX30" fmla="*/ 336381 w 1583637"/>
              <a:gd name="connsiteY30" fmla="*/ 149126 h 1583637"/>
              <a:gd name="connsiteX31" fmla="*/ 459563 w 1583637"/>
              <a:gd name="connsiteY31" fmla="*/ 252493 h 1583637"/>
              <a:gd name="connsiteX32" fmla="*/ 699666 w 1583637"/>
              <a:gd name="connsiteY32" fmla="*/ 165103 h 1583637"/>
              <a:gd name="connsiteX33" fmla="*/ 727586 w 1583637"/>
              <a:gd name="connsiteY33" fmla="*/ 6739 h 1583637"/>
              <a:gd name="connsiteX34" fmla="*/ 856051 w 1583637"/>
              <a:gd name="connsiteY34" fmla="*/ 6739 h 1583637"/>
              <a:gd name="connsiteX35" fmla="*/ 883970 w 1583637"/>
              <a:gd name="connsiteY35" fmla="*/ 165102 h 1583637"/>
              <a:gd name="connsiteX36" fmla="*/ 1124073 w 1583637"/>
              <a:gd name="connsiteY36" fmla="*/ 252493 h 1583637"/>
              <a:gd name="connsiteX37" fmla="*/ 1124074 w 1583637"/>
              <a:gd name="connsiteY37" fmla="*/ 252493 h 158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83637" h="1583637">
                <a:moveTo>
                  <a:pt x="1124074" y="252493"/>
                </a:moveTo>
                <a:lnTo>
                  <a:pt x="1247256" y="149126"/>
                </a:lnTo>
                <a:lnTo>
                  <a:pt x="1345663" y="231701"/>
                </a:lnTo>
                <a:lnTo>
                  <a:pt x="1265256" y="370961"/>
                </a:lnTo>
                <a:cubicBezTo>
                  <a:pt x="1322430" y="435278"/>
                  <a:pt x="1365899" y="510569"/>
                  <a:pt x="1393012" y="592241"/>
                </a:cubicBezTo>
                <a:lnTo>
                  <a:pt x="1553818" y="592237"/>
                </a:lnTo>
                <a:lnTo>
                  <a:pt x="1576125" y="718748"/>
                </a:lnTo>
                <a:lnTo>
                  <a:pt x="1425015" y="773743"/>
                </a:lnTo>
                <a:cubicBezTo>
                  <a:pt x="1427471" y="859762"/>
                  <a:pt x="1412374" y="945380"/>
                  <a:pt x="1380646" y="1025372"/>
                </a:cubicBezTo>
                <a:lnTo>
                  <a:pt x="1503833" y="1128733"/>
                </a:lnTo>
                <a:lnTo>
                  <a:pt x="1439602" y="1239984"/>
                </a:lnTo>
                <a:lnTo>
                  <a:pt x="1288495" y="1184982"/>
                </a:lnTo>
                <a:cubicBezTo>
                  <a:pt x="1235084" y="1252456"/>
                  <a:pt x="1168484" y="1308339"/>
                  <a:pt x="1092761" y="1349222"/>
                </a:cubicBezTo>
                <a:lnTo>
                  <a:pt x="1120689" y="1507584"/>
                </a:lnTo>
                <a:lnTo>
                  <a:pt x="999974" y="1551521"/>
                </a:lnTo>
                <a:lnTo>
                  <a:pt x="919574" y="1412257"/>
                </a:lnTo>
                <a:cubicBezTo>
                  <a:pt x="835287" y="1429613"/>
                  <a:pt x="748348" y="1429613"/>
                  <a:pt x="664062" y="1412257"/>
                </a:cubicBezTo>
                <a:lnTo>
                  <a:pt x="583663" y="1551521"/>
                </a:lnTo>
                <a:lnTo>
                  <a:pt x="462948" y="1507584"/>
                </a:lnTo>
                <a:lnTo>
                  <a:pt x="490876" y="1349222"/>
                </a:lnTo>
                <a:cubicBezTo>
                  <a:pt x="415153" y="1308339"/>
                  <a:pt x="348553" y="1252455"/>
                  <a:pt x="295142" y="1184981"/>
                </a:cubicBezTo>
                <a:lnTo>
                  <a:pt x="144035" y="1239984"/>
                </a:lnTo>
                <a:lnTo>
                  <a:pt x="79804" y="1128733"/>
                </a:lnTo>
                <a:lnTo>
                  <a:pt x="202991" y="1025372"/>
                </a:lnTo>
                <a:cubicBezTo>
                  <a:pt x="171263" y="945380"/>
                  <a:pt x="156166" y="859762"/>
                  <a:pt x="158622" y="773743"/>
                </a:cubicBezTo>
                <a:lnTo>
                  <a:pt x="7512" y="718748"/>
                </a:lnTo>
                <a:lnTo>
                  <a:pt x="29819" y="592237"/>
                </a:lnTo>
                <a:lnTo>
                  <a:pt x="190625" y="592241"/>
                </a:lnTo>
                <a:cubicBezTo>
                  <a:pt x="217738" y="510569"/>
                  <a:pt x="261208" y="435277"/>
                  <a:pt x="318381" y="370961"/>
                </a:cubicBezTo>
                <a:lnTo>
                  <a:pt x="237974" y="231701"/>
                </a:lnTo>
                <a:lnTo>
                  <a:pt x="336381" y="149126"/>
                </a:lnTo>
                <a:lnTo>
                  <a:pt x="459563" y="252493"/>
                </a:lnTo>
                <a:cubicBezTo>
                  <a:pt x="532831" y="207356"/>
                  <a:pt x="614527" y="177621"/>
                  <a:pt x="699666" y="165103"/>
                </a:cubicBezTo>
                <a:lnTo>
                  <a:pt x="727586" y="6739"/>
                </a:lnTo>
                <a:lnTo>
                  <a:pt x="856051" y="6739"/>
                </a:lnTo>
                <a:lnTo>
                  <a:pt x="883970" y="165102"/>
                </a:lnTo>
                <a:cubicBezTo>
                  <a:pt x="969110" y="177621"/>
                  <a:pt x="1050806" y="207356"/>
                  <a:pt x="1124073" y="252493"/>
                </a:cubicBezTo>
                <a:lnTo>
                  <a:pt x="1124074" y="252493"/>
                </a:lnTo>
                <a:close/>
              </a:path>
            </a:pathLst>
          </a:custGeom>
          <a:solidFill>
            <a:srgbClr val="3DC3C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5308" tIns="731520" rIns="475308" bIns="582340" numCol="1" spcCol="1270" anchor="ctr" anchorCtr="0">
            <a:noAutofit/>
          </a:bodyPr>
          <a:lstStyle/>
          <a:p>
            <a:pPr algn="ctr" defTabSz="17773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41023" y="2841505"/>
            <a:ext cx="1323040" cy="1376076"/>
          </a:xfrm>
          <a:prstGeom prst="ellipse">
            <a:avLst/>
          </a:prstGeom>
          <a:solidFill>
            <a:srgbClr val="3DC3C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480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3090436" y="3568436"/>
            <a:ext cx="1811882" cy="1884509"/>
          </a:xfrm>
          <a:custGeom>
            <a:avLst/>
            <a:gdLst>
              <a:gd name="connsiteX0" fmla="*/ 1124074 w 1583637"/>
              <a:gd name="connsiteY0" fmla="*/ 252493 h 1583637"/>
              <a:gd name="connsiteX1" fmla="*/ 1247256 w 1583637"/>
              <a:gd name="connsiteY1" fmla="*/ 149126 h 1583637"/>
              <a:gd name="connsiteX2" fmla="*/ 1345663 w 1583637"/>
              <a:gd name="connsiteY2" fmla="*/ 231701 h 1583637"/>
              <a:gd name="connsiteX3" fmla="*/ 1265256 w 1583637"/>
              <a:gd name="connsiteY3" fmla="*/ 370961 h 1583637"/>
              <a:gd name="connsiteX4" fmla="*/ 1393012 w 1583637"/>
              <a:gd name="connsiteY4" fmla="*/ 592241 h 1583637"/>
              <a:gd name="connsiteX5" fmla="*/ 1553818 w 1583637"/>
              <a:gd name="connsiteY5" fmla="*/ 592237 h 1583637"/>
              <a:gd name="connsiteX6" fmla="*/ 1576125 w 1583637"/>
              <a:gd name="connsiteY6" fmla="*/ 718748 h 1583637"/>
              <a:gd name="connsiteX7" fmla="*/ 1425015 w 1583637"/>
              <a:gd name="connsiteY7" fmla="*/ 773743 h 1583637"/>
              <a:gd name="connsiteX8" fmla="*/ 1380646 w 1583637"/>
              <a:gd name="connsiteY8" fmla="*/ 1025372 h 1583637"/>
              <a:gd name="connsiteX9" fmla="*/ 1503833 w 1583637"/>
              <a:gd name="connsiteY9" fmla="*/ 1128733 h 1583637"/>
              <a:gd name="connsiteX10" fmla="*/ 1439602 w 1583637"/>
              <a:gd name="connsiteY10" fmla="*/ 1239984 h 1583637"/>
              <a:gd name="connsiteX11" fmla="*/ 1288495 w 1583637"/>
              <a:gd name="connsiteY11" fmla="*/ 1184982 h 1583637"/>
              <a:gd name="connsiteX12" fmla="*/ 1092761 w 1583637"/>
              <a:gd name="connsiteY12" fmla="*/ 1349222 h 1583637"/>
              <a:gd name="connsiteX13" fmla="*/ 1120689 w 1583637"/>
              <a:gd name="connsiteY13" fmla="*/ 1507584 h 1583637"/>
              <a:gd name="connsiteX14" fmla="*/ 999974 w 1583637"/>
              <a:gd name="connsiteY14" fmla="*/ 1551521 h 1583637"/>
              <a:gd name="connsiteX15" fmla="*/ 919574 w 1583637"/>
              <a:gd name="connsiteY15" fmla="*/ 1412257 h 1583637"/>
              <a:gd name="connsiteX16" fmla="*/ 664062 w 1583637"/>
              <a:gd name="connsiteY16" fmla="*/ 1412257 h 1583637"/>
              <a:gd name="connsiteX17" fmla="*/ 583663 w 1583637"/>
              <a:gd name="connsiteY17" fmla="*/ 1551521 h 1583637"/>
              <a:gd name="connsiteX18" fmla="*/ 462948 w 1583637"/>
              <a:gd name="connsiteY18" fmla="*/ 1507584 h 1583637"/>
              <a:gd name="connsiteX19" fmla="*/ 490876 w 1583637"/>
              <a:gd name="connsiteY19" fmla="*/ 1349222 h 1583637"/>
              <a:gd name="connsiteX20" fmla="*/ 295142 w 1583637"/>
              <a:gd name="connsiteY20" fmla="*/ 1184981 h 1583637"/>
              <a:gd name="connsiteX21" fmla="*/ 144035 w 1583637"/>
              <a:gd name="connsiteY21" fmla="*/ 1239984 h 1583637"/>
              <a:gd name="connsiteX22" fmla="*/ 79804 w 1583637"/>
              <a:gd name="connsiteY22" fmla="*/ 1128733 h 1583637"/>
              <a:gd name="connsiteX23" fmla="*/ 202991 w 1583637"/>
              <a:gd name="connsiteY23" fmla="*/ 1025372 h 1583637"/>
              <a:gd name="connsiteX24" fmla="*/ 158622 w 1583637"/>
              <a:gd name="connsiteY24" fmla="*/ 773743 h 1583637"/>
              <a:gd name="connsiteX25" fmla="*/ 7512 w 1583637"/>
              <a:gd name="connsiteY25" fmla="*/ 718748 h 1583637"/>
              <a:gd name="connsiteX26" fmla="*/ 29819 w 1583637"/>
              <a:gd name="connsiteY26" fmla="*/ 592237 h 1583637"/>
              <a:gd name="connsiteX27" fmla="*/ 190625 w 1583637"/>
              <a:gd name="connsiteY27" fmla="*/ 592241 h 1583637"/>
              <a:gd name="connsiteX28" fmla="*/ 318381 w 1583637"/>
              <a:gd name="connsiteY28" fmla="*/ 370961 h 1583637"/>
              <a:gd name="connsiteX29" fmla="*/ 237974 w 1583637"/>
              <a:gd name="connsiteY29" fmla="*/ 231701 h 1583637"/>
              <a:gd name="connsiteX30" fmla="*/ 336381 w 1583637"/>
              <a:gd name="connsiteY30" fmla="*/ 149126 h 1583637"/>
              <a:gd name="connsiteX31" fmla="*/ 459563 w 1583637"/>
              <a:gd name="connsiteY31" fmla="*/ 252493 h 1583637"/>
              <a:gd name="connsiteX32" fmla="*/ 699666 w 1583637"/>
              <a:gd name="connsiteY32" fmla="*/ 165103 h 1583637"/>
              <a:gd name="connsiteX33" fmla="*/ 727586 w 1583637"/>
              <a:gd name="connsiteY33" fmla="*/ 6739 h 1583637"/>
              <a:gd name="connsiteX34" fmla="*/ 856051 w 1583637"/>
              <a:gd name="connsiteY34" fmla="*/ 6739 h 1583637"/>
              <a:gd name="connsiteX35" fmla="*/ 883970 w 1583637"/>
              <a:gd name="connsiteY35" fmla="*/ 165102 h 1583637"/>
              <a:gd name="connsiteX36" fmla="*/ 1124073 w 1583637"/>
              <a:gd name="connsiteY36" fmla="*/ 252493 h 1583637"/>
              <a:gd name="connsiteX37" fmla="*/ 1124074 w 1583637"/>
              <a:gd name="connsiteY37" fmla="*/ 252493 h 158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83637" h="1583637">
                <a:moveTo>
                  <a:pt x="1124074" y="252493"/>
                </a:moveTo>
                <a:lnTo>
                  <a:pt x="1247256" y="149126"/>
                </a:lnTo>
                <a:lnTo>
                  <a:pt x="1345663" y="231701"/>
                </a:lnTo>
                <a:lnTo>
                  <a:pt x="1265256" y="370961"/>
                </a:lnTo>
                <a:cubicBezTo>
                  <a:pt x="1322430" y="435278"/>
                  <a:pt x="1365899" y="510569"/>
                  <a:pt x="1393012" y="592241"/>
                </a:cubicBezTo>
                <a:lnTo>
                  <a:pt x="1553818" y="592237"/>
                </a:lnTo>
                <a:lnTo>
                  <a:pt x="1576125" y="718748"/>
                </a:lnTo>
                <a:lnTo>
                  <a:pt x="1425015" y="773743"/>
                </a:lnTo>
                <a:cubicBezTo>
                  <a:pt x="1427471" y="859762"/>
                  <a:pt x="1412374" y="945380"/>
                  <a:pt x="1380646" y="1025372"/>
                </a:cubicBezTo>
                <a:lnTo>
                  <a:pt x="1503833" y="1128733"/>
                </a:lnTo>
                <a:lnTo>
                  <a:pt x="1439602" y="1239984"/>
                </a:lnTo>
                <a:lnTo>
                  <a:pt x="1288495" y="1184982"/>
                </a:lnTo>
                <a:cubicBezTo>
                  <a:pt x="1235084" y="1252456"/>
                  <a:pt x="1168484" y="1308339"/>
                  <a:pt x="1092761" y="1349222"/>
                </a:cubicBezTo>
                <a:lnTo>
                  <a:pt x="1120689" y="1507584"/>
                </a:lnTo>
                <a:lnTo>
                  <a:pt x="999974" y="1551521"/>
                </a:lnTo>
                <a:lnTo>
                  <a:pt x="919574" y="1412257"/>
                </a:lnTo>
                <a:cubicBezTo>
                  <a:pt x="835287" y="1429613"/>
                  <a:pt x="748348" y="1429613"/>
                  <a:pt x="664062" y="1412257"/>
                </a:cubicBezTo>
                <a:lnTo>
                  <a:pt x="583663" y="1551521"/>
                </a:lnTo>
                <a:lnTo>
                  <a:pt x="462948" y="1507584"/>
                </a:lnTo>
                <a:lnTo>
                  <a:pt x="490876" y="1349222"/>
                </a:lnTo>
                <a:cubicBezTo>
                  <a:pt x="415153" y="1308339"/>
                  <a:pt x="348553" y="1252455"/>
                  <a:pt x="295142" y="1184981"/>
                </a:cubicBezTo>
                <a:lnTo>
                  <a:pt x="144035" y="1239984"/>
                </a:lnTo>
                <a:lnTo>
                  <a:pt x="79804" y="1128733"/>
                </a:lnTo>
                <a:lnTo>
                  <a:pt x="202991" y="1025372"/>
                </a:lnTo>
                <a:cubicBezTo>
                  <a:pt x="171263" y="945380"/>
                  <a:pt x="156166" y="859762"/>
                  <a:pt x="158622" y="773743"/>
                </a:cubicBezTo>
                <a:lnTo>
                  <a:pt x="7512" y="718748"/>
                </a:lnTo>
                <a:lnTo>
                  <a:pt x="29819" y="592237"/>
                </a:lnTo>
                <a:lnTo>
                  <a:pt x="190625" y="592241"/>
                </a:lnTo>
                <a:cubicBezTo>
                  <a:pt x="217738" y="510569"/>
                  <a:pt x="261208" y="435277"/>
                  <a:pt x="318381" y="370961"/>
                </a:cubicBezTo>
                <a:lnTo>
                  <a:pt x="237974" y="231701"/>
                </a:lnTo>
                <a:lnTo>
                  <a:pt x="336381" y="149126"/>
                </a:lnTo>
                <a:lnTo>
                  <a:pt x="459563" y="252493"/>
                </a:lnTo>
                <a:cubicBezTo>
                  <a:pt x="532831" y="207356"/>
                  <a:pt x="614527" y="177621"/>
                  <a:pt x="699666" y="165103"/>
                </a:cubicBezTo>
                <a:lnTo>
                  <a:pt x="727586" y="6739"/>
                </a:lnTo>
                <a:lnTo>
                  <a:pt x="856051" y="6739"/>
                </a:lnTo>
                <a:lnTo>
                  <a:pt x="883970" y="165102"/>
                </a:lnTo>
                <a:cubicBezTo>
                  <a:pt x="969110" y="177621"/>
                  <a:pt x="1050806" y="207356"/>
                  <a:pt x="1124073" y="252493"/>
                </a:cubicBezTo>
                <a:lnTo>
                  <a:pt x="1124074" y="252493"/>
                </a:lnTo>
                <a:close/>
              </a:path>
            </a:pathLst>
          </a:custGeom>
          <a:solidFill>
            <a:srgbClr val="3DC3C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5308" tIns="731520" rIns="475308" bIns="582340" numCol="1" spcCol="1270" anchor="ctr" anchorCtr="0">
            <a:noAutofit/>
          </a:bodyPr>
          <a:lstStyle/>
          <a:p>
            <a:pPr algn="ctr" defTabSz="17773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9"/>
          <p:cNvSpPr/>
          <p:nvPr/>
        </p:nvSpPr>
        <p:spPr>
          <a:xfrm>
            <a:off x="3400815" y="3891257"/>
            <a:ext cx="1191126" cy="1238868"/>
          </a:xfrm>
          <a:prstGeom prst="ellipse">
            <a:avLst/>
          </a:prstGeom>
          <a:solidFill>
            <a:srgbClr val="3DC3C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4265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1"/>
          <p:cNvSpPr/>
          <p:nvPr/>
        </p:nvSpPr>
        <p:spPr>
          <a:xfrm>
            <a:off x="1723789" y="4482164"/>
            <a:ext cx="1383052" cy="1438491"/>
          </a:xfrm>
          <a:custGeom>
            <a:avLst/>
            <a:gdLst>
              <a:gd name="connsiteX0" fmla="*/ 1124074 w 1583637"/>
              <a:gd name="connsiteY0" fmla="*/ 252493 h 1583637"/>
              <a:gd name="connsiteX1" fmla="*/ 1247256 w 1583637"/>
              <a:gd name="connsiteY1" fmla="*/ 149126 h 1583637"/>
              <a:gd name="connsiteX2" fmla="*/ 1345663 w 1583637"/>
              <a:gd name="connsiteY2" fmla="*/ 231701 h 1583637"/>
              <a:gd name="connsiteX3" fmla="*/ 1265256 w 1583637"/>
              <a:gd name="connsiteY3" fmla="*/ 370961 h 1583637"/>
              <a:gd name="connsiteX4" fmla="*/ 1393012 w 1583637"/>
              <a:gd name="connsiteY4" fmla="*/ 592241 h 1583637"/>
              <a:gd name="connsiteX5" fmla="*/ 1553818 w 1583637"/>
              <a:gd name="connsiteY5" fmla="*/ 592237 h 1583637"/>
              <a:gd name="connsiteX6" fmla="*/ 1576125 w 1583637"/>
              <a:gd name="connsiteY6" fmla="*/ 718748 h 1583637"/>
              <a:gd name="connsiteX7" fmla="*/ 1425015 w 1583637"/>
              <a:gd name="connsiteY7" fmla="*/ 773743 h 1583637"/>
              <a:gd name="connsiteX8" fmla="*/ 1380646 w 1583637"/>
              <a:gd name="connsiteY8" fmla="*/ 1025372 h 1583637"/>
              <a:gd name="connsiteX9" fmla="*/ 1503833 w 1583637"/>
              <a:gd name="connsiteY9" fmla="*/ 1128733 h 1583637"/>
              <a:gd name="connsiteX10" fmla="*/ 1439602 w 1583637"/>
              <a:gd name="connsiteY10" fmla="*/ 1239984 h 1583637"/>
              <a:gd name="connsiteX11" fmla="*/ 1288495 w 1583637"/>
              <a:gd name="connsiteY11" fmla="*/ 1184982 h 1583637"/>
              <a:gd name="connsiteX12" fmla="*/ 1092761 w 1583637"/>
              <a:gd name="connsiteY12" fmla="*/ 1349222 h 1583637"/>
              <a:gd name="connsiteX13" fmla="*/ 1120689 w 1583637"/>
              <a:gd name="connsiteY13" fmla="*/ 1507584 h 1583637"/>
              <a:gd name="connsiteX14" fmla="*/ 999974 w 1583637"/>
              <a:gd name="connsiteY14" fmla="*/ 1551521 h 1583637"/>
              <a:gd name="connsiteX15" fmla="*/ 919574 w 1583637"/>
              <a:gd name="connsiteY15" fmla="*/ 1412257 h 1583637"/>
              <a:gd name="connsiteX16" fmla="*/ 664062 w 1583637"/>
              <a:gd name="connsiteY16" fmla="*/ 1412257 h 1583637"/>
              <a:gd name="connsiteX17" fmla="*/ 583663 w 1583637"/>
              <a:gd name="connsiteY17" fmla="*/ 1551521 h 1583637"/>
              <a:gd name="connsiteX18" fmla="*/ 462948 w 1583637"/>
              <a:gd name="connsiteY18" fmla="*/ 1507584 h 1583637"/>
              <a:gd name="connsiteX19" fmla="*/ 490876 w 1583637"/>
              <a:gd name="connsiteY19" fmla="*/ 1349222 h 1583637"/>
              <a:gd name="connsiteX20" fmla="*/ 295142 w 1583637"/>
              <a:gd name="connsiteY20" fmla="*/ 1184981 h 1583637"/>
              <a:gd name="connsiteX21" fmla="*/ 144035 w 1583637"/>
              <a:gd name="connsiteY21" fmla="*/ 1239984 h 1583637"/>
              <a:gd name="connsiteX22" fmla="*/ 79804 w 1583637"/>
              <a:gd name="connsiteY22" fmla="*/ 1128733 h 1583637"/>
              <a:gd name="connsiteX23" fmla="*/ 202991 w 1583637"/>
              <a:gd name="connsiteY23" fmla="*/ 1025372 h 1583637"/>
              <a:gd name="connsiteX24" fmla="*/ 158622 w 1583637"/>
              <a:gd name="connsiteY24" fmla="*/ 773743 h 1583637"/>
              <a:gd name="connsiteX25" fmla="*/ 7512 w 1583637"/>
              <a:gd name="connsiteY25" fmla="*/ 718748 h 1583637"/>
              <a:gd name="connsiteX26" fmla="*/ 29819 w 1583637"/>
              <a:gd name="connsiteY26" fmla="*/ 592237 h 1583637"/>
              <a:gd name="connsiteX27" fmla="*/ 190625 w 1583637"/>
              <a:gd name="connsiteY27" fmla="*/ 592241 h 1583637"/>
              <a:gd name="connsiteX28" fmla="*/ 318381 w 1583637"/>
              <a:gd name="connsiteY28" fmla="*/ 370961 h 1583637"/>
              <a:gd name="connsiteX29" fmla="*/ 237974 w 1583637"/>
              <a:gd name="connsiteY29" fmla="*/ 231701 h 1583637"/>
              <a:gd name="connsiteX30" fmla="*/ 336381 w 1583637"/>
              <a:gd name="connsiteY30" fmla="*/ 149126 h 1583637"/>
              <a:gd name="connsiteX31" fmla="*/ 459563 w 1583637"/>
              <a:gd name="connsiteY31" fmla="*/ 252493 h 1583637"/>
              <a:gd name="connsiteX32" fmla="*/ 699666 w 1583637"/>
              <a:gd name="connsiteY32" fmla="*/ 165103 h 1583637"/>
              <a:gd name="connsiteX33" fmla="*/ 727586 w 1583637"/>
              <a:gd name="connsiteY33" fmla="*/ 6739 h 1583637"/>
              <a:gd name="connsiteX34" fmla="*/ 856051 w 1583637"/>
              <a:gd name="connsiteY34" fmla="*/ 6739 h 1583637"/>
              <a:gd name="connsiteX35" fmla="*/ 883970 w 1583637"/>
              <a:gd name="connsiteY35" fmla="*/ 165102 h 1583637"/>
              <a:gd name="connsiteX36" fmla="*/ 1124073 w 1583637"/>
              <a:gd name="connsiteY36" fmla="*/ 252493 h 1583637"/>
              <a:gd name="connsiteX37" fmla="*/ 1124074 w 1583637"/>
              <a:gd name="connsiteY37" fmla="*/ 252493 h 158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83637" h="1583637">
                <a:moveTo>
                  <a:pt x="1124074" y="252493"/>
                </a:moveTo>
                <a:lnTo>
                  <a:pt x="1247256" y="149126"/>
                </a:lnTo>
                <a:lnTo>
                  <a:pt x="1345663" y="231701"/>
                </a:lnTo>
                <a:lnTo>
                  <a:pt x="1265256" y="370961"/>
                </a:lnTo>
                <a:cubicBezTo>
                  <a:pt x="1322430" y="435278"/>
                  <a:pt x="1365899" y="510569"/>
                  <a:pt x="1393012" y="592241"/>
                </a:cubicBezTo>
                <a:lnTo>
                  <a:pt x="1553818" y="592237"/>
                </a:lnTo>
                <a:lnTo>
                  <a:pt x="1576125" y="718748"/>
                </a:lnTo>
                <a:lnTo>
                  <a:pt x="1425015" y="773743"/>
                </a:lnTo>
                <a:cubicBezTo>
                  <a:pt x="1427471" y="859762"/>
                  <a:pt x="1412374" y="945380"/>
                  <a:pt x="1380646" y="1025372"/>
                </a:cubicBezTo>
                <a:lnTo>
                  <a:pt x="1503833" y="1128733"/>
                </a:lnTo>
                <a:lnTo>
                  <a:pt x="1439602" y="1239984"/>
                </a:lnTo>
                <a:lnTo>
                  <a:pt x="1288495" y="1184982"/>
                </a:lnTo>
                <a:cubicBezTo>
                  <a:pt x="1235084" y="1252456"/>
                  <a:pt x="1168484" y="1308339"/>
                  <a:pt x="1092761" y="1349222"/>
                </a:cubicBezTo>
                <a:lnTo>
                  <a:pt x="1120689" y="1507584"/>
                </a:lnTo>
                <a:lnTo>
                  <a:pt x="999974" y="1551521"/>
                </a:lnTo>
                <a:lnTo>
                  <a:pt x="919574" y="1412257"/>
                </a:lnTo>
                <a:cubicBezTo>
                  <a:pt x="835287" y="1429613"/>
                  <a:pt x="748348" y="1429613"/>
                  <a:pt x="664062" y="1412257"/>
                </a:cubicBezTo>
                <a:lnTo>
                  <a:pt x="583663" y="1551521"/>
                </a:lnTo>
                <a:lnTo>
                  <a:pt x="462948" y="1507584"/>
                </a:lnTo>
                <a:lnTo>
                  <a:pt x="490876" y="1349222"/>
                </a:lnTo>
                <a:cubicBezTo>
                  <a:pt x="415153" y="1308339"/>
                  <a:pt x="348553" y="1252455"/>
                  <a:pt x="295142" y="1184981"/>
                </a:cubicBezTo>
                <a:lnTo>
                  <a:pt x="144035" y="1239984"/>
                </a:lnTo>
                <a:lnTo>
                  <a:pt x="79804" y="1128733"/>
                </a:lnTo>
                <a:lnTo>
                  <a:pt x="202991" y="1025372"/>
                </a:lnTo>
                <a:cubicBezTo>
                  <a:pt x="171263" y="945380"/>
                  <a:pt x="156166" y="859762"/>
                  <a:pt x="158622" y="773743"/>
                </a:cubicBezTo>
                <a:lnTo>
                  <a:pt x="7512" y="718748"/>
                </a:lnTo>
                <a:lnTo>
                  <a:pt x="29819" y="592237"/>
                </a:lnTo>
                <a:lnTo>
                  <a:pt x="190625" y="592241"/>
                </a:lnTo>
                <a:cubicBezTo>
                  <a:pt x="217738" y="510569"/>
                  <a:pt x="261208" y="435277"/>
                  <a:pt x="318381" y="370961"/>
                </a:cubicBezTo>
                <a:lnTo>
                  <a:pt x="237974" y="231701"/>
                </a:lnTo>
                <a:lnTo>
                  <a:pt x="336381" y="149126"/>
                </a:lnTo>
                <a:lnTo>
                  <a:pt x="459563" y="252493"/>
                </a:lnTo>
                <a:cubicBezTo>
                  <a:pt x="532831" y="207356"/>
                  <a:pt x="614527" y="177621"/>
                  <a:pt x="699666" y="165103"/>
                </a:cubicBezTo>
                <a:lnTo>
                  <a:pt x="727586" y="6739"/>
                </a:lnTo>
                <a:lnTo>
                  <a:pt x="856051" y="6739"/>
                </a:lnTo>
                <a:lnTo>
                  <a:pt x="883970" y="165102"/>
                </a:lnTo>
                <a:cubicBezTo>
                  <a:pt x="969110" y="177621"/>
                  <a:pt x="1050806" y="207356"/>
                  <a:pt x="1124073" y="252493"/>
                </a:cubicBezTo>
                <a:lnTo>
                  <a:pt x="1124074" y="252493"/>
                </a:lnTo>
                <a:close/>
              </a:path>
            </a:pathLst>
          </a:custGeom>
          <a:solidFill>
            <a:srgbClr val="3DC3C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5308" tIns="731520" rIns="475308" bIns="582340" numCol="1" spcCol="1270" anchor="ctr" anchorCtr="0">
            <a:noAutofit/>
          </a:bodyPr>
          <a:lstStyle/>
          <a:p>
            <a:pPr algn="ctr" defTabSz="17773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2"/>
          <p:cNvSpPr/>
          <p:nvPr/>
        </p:nvSpPr>
        <p:spPr>
          <a:xfrm>
            <a:off x="1986273" y="4755169"/>
            <a:ext cx="858083" cy="892481"/>
          </a:xfrm>
          <a:prstGeom prst="ellipse">
            <a:avLst/>
          </a:prstGeom>
          <a:solidFill>
            <a:srgbClr val="3DC3C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480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14"/>
          <p:cNvSpPr/>
          <p:nvPr/>
        </p:nvSpPr>
        <p:spPr>
          <a:xfrm>
            <a:off x="3114243" y="2001326"/>
            <a:ext cx="1352606" cy="1406824"/>
          </a:xfrm>
          <a:custGeom>
            <a:avLst/>
            <a:gdLst>
              <a:gd name="connsiteX0" fmla="*/ 1124074 w 1583637"/>
              <a:gd name="connsiteY0" fmla="*/ 252493 h 1583637"/>
              <a:gd name="connsiteX1" fmla="*/ 1247256 w 1583637"/>
              <a:gd name="connsiteY1" fmla="*/ 149126 h 1583637"/>
              <a:gd name="connsiteX2" fmla="*/ 1345663 w 1583637"/>
              <a:gd name="connsiteY2" fmla="*/ 231701 h 1583637"/>
              <a:gd name="connsiteX3" fmla="*/ 1265256 w 1583637"/>
              <a:gd name="connsiteY3" fmla="*/ 370961 h 1583637"/>
              <a:gd name="connsiteX4" fmla="*/ 1393012 w 1583637"/>
              <a:gd name="connsiteY4" fmla="*/ 592241 h 1583637"/>
              <a:gd name="connsiteX5" fmla="*/ 1553818 w 1583637"/>
              <a:gd name="connsiteY5" fmla="*/ 592237 h 1583637"/>
              <a:gd name="connsiteX6" fmla="*/ 1576125 w 1583637"/>
              <a:gd name="connsiteY6" fmla="*/ 718748 h 1583637"/>
              <a:gd name="connsiteX7" fmla="*/ 1425015 w 1583637"/>
              <a:gd name="connsiteY7" fmla="*/ 773743 h 1583637"/>
              <a:gd name="connsiteX8" fmla="*/ 1380646 w 1583637"/>
              <a:gd name="connsiteY8" fmla="*/ 1025372 h 1583637"/>
              <a:gd name="connsiteX9" fmla="*/ 1503833 w 1583637"/>
              <a:gd name="connsiteY9" fmla="*/ 1128733 h 1583637"/>
              <a:gd name="connsiteX10" fmla="*/ 1439602 w 1583637"/>
              <a:gd name="connsiteY10" fmla="*/ 1239984 h 1583637"/>
              <a:gd name="connsiteX11" fmla="*/ 1288495 w 1583637"/>
              <a:gd name="connsiteY11" fmla="*/ 1184982 h 1583637"/>
              <a:gd name="connsiteX12" fmla="*/ 1092761 w 1583637"/>
              <a:gd name="connsiteY12" fmla="*/ 1349222 h 1583637"/>
              <a:gd name="connsiteX13" fmla="*/ 1120689 w 1583637"/>
              <a:gd name="connsiteY13" fmla="*/ 1507584 h 1583637"/>
              <a:gd name="connsiteX14" fmla="*/ 999974 w 1583637"/>
              <a:gd name="connsiteY14" fmla="*/ 1551521 h 1583637"/>
              <a:gd name="connsiteX15" fmla="*/ 919574 w 1583637"/>
              <a:gd name="connsiteY15" fmla="*/ 1412257 h 1583637"/>
              <a:gd name="connsiteX16" fmla="*/ 664062 w 1583637"/>
              <a:gd name="connsiteY16" fmla="*/ 1412257 h 1583637"/>
              <a:gd name="connsiteX17" fmla="*/ 583663 w 1583637"/>
              <a:gd name="connsiteY17" fmla="*/ 1551521 h 1583637"/>
              <a:gd name="connsiteX18" fmla="*/ 462948 w 1583637"/>
              <a:gd name="connsiteY18" fmla="*/ 1507584 h 1583637"/>
              <a:gd name="connsiteX19" fmla="*/ 490876 w 1583637"/>
              <a:gd name="connsiteY19" fmla="*/ 1349222 h 1583637"/>
              <a:gd name="connsiteX20" fmla="*/ 295142 w 1583637"/>
              <a:gd name="connsiteY20" fmla="*/ 1184981 h 1583637"/>
              <a:gd name="connsiteX21" fmla="*/ 144035 w 1583637"/>
              <a:gd name="connsiteY21" fmla="*/ 1239984 h 1583637"/>
              <a:gd name="connsiteX22" fmla="*/ 79804 w 1583637"/>
              <a:gd name="connsiteY22" fmla="*/ 1128733 h 1583637"/>
              <a:gd name="connsiteX23" fmla="*/ 202991 w 1583637"/>
              <a:gd name="connsiteY23" fmla="*/ 1025372 h 1583637"/>
              <a:gd name="connsiteX24" fmla="*/ 158622 w 1583637"/>
              <a:gd name="connsiteY24" fmla="*/ 773743 h 1583637"/>
              <a:gd name="connsiteX25" fmla="*/ 7512 w 1583637"/>
              <a:gd name="connsiteY25" fmla="*/ 718748 h 1583637"/>
              <a:gd name="connsiteX26" fmla="*/ 29819 w 1583637"/>
              <a:gd name="connsiteY26" fmla="*/ 592237 h 1583637"/>
              <a:gd name="connsiteX27" fmla="*/ 190625 w 1583637"/>
              <a:gd name="connsiteY27" fmla="*/ 592241 h 1583637"/>
              <a:gd name="connsiteX28" fmla="*/ 318381 w 1583637"/>
              <a:gd name="connsiteY28" fmla="*/ 370961 h 1583637"/>
              <a:gd name="connsiteX29" fmla="*/ 237974 w 1583637"/>
              <a:gd name="connsiteY29" fmla="*/ 231701 h 1583637"/>
              <a:gd name="connsiteX30" fmla="*/ 336381 w 1583637"/>
              <a:gd name="connsiteY30" fmla="*/ 149126 h 1583637"/>
              <a:gd name="connsiteX31" fmla="*/ 459563 w 1583637"/>
              <a:gd name="connsiteY31" fmla="*/ 252493 h 1583637"/>
              <a:gd name="connsiteX32" fmla="*/ 699666 w 1583637"/>
              <a:gd name="connsiteY32" fmla="*/ 165103 h 1583637"/>
              <a:gd name="connsiteX33" fmla="*/ 727586 w 1583637"/>
              <a:gd name="connsiteY33" fmla="*/ 6739 h 1583637"/>
              <a:gd name="connsiteX34" fmla="*/ 856051 w 1583637"/>
              <a:gd name="connsiteY34" fmla="*/ 6739 h 1583637"/>
              <a:gd name="connsiteX35" fmla="*/ 883970 w 1583637"/>
              <a:gd name="connsiteY35" fmla="*/ 165102 h 1583637"/>
              <a:gd name="connsiteX36" fmla="*/ 1124073 w 1583637"/>
              <a:gd name="connsiteY36" fmla="*/ 252493 h 1583637"/>
              <a:gd name="connsiteX37" fmla="*/ 1124074 w 1583637"/>
              <a:gd name="connsiteY37" fmla="*/ 252493 h 158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83637" h="1583637">
                <a:moveTo>
                  <a:pt x="1124074" y="252493"/>
                </a:moveTo>
                <a:lnTo>
                  <a:pt x="1247256" y="149126"/>
                </a:lnTo>
                <a:lnTo>
                  <a:pt x="1345663" y="231701"/>
                </a:lnTo>
                <a:lnTo>
                  <a:pt x="1265256" y="370961"/>
                </a:lnTo>
                <a:cubicBezTo>
                  <a:pt x="1322430" y="435278"/>
                  <a:pt x="1365899" y="510569"/>
                  <a:pt x="1393012" y="592241"/>
                </a:cubicBezTo>
                <a:lnTo>
                  <a:pt x="1553818" y="592237"/>
                </a:lnTo>
                <a:lnTo>
                  <a:pt x="1576125" y="718748"/>
                </a:lnTo>
                <a:lnTo>
                  <a:pt x="1425015" y="773743"/>
                </a:lnTo>
                <a:cubicBezTo>
                  <a:pt x="1427471" y="859762"/>
                  <a:pt x="1412374" y="945380"/>
                  <a:pt x="1380646" y="1025372"/>
                </a:cubicBezTo>
                <a:lnTo>
                  <a:pt x="1503833" y="1128733"/>
                </a:lnTo>
                <a:lnTo>
                  <a:pt x="1439602" y="1239984"/>
                </a:lnTo>
                <a:lnTo>
                  <a:pt x="1288495" y="1184982"/>
                </a:lnTo>
                <a:cubicBezTo>
                  <a:pt x="1235084" y="1252456"/>
                  <a:pt x="1168484" y="1308339"/>
                  <a:pt x="1092761" y="1349222"/>
                </a:cubicBezTo>
                <a:lnTo>
                  <a:pt x="1120689" y="1507584"/>
                </a:lnTo>
                <a:lnTo>
                  <a:pt x="999974" y="1551521"/>
                </a:lnTo>
                <a:lnTo>
                  <a:pt x="919574" y="1412257"/>
                </a:lnTo>
                <a:cubicBezTo>
                  <a:pt x="835287" y="1429613"/>
                  <a:pt x="748348" y="1429613"/>
                  <a:pt x="664062" y="1412257"/>
                </a:cubicBezTo>
                <a:lnTo>
                  <a:pt x="583663" y="1551521"/>
                </a:lnTo>
                <a:lnTo>
                  <a:pt x="462948" y="1507584"/>
                </a:lnTo>
                <a:lnTo>
                  <a:pt x="490876" y="1349222"/>
                </a:lnTo>
                <a:cubicBezTo>
                  <a:pt x="415153" y="1308339"/>
                  <a:pt x="348553" y="1252455"/>
                  <a:pt x="295142" y="1184981"/>
                </a:cubicBezTo>
                <a:lnTo>
                  <a:pt x="144035" y="1239984"/>
                </a:lnTo>
                <a:lnTo>
                  <a:pt x="79804" y="1128733"/>
                </a:lnTo>
                <a:lnTo>
                  <a:pt x="202991" y="1025372"/>
                </a:lnTo>
                <a:cubicBezTo>
                  <a:pt x="171263" y="945380"/>
                  <a:pt x="156166" y="859762"/>
                  <a:pt x="158622" y="773743"/>
                </a:cubicBezTo>
                <a:lnTo>
                  <a:pt x="7512" y="718748"/>
                </a:lnTo>
                <a:lnTo>
                  <a:pt x="29819" y="592237"/>
                </a:lnTo>
                <a:lnTo>
                  <a:pt x="190625" y="592241"/>
                </a:lnTo>
                <a:cubicBezTo>
                  <a:pt x="217738" y="510569"/>
                  <a:pt x="261208" y="435277"/>
                  <a:pt x="318381" y="370961"/>
                </a:cubicBezTo>
                <a:lnTo>
                  <a:pt x="237974" y="231701"/>
                </a:lnTo>
                <a:lnTo>
                  <a:pt x="336381" y="149126"/>
                </a:lnTo>
                <a:lnTo>
                  <a:pt x="459563" y="252493"/>
                </a:lnTo>
                <a:cubicBezTo>
                  <a:pt x="532831" y="207356"/>
                  <a:pt x="614527" y="177621"/>
                  <a:pt x="699666" y="165103"/>
                </a:cubicBezTo>
                <a:lnTo>
                  <a:pt x="727586" y="6739"/>
                </a:lnTo>
                <a:lnTo>
                  <a:pt x="856051" y="6739"/>
                </a:lnTo>
                <a:lnTo>
                  <a:pt x="883970" y="165102"/>
                </a:lnTo>
                <a:cubicBezTo>
                  <a:pt x="969110" y="177621"/>
                  <a:pt x="1050806" y="207356"/>
                  <a:pt x="1124073" y="252493"/>
                </a:cubicBezTo>
                <a:lnTo>
                  <a:pt x="1124074" y="252493"/>
                </a:lnTo>
                <a:close/>
              </a:path>
            </a:pathLst>
          </a:custGeom>
          <a:solidFill>
            <a:srgbClr val="3DC3C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5308" tIns="731520" rIns="475308" bIns="582340" numCol="1" spcCol="1270" anchor="ctr" anchorCtr="0">
            <a:noAutofit/>
          </a:bodyPr>
          <a:lstStyle/>
          <a:p>
            <a:pPr algn="ctr" defTabSz="17773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15"/>
          <p:cNvSpPr/>
          <p:nvPr/>
        </p:nvSpPr>
        <p:spPr>
          <a:xfrm>
            <a:off x="3370949" y="2268321"/>
            <a:ext cx="839194" cy="872834"/>
          </a:xfrm>
          <a:prstGeom prst="ellipse">
            <a:avLst/>
          </a:prstGeom>
          <a:solidFill>
            <a:srgbClr val="3DC3C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4265" dirty="0">
              <a:solidFill>
                <a:prstClr val="white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108"/>
          <p:cNvSpPr>
            <a:spLocks noEditPoints="1"/>
          </p:cNvSpPr>
          <p:nvPr/>
        </p:nvSpPr>
        <p:spPr bwMode="auto">
          <a:xfrm>
            <a:off x="2145224" y="3231763"/>
            <a:ext cx="497320" cy="564759"/>
          </a:xfrm>
          <a:custGeom>
            <a:avLst/>
            <a:gdLst>
              <a:gd name="T0" fmla="*/ 74 w 86"/>
              <a:gd name="T1" fmla="*/ 63 h 94"/>
              <a:gd name="T2" fmla="*/ 70 w 86"/>
              <a:gd name="T3" fmla="*/ 62 h 94"/>
              <a:gd name="T4" fmla="*/ 72 w 86"/>
              <a:gd name="T5" fmla="*/ 57 h 94"/>
              <a:gd name="T6" fmla="*/ 76 w 86"/>
              <a:gd name="T7" fmla="*/ 53 h 94"/>
              <a:gd name="T8" fmla="*/ 80 w 86"/>
              <a:gd name="T9" fmla="*/ 50 h 94"/>
              <a:gd name="T10" fmla="*/ 83 w 86"/>
              <a:gd name="T11" fmla="*/ 48 h 94"/>
              <a:gd name="T12" fmla="*/ 85 w 86"/>
              <a:gd name="T13" fmla="*/ 49 h 94"/>
              <a:gd name="T14" fmla="*/ 85 w 86"/>
              <a:gd name="T15" fmla="*/ 58 h 94"/>
              <a:gd name="T16" fmla="*/ 85 w 86"/>
              <a:gd name="T17" fmla="*/ 64 h 94"/>
              <a:gd name="T18" fmla="*/ 83 w 86"/>
              <a:gd name="T19" fmla="*/ 68 h 94"/>
              <a:gd name="T20" fmla="*/ 80 w 86"/>
              <a:gd name="T21" fmla="*/ 67 h 94"/>
              <a:gd name="T22" fmla="*/ 65 w 86"/>
              <a:gd name="T23" fmla="*/ 84 h 94"/>
              <a:gd name="T24" fmla="*/ 44 w 86"/>
              <a:gd name="T25" fmla="*/ 93 h 94"/>
              <a:gd name="T26" fmla="*/ 43 w 86"/>
              <a:gd name="T27" fmla="*/ 94 h 94"/>
              <a:gd name="T28" fmla="*/ 41 w 86"/>
              <a:gd name="T29" fmla="*/ 93 h 94"/>
              <a:gd name="T30" fmla="*/ 20 w 86"/>
              <a:gd name="T31" fmla="*/ 84 h 94"/>
              <a:gd name="T32" fmla="*/ 6 w 86"/>
              <a:gd name="T33" fmla="*/ 67 h 94"/>
              <a:gd name="T34" fmla="*/ 3 w 86"/>
              <a:gd name="T35" fmla="*/ 68 h 94"/>
              <a:gd name="T36" fmla="*/ 1 w 86"/>
              <a:gd name="T37" fmla="*/ 64 h 94"/>
              <a:gd name="T38" fmla="*/ 0 w 86"/>
              <a:gd name="T39" fmla="*/ 58 h 94"/>
              <a:gd name="T40" fmla="*/ 0 w 86"/>
              <a:gd name="T41" fmla="*/ 49 h 94"/>
              <a:gd name="T42" fmla="*/ 3 w 86"/>
              <a:gd name="T43" fmla="*/ 48 h 94"/>
              <a:gd name="T44" fmla="*/ 6 w 86"/>
              <a:gd name="T45" fmla="*/ 50 h 94"/>
              <a:gd name="T46" fmla="*/ 9 w 86"/>
              <a:gd name="T47" fmla="*/ 53 h 94"/>
              <a:gd name="T48" fmla="*/ 14 w 86"/>
              <a:gd name="T49" fmla="*/ 57 h 94"/>
              <a:gd name="T50" fmla="*/ 16 w 86"/>
              <a:gd name="T51" fmla="*/ 62 h 94"/>
              <a:gd name="T52" fmla="*/ 12 w 86"/>
              <a:gd name="T53" fmla="*/ 63 h 94"/>
              <a:gd name="T54" fmla="*/ 37 w 86"/>
              <a:gd name="T55" fmla="*/ 78 h 94"/>
              <a:gd name="T56" fmla="*/ 37 w 86"/>
              <a:gd name="T57" fmla="*/ 36 h 94"/>
              <a:gd name="T58" fmla="*/ 27 w 86"/>
              <a:gd name="T59" fmla="*/ 36 h 94"/>
              <a:gd name="T60" fmla="*/ 23 w 86"/>
              <a:gd name="T61" fmla="*/ 38 h 94"/>
              <a:gd name="T62" fmla="*/ 17 w 86"/>
              <a:gd name="T63" fmla="*/ 32 h 94"/>
              <a:gd name="T64" fmla="*/ 23 w 86"/>
              <a:gd name="T65" fmla="*/ 26 h 94"/>
              <a:gd name="T66" fmla="*/ 28 w 86"/>
              <a:gd name="T67" fmla="*/ 28 h 94"/>
              <a:gd name="T68" fmla="*/ 37 w 86"/>
              <a:gd name="T69" fmla="*/ 28 h 94"/>
              <a:gd name="T70" fmla="*/ 37 w 86"/>
              <a:gd name="T71" fmla="*/ 23 h 94"/>
              <a:gd name="T72" fmla="*/ 30 w 86"/>
              <a:gd name="T73" fmla="*/ 12 h 94"/>
              <a:gd name="T74" fmla="*/ 42 w 86"/>
              <a:gd name="T75" fmla="*/ 0 h 94"/>
              <a:gd name="T76" fmla="*/ 55 w 86"/>
              <a:gd name="T77" fmla="*/ 12 h 94"/>
              <a:gd name="T78" fmla="*/ 48 w 86"/>
              <a:gd name="T79" fmla="*/ 23 h 94"/>
              <a:gd name="T80" fmla="*/ 48 w 86"/>
              <a:gd name="T81" fmla="*/ 28 h 94"/>
              <a:gd name="T82" fmla="*/ 57 w 86"/>
              <a:gd name="T83" fmla="*/ 28 h 94"/>
              <a:gd name="T84" fmla="*/ 62 w 86"/>
              <a:gd name="T85" fmla="*/ 26 h 94"/>
              <a:gd name="T86" fmla="*/ 68 w 86"/>
              <a:gd name="T87" fmla="*/ 32 h 94"/>
              <a:gd name="T88" fmla="*/ 62 w 86"/>
              <a:gd name="T89" fmla="*/ 38 h 94"/>
              <a:gd name="T90" fmla="*/ 58 w 86"/>
              <a:gd name="T91" fmla="*/ 36 h 94"/>
              <a:gd name="T92" fmla="*/ 48 w 86"/>
              <a:gd name="T93" fmla="*/ 36 h 94"/>
              <a:gd name="T94" fmla="*/ 48 w 86"/>
              <a:gd name="T95" fmla="*/ 78 h 94"/>
              <a:gd name="T96" fmla="*/ 74 w 86"/>
              <a:gd name="T97" fmla="*/ 63 h 94"/>
              <a:gd name="T98" fmla="*/ 42 w 86"/>
              <a:gd name="T99" fmla="*/ 7 h 94"/>
              <a:gd name="T100" fmla="*/ 38 w 86"/>
              <a:gd name="T101" fmla="*/ 12 h 94"/>
              <a:gd name="T102" fmla="*/ 42 w 86"/>
              <a:gd name="T103" fmla="*/ 17 h 94"/>
              <a:gd name="T104" fmla="*/ 47 w 86"/>
              <a:gd name="T105" fmla="*/ 12 h 94"/>
              <a:gd name="T106" fmla="*/ 42 w 86"/>
              <a:gd name="T107" fmla="*/ 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6" h="94">
                <a:moveTo>
                  <a:pt x="74" y="63"/>
                </a:moveTo>
                <a:cubicBezTo>
                  <a:pt x="72" y="63"/>
                  <a:pt x="71" y="63"/>
                  <a:pt x="70" y="62"/>
                </a:cubicBezTo>
                <a:cubicBezTo>
                  <a:pt x="69" y="60"/>
                  <a:pt x="71" y="58"/>
                  <a:pt x="72" y="57"/>
                </a:cubicBezTo>
                <a:cubicBezTo>
                  <a:pt x="73" y="56"/>
                  <a:pt x="75" y="54"/>
                  <a:pt x="76" y="53"/>
                </a:cubicBezTo>
                <a:cubicBezTo>
                  <a:pt x="78" y="52"/>
                  <a:pt x="79" y="51"/>
                  <a:pt x="80" y="50"/>
                </a:cubicBezTo>
                <a:cubicBezTo>
                  <a:pt x="81" y="49"/>
                  <a:pt x="82" y="49"/>
                  <a:pt x="83" y="48"/>
                </a:cubicBezTo>
                <a:cubicBezTo>
                  <a:pt x="85" y="49"/>
                  <a:pt x="85" y="49"/>
                  <a:pt x="85" y="49"/>
                </a:cubicBezTo>
                <a:cubicBezTo>
                  <a:pt x="85" y="52"/>
                  <a:pt x="86" y="55"/>
                  <a:pt x="85" y="58"/>
                </a:cubicBezTo>
                <a:cubicBezTo>
                  <a:pt x="85" y="60"/>
                  <a:pt x="85" y="62"/>
                  <a:pt x="85" y="64"/>
                </a:cubicBezTo>
                <a:cubicBezTo>
                  <a:pt x="85" y="65"/>
                  <a:pt x="84" y="67"/>
                  <a:pt x="83" y="68"/>
                </a:cubicBezTo>
                <a:cubicBezTo>
                  <a:pt x="82" y="68"/>
                  <a:pt x="81" y="67"/>
                  <a:pt x="80" y="67"/>
                </a:cubicBezTo>
                <a:cubicBezTo>
                  <a:pt x="77" y="74"/>
                  <a:pt x="72" y="79"/>
                  <a:pt x="65" y="84"/>
                </a:cubicBezTo>
                <a:cubicBezTo>
                  <a:pt x="59" y="88"/>
                  <a:pt x="51" y="90"/>
                  <a:pt x="44" y="93"/>
                </a:cubicBezTo>
                <a:cubicBezTo>
                  <a:pt x="43" y="94"/>
                  <a:pt x="43" y="94"/>
                  <a:pt x="43" y="94"/>
                </a:cubicBezTo>
                <a:cubicBezTo>
                  <a:pt x="41" y="93"/>
                  <a:pt x="41" y="93"/>
                  <a:pt x="41" y="93"/>
                </a:cubicBezTo>
                <a:cubicBezTo>
                  <a:pt x="34" y="90"/>
                  <a:pt x="27" y="88"/>
                  <a:pt x="20" y="84"/>
                </a:cubicBezTo>
                <a:cubicBezTo>
                  <a:pt x="14" y="79"/>
                  <a:pt x="9" y="74"/>
                  <a:pt x="6" y="67"/>
                </a:cubicBezTo>
                <a:cubicBezTo>
                  <a:pt x="5" y="67"/>
                  <a:pt x="4" y="68"/>
                  <a:pt x="3" y="68"/>
                </a:cubicBezTo>
                <a:cubicBezTo>
                  <a:pt x="1" y="67"/>
                  <a:pt x="1" y="65"/>
                  <a:pt x="1" y="64"/>
                </a:cubicBezTo>
                <a:cubicBezTo>
                  <a:pt x="0" y="62"/>
                  <a:pt x="0" y="60"/>
                  <a:pt x="0" y="58"/>
                </a:cubicBezTo>
                <a:cubicBezTo>
                  <a:pt x="0" y="55"/>
                  <a:pt x="0" y="52"/>
                  <a:pt x="0" y="49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9"/>
                  <a:pt x="5" y="49"/>
                  <a:pt x="6" y="50"/>
                </a:cubicBezTo>
                <a:cubicBezTo>
                  <a:pt x="7" y="51"/>
                  <a:pt x="8" y="52"/>
                  <a:pt x="9" y="53"/>
                </a:cubicBezTo>
                <a:cubicBezTo>
                  <a:pt x="11" y="54"/>
                  <a:pt x="12" y="56"/>
                  <a:pt x="14" y="57"/>
                </a:cubicBezTo>
                <a:cubicBezTo>
                  <a:pt x="15" y="58"/>
                  <a:pt x="16" y="60"/>
                  <a:pt x="16" y="62"/>
                </a:cubicBezTo>
                <a:cubicBezTo>
                  <a:pt x="15" y="63"/>
                  <a:pt x="14" y="63"/>
                  <a:pt x="12" y="63"/>
                </a:cubicBezTo>
                <a:cubicBezTo>
                  <a:pt x="17" y="71"/>
                  <a:pt x="28" y="76"/>
                  <a:pt x="37" y="78"/>
                </a:cubicBezTo>
                <a:cubicBezTo>
                  <a:pt x="37" y="36"/>
                  <a:pt x="37" y="36"/>
                  <a:pt x="37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6" y="37"/>
                  <a:pt x="25" y="38"/>
                  <a:pt x="23" y="38"/>
                </a:cubicBezTo>
                <a:cubicBezTo>
                  <a:pt x="20" y="38"/>
                  <a:pt x="17" y="35"/>
                  <a:pt x="17" y="32"/>
                </a:cubicBezTo>
                <a:cubicBezTo>
                  <a:pt x="17" y="28"/>
                  <a:pt x="20" y="26"/>
                  <a:pt x="23" y="26"/>
                </a:cubicBezTo>
                <a:cubicBezTo>
                  <a:pt x="25" y="26"/>
                  <a:pt x="27" y="27"/>
                  <a:pt x="28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7" y="23"/>
                  <a:pt x="37" y="23"/>
                  <a:pt x="37" y="23"/>
                </a:cubicBezTo>
                <a:cubicBezTo>
                  <a:pt x="33" y="21"/>
                  <a:pt x="30" y="17"/>
                  <a:pt x="30" y="12"/>
                </a:cubicBezTo>
                <a:cubicBezTo>
                  <a:pt x="30" y="5"/>
                  <a:pt x="36" y="0"/>
                  <a:pt x="42" y="0"/>
                </a:cubicBezTo>
                <a:cubicBezTo>
                  <a:pt x="49" y="0"/>
                  <a:pt x="55" y="5"/>
                  <a:pt x="55" y="12"/>
                </a:cubicBezTo>
                <a:cubicBezTo>
                  <a:pt x="55" y="17"/>
                  <a:pt x="52" y="21"/>
                  <a:pt x="48" y="23"/>
                </a:cubicBezTo>
                <a:cubicBezTo>
                  <a:pt x="48" y="28"/>
                  <a:pt x="48" y="28"/>
                  <a:pt x="48" y="28"/>
                </a:cubicBezTo>
                <a:cubicBezTo>
                  <a:pt x="57" y="28"/>
                  <a:pt x="57" y="28"/>
                  <a:pt x="57" y="28"/>
                </a:cubicBezTo>
                <a:cubicBezTo>
                  <a:pt x="58" y="27"/>
                  <a:pt x="60" y="26"/>
                  <a:pt x="62" y="26"/>
                </a:cubicBezTo>
                <a:cubicBezTo>
                  <a:pt x="66" y="26"/>
                  <a:pt x="68" y="28"/>
                  <a:pt x="68" y="32"/>
                </a:cubicBezTo>
                <a:cubicBezTo>
                  <a:pt x="68" y="35"/>
                  <a:pt x="66" y="38"/>
                  <a:pt x="62" y="38"/>
                </a:cubicBezTo>
                <a:cubicBezTo>
                  <a:pt x="60" y="38"/>
                  <a:pt x="59" y="37"/>
                  <a:pt x="58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48" y="78"/>
                  <a:pt x="48" y="78"/>
                  <a:pt x="48" y="78"/>
                </a:cubicBezTo>
                <a:cubicBezTo>
                  <a:pt x="57" y="76"/>
                  <a:pt x="69" y="72"/>
                  <a:pt x="74" y="63"/>
                </a:cubicBezTo>
                <a:close/>
                <a:moveTo>
                  <a:pt x="42" y="7"/>
                </a:moveTo>
                <a:cubicBezTo>
                  <a:pt x="40" y="7"/>
                  <a:pt x="38" y="9"/>
                  <a:pt x="38" y="12"/>
                </a:cubicBezTo>
                <a:cubicBezTo>
                  <a:pt x="38" y="15"/>
                  <a:pt x="40" y="17"/>
                  <a:pt x="42" y="17"/>
                </a:cubicBezTo>
                <a:cubicBezTo>
                  <a:pt x="45" y="17"/>
                  <a:pt x="47" y="15"/>
                  <a:pt x="47" y="12"/>
                </a:cubicBezTo>
                <a:cubicBezTo>
                  <a:pt x="47" y="9"/>
                  <a:pt x="45" y="7"/>
                  <a:pt x="42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72751" tIns="36376" rIns="72751" bIns="36376"/>
          <a:lstStyle/>
          <a:p>
            <a:pPr defTabSz="828040">
              <a:defRPr/>
            </a:pPr>
            <a:endParaRPr lang="zh-CN" altLang="en-US" sz="1430" dirty="0">
              <a:solidFill>
                <a:prstClr val="black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Freeform 113"/>
          <p:cNvSpPr>
            <a:spLocks noEditPoints="1"/>
          </p:cNvSpPr>
          <p:nvPr/>
        </p:nvSpPr>
        <p:spPr bwMode="auto">
          <a:xfrm>
            <a:off x="3799017" y="4277324"/>
            <a:ext cx="411126" cy="482858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72751" tIns="36376" rIns="72751" bIns="36376"/>
          <a:lstStyle/>
          <a:p>
            <a:pPr defTabSz="828040">
              <a:defRPr/>
            </a:pPr>
            <a:endParaRPr lang="zh-CN" altLang="en-US" sz="1430" dirty="0">
              <a:solidFill>
                <a:prstClr val="black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54"/>
          <p:cNvSpPr>
            <a:spLocks noEditPoints="1"/>
          </p:cNvSpPr>
          <p:nvPr/>
        </p:nvSpPr>
        <p:spPr bwMode="auto">
          <a:xfrm>
            <a:off x="2230462" y="4998833"/>
            <a:ext cx="380349" cy="405152"/>
          </a:xfrm>
          <a:custGeom>
            <a:avLst/>
            <a:gdLst>
              <a:gd name="T0" fmla="*/ 80 w 91"/>
              <a:gd name="T1" fmla="*/ 44 h 93"/>
              <a:gd name="T2" fmla="*/ 87 w 91"/>
              <a:gd name="T3" fmla="*/ 37 h 93"/>
              <a:gd name="T4" fmla="*/ 87 w 91"/>
              <a:gd name="T5" fmla="*/ 23 h 93"/>
              <a:gd name="T6" fmla="*/ 68 w 91"/>
              <a:gd name="T7" fmla="*/ 4 h 93"/>
              <a:gd name="T8" fmla="*/ 54 w 91"/>
              <a:gd name="T9" fmla="*/ 4 h 93"/>
              <a:gd name="T10" fmla="*/ 47 w 91"/>
              <a:gd name="T11" fmla="*/ 11 h 93"/>
              <a:gd name="T12" fmla="*/ 80 w 91"/>
              <a:gd name="T13" fmla="*/ 44 h 93"/>
              <a:gd name="T14" fmla="*/ 52 w 91"/>
              <a:gd name="T15" fmla="*/ 23 h 93"/>
              <a:gd name="T16" fmla="*/ 68 w 91"/>
              <a:gd name="T17" fmla="*/ 39 h 93"/>
              <a:gd name="T18" fmla="*/ 77 w 91"/>
              <a:gd name="T19" fmla="*/ 48 h 93"/>
              <a:gd name="T20" fmla="*/ 43 w 91"/>
              <a:gd name="T21" fmla="*/ 81 h 93"/>
              <a:gd name="T22" fmla="*/ 34 w 91"/>
              <a:gd name="T23" fmla="*/ 73 h 93"/>
              <a:gd name="T24" fmla="*/ 19 w 91"/>
              <a:gd name="T25" fmla="*/ 59 h 93"/>
              <a:gd name="T26" fmla="*/ 41 w 91"/>
              <a:gd name="T27" fmla="*/ 37 h 93"/>
              <a:gd name="T28" fmla="*/ 39 w 91"/>
              <a:gd name="T29" fmla="*/ 34 h 93"/>
              <a:gd name="T30" fmla="*/ 16 w 91"/>
              <a:gd name="T31" fmla="*/ 57 h 93"/>
              <a:gd name="T32" fmla="*/ 10 w 91"/>
              <a:gd name="T33" fmla="*/ 48 h 93"/>
              <a:gd name="T34" fmla="*/ 43 w 91"/>
              <a:gd name="T35" fmla="*/ 14 h 93"/>
              <a:gd name="T36" fmla="*/ 52 w 91"/>
              <a:gd name="T37" fmla="*/ 23 h 93"/>
              <a:gd name="T38" fmla="*/ 4 w 91"/>
              <a:gd name="T39" fmla="*/ 69 h 93"/>
              <a:gd name="T40" fmla="*/ 0 w 91"/>
              <a:gd name="T41" fmla="*/ 86 h 93"/>
              <a:gd name="T42" fmla="*/ 6 w 91"/>
              <a:gd name="T43" fmla="*/ 93 h 93"/>
              <a:gd name="T44" fmla="*/ 24 w 91"/>
              <a:gd name="T45" fmla="*/ 89 h 93"/>
              <a:gd name="T46" fmla="*/ 4 w 91"/>
              <a:gd name="T47" fmla="*/ 6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" h="93">
                <a:moveTo>
                  <a:pt x="80" y="44"/>
                </a:moveTo>
                <a:cubicBezTo>
                  <a:pt x="87" y="37"/>
                  <a:pt x="87" y="37"/>
                  <a:pt x="87" y="37"/>
                </a:cubicBezTo>
                <a:cubicBezTo>
                  <a:pt x="91" y="33"/>
                  <a:pt x="91" y="27"/>
                  <a:pt x="87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1"/>
                  <a:pt x="47" y="11"/>
                  <a:pt x="47" y="11"/>
                </a:cubicBezTo>
                <a:cubicBezTo>
                  <a:pt x="80" y="44"/>
                  <a:pt x="80" y="44"/>
                  <a:pt x="80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8"/>
                  <a:pt x="77" y="48"/>
                  <a:pt x="77" y="48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4" y="73"/>
                </a:cubicBezTo>
                <a:cubicBezTo>
                  <a:pt x="26" y="72"/>
                  <a:pt x="20" y="68"/>
                  <a:pt x="19" y="59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34"/>
                  <a:pt x="39" y="34"/>
                  <a:pt x="39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8"/>
                  <a:pt x="9" y="54"/>
                  <a:pt x="10" y="48"/>
                </a:cubicBezTo>
                <a:cubicBezTo>
                  <a:pt x="21" y="37"/>
                  <a:pt x="32" y="26"/>
                  <a:pt x="43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9"/>
                </a:moveTo>
                <a:cubicBezTo>
                  <a:pt x="0" y="86"/>
                  <a:pt x="0" y="86"/>
                  <a:pt x="0" y="86"/>
                </a:cubicBezTo>
                <a:cubicBezTo>
                  <a:pt x="6" y="93"/>
                  <a:pt x="6" y="93"/>
                  <a:pt x="6" y="93"/>
                </a:cubicBezTo>
                <a:cubicBezTo>
                  <a:pt x="24" y="89"/>
                  <a:pt x="24" y="89"/>
                  <a:pt x="24" y="89"/>
                </a:cubicBezTo>
                <a:lnTo>
                  <a:pt x="4" y="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72751" tIns="36376" rIns="72751" bIns="36376"/>
          <a:lstStyle/>
          <a:p>
            <a:pPr defTabSz="828040">
              <a:defRPr/>
            </a:pPr>
            <a:endParaRPr lang="zh-CN" altLang="en-US" sz="1430" dirty="0">
              <a:solidFill>
                <a:prstClr val="black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83"/>
          <p:cNvSpPr/>
          <p:nvPr/>
        </p:nvSpPr>
        <p:spPr bwMode="auto">
          <a:xfrm>
            <a:off x="3610422" y="2505133"/>
            <a:ext cx="414585" cy="353946"/>
          </a:xfrm>
          <a:custGeom>
            <a:avLst/>
            <a:gdLst>
              <a:gd name="T0" fmla="*/ 85 w 105"/>
              <a:gd name="T1" fmla="*/ 87 h 87"/>
              <a:gd name="T2" fmla="*/ 80 w 105"/>
              <a:gd name="T3" fmla="*/ 30 h 87"/>
              <a:gd name="T4" fmla="*/ 69 w 105"/>
              <a:gd name="T5" fmla="*/ 43 h 87"/>
              <a:gd name="T6" fmla="*/ 54 w 105"/>
              <a:gd name="T7" fmla="*/ 0 h 87"/>
              <a:gd name="T8" fmla="*/ 24 w 105"/>
              <a:gd name="T9" fmla="*/ 49 h 87"/>
              <a:gd name="T10" fmla="*/ 15 w 105"/>
              <a:gd name="T11" fmla="*/ 34 h 87"/>
              <a:gd name="T12" fmla="*/ 11 w 105"/>
              <a:gd name="T13" fmla="*/ 87 h 87"/>
              <a:gd name="T14" fmla="*/ 28 w 105"/>
              <a:gd name="T15" fmla="*/ 87 h 87"/>
              <a:gd name="T16" fmla="*/ 44 w 105"/>
              <a:gd name="T17" fmla="*/ 42 h 87"/>
              <a:gd name="T18" fmla="*/ 60 w 105"/>
              <a:gd name="T19" fmla="*/ 68 h 87"/>
              <a:gd name="T20" fmla="*/ 65 w 105"/>
              <a:gd name="T21" fmla="*/ 60 h 87"/>
              <a:gd name="T22" fmla="*/ 68 w 105"/>
              <a:gd name="T23" fmla="*/ 87 h 87"/>
              <a:gd name="T24" fmla="*/ 85 w 105"/>
              <a:gd name="T25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5" h="87">
                <a:moveTo>
                  <a:pt x="85" y="87"/>
                </a:moveTo>
                <a:cubicBezTo>
                  <a:pt x="105" y="66"/>
                  <a:pt x="83" y="46"/>
                  <a:pt x="80" y="30"/>
                </a:cubicBezTo>
                <a:cubicBezTo>
                  <a:pt x="75" y="32"/>
                  <a:pt x="71" y="38"/>
                  <a:pt x="69" y="43"/>
                </a:cubicBezTo>
                <a:cubicBezTo>
                  <a:pt x="68" y="21"/>
                  <a:pt x="49" y="18"/>
                  <a:pt x="54" y="0"/>
                </a:cubicBezTo>
                <a:cubicBezTo>
                  <a:pt x="41" y="8"/>
                  <a:pt x="22" y="20"/>
                  <a:pt x="24" y="49"/>
                </a:cubicBezTo>
                <a:cubicBezTo>
                  <a:pt x="24" y="42"/>
                  <a:pt x="16" y="44"/>
                  <a:pt x="15" y="34"/>
                </a:cubicBezTo>
                <a:cubicBezTo>
                  <a:pt x="0" y="53"/>
                  <a:pt x="1" y="71"/>
                  <a:pt x="11" y="87"/>
                </a:cubicBezTo>
                <a:cubicBezTo>
                  <a:pt x="28" y="87"/>
                  <a:pt x="28" y="87"/>
                  <a:pt x="28" y="87"/>
                </a:cubicBezTo>
                <a:cubicBezTo>
                  <a:pt x="16" y="64"/>
                  <a:pt x="51" y="57"/>
                  <a:pt x="44" y="42"/>
                </a:cubicBezTo>
                <a:cubicBezTo>
                  <a:pt x="51" y="46"/>
                  <a:pt x="61" y="52"/>
                  <a:pt x="60" y="68"/>
                </a:cubicBezTo>
                <a:cubicBezTo>
                  <a:pt x="62" y="64"/>
                  <a:pt x="64" y="64"/>
                  <a:pt x="65" y="60"/>
                </a:cubicBezTo>
                <a:cubicBezTo>
                  <a:pt x="72" y="70"/>
                  <a:pt x="72" y="79"/>
                  <a:pt x="68" y="87"/>
                </a:cubicBezTo>
                <a:lnTo>
                  <a:pt x="85" y="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72751" tIns="36376" rIns="72751" bIns="36376"/>
          <a:lstStyle/>
          <a:p>
            <a:pPr defTabSz="828040">
              <a:defRPr/>
            </a:pPr>
            <a:endParaRPr lang="zh-CN" altLang="en-US" sz="1430" dirty="0">
              <a:solidFill>
                <a:prstClr val="black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696144" y="2903197"/>
            <a:ext cx="5392318" cy="25883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69696"/>
            </a:solidFill>
            <a:prstDash val="solid"/>
          </a:ln>
          <a:effectLst/>
        </p:spPr>
        <p:txBody>
          <a:bodyPr rtlCol="0" anchor="ctr"/>
          <a:lstStyle/>
          <a:p>
            <a:pPr algn="ctr" defTabSz="1217295">
              <a:defRPr/>
            </a:pPr>
            <a:endParaRPr lang="zh-CN" altLang="en-US" sz="3190" kern="0" dirty="0">
              <a:solidFill>
                <a:prstClr val="black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879331" y="2661376"/>
            <a:ext cx="3064042" cy="481263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753625" y="2732730"/>
            <a:ext cx="2189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white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81113" y="3680316"/>
            <a:ext cx="4077045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000000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gray">
          <a:xfrm>
            <a:off x="1811717" y="2496572"/>
            <a:ext cx="2885743" cy="2885743"/>
          </a:xfrm>
          <a:prstGeom prst="ellipse">
            <a:avLst/>
          </a:prstGeom>
          <a:noFill/>
          <a:ln w="6350" algn="ctr">
            <a:solidFill>
              <a:srgbClr val="ADBACA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gray">
          <a:xfrm>
            <a:off x="1542799" y="2709522"/>
            <a:ext cx="982845" cy="982845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gray">
          <a:xfrm>
            <a:off x="3946675" y="2709522"/>
            <a:ext cx="982845" cy="982845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gray">
          <a:xfrm>
            <a:off x="2789102" y="4870417"/>
            <a:ext cx="982845" cy="982845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gray">
          <a:xfrm>
            <a:off x="2903767" y="2203084"/>
            <a:ext cx="636583" cy="668881"/>
          </a:xfrm>
          <a:prstGeom prst="ellipse">
            <a:avLst/>
          </a:prstGeom>
          <a:solidFill>
            <a:srgbClr val="44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gray">
          <a:xfrm>
            <a:off x="4156894" y="4242488"/>
            <a:ext cx="668881" cy="668881"/>
          </a:xfrm>
          <a:prstGeom prst="ellipse">
            <a:avLst/>
          </a:prstGeom>
          <a:solidFill>
            <a:srgbClr val="44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gray">
          <a:xfrm>
            <a:off x="1643814" y="4275249"/>
            <a:ext cx="668881" cy="668881"/>
          </a:xfrm>
          <a:prstGeom prst="ellipse">
            <a:avLst/>
          </a:prstGeom>
          <a:solidFill>
            <a:srgbClr val="44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3" name="AutoShape 11"/>
          <p:cNvCxnSpPr>
            <a:cxnSpLocks noChangeShapeType="1"/>
            <a:stCxn id="9" idx="0"/>
          </p:cNvCxnSpPr>
          <p:nvPr/>
        </p:nvCxnSpPr>
        <p:spPr bwMode="gray">
          <a:xfrm flipH="1" flipV="1">
            <a:off x="3272334" y="4464993"/>
            <a:ext cx="8190" cy="389043"/>
          </a:xfrm>
          <a:prstGeom prst="straightConnector1">
            <a:avLst/>
          </a:prstGeom>
          <a:noFill/>
          <a:ln w="9525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2"/>
          <p:cNvCxnSpPr>
            <a:cxnSpLocks noChangeShapeType="1"/>
            <a:stCxn id="8" idx="3"/>
          </p:cNvCxnSpPr>
          <p:nvPr/>
        </p:nvCxnSpPr>
        <p:spPr bwMode="gray">
          <a:xfrm flipH="1">
            <a:off x="3736455" y="3565417"/>
            <a:ext cx="353551" cy="94189"/>
          </a:xfrm>
          <a:prstGeom prst="straightConnector1">
            <a:avLst/>
          </a:prstGeom>
          <a:noFill/>
          <a:ln w="9525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3"/>
          <p:cNvCxnSpPr>
            <a:cxnSpLocks noChangeShapeType="1"/>
            <a:stCxn id="7" idx="5"/>
          </p:cNvCxnSpPr>
          <p:nvPr/>
        </p:nvCxnSpPr>
        <p:spPr bwMode="gray">
          <a:xfrm>
            <a:off x="2382313" y="3565417"/>
            <a:ext cx="425900" cy="94189"/>
          </a:xfrm>
          <a:prstGeom prst="straightConnector1">
            <a:avLst/>
          </a:prstGeom>
          <a:noFill/>
          <a:ln w="9525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Oval 16"/>
          <p:cNvSpPr>
            <a:spLocks noChangeArrowheads="1"/>
          </p:cNvSpPr>
          <p:nvPr/>
        </p:nvSpPr>
        <p:spPr bwMode="gray">
          <a:xfrm>
            <a:off x="2621668" y="3241683"/>
            <a:ext cx="1266052" cy="1238368"/>
          </a:xfrm>
          <a:prstGeom prst="ellipse">
            <a:avLst/>
          </a:prstGeom>
          <a:solidFill>
            <a:srgbClr val="44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gray">
          <a:xfrm>
            <a:off x="6577455" y="2257965"/>
            <a:ext cx="3414021" cy="3205168"/>
          </a:xfrm>
          <a:prstGeom prst="roundRect">
            <a:avLst>
              <a:gd name="adj" fmla="val 2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912994" y="234019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654404" y="442676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92338" y="439051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84466" y="290963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83744" y="294474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829118" y="512070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740643" y="3560951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zh-CN" altLang="en-US" sz="3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68306" y="3276674"/>
            <a:ext cx="4386534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6668306" y="2954724"/>
            <a:ext cx="275287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33713" y="0"/>
            <a:ext cx="5558287" cy="685800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36" name="Rectangle 31"/>
          <p:cNvSpPr/>
          <p:nvPr/>
        </p:nvSpPr>
        <p:spPr>
          <a:xfrm>
            <a:off x="608034" y="2206201"/>
            <a:ext cx="250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v-LV" sz="2400" kern="0" dirty="0">
                <a:solidFill>
                  <a:srgbClr val="3DC3C9"/>
                </a:solidFill>
                <a:latin typeface="Sosa" pitchFamily="2" charset="0"/>
              </a:rPr>
              <a:t>›</a:t>
            </a:r>
            <a:endParaRPr lang="en-US" sz="2400" kern="0" dirty="0">
              <a:solidFill>
                <a:srgbClr val="3DC3C9"/>
              </a:solidFill>
            </a:endParaRPr>
          </a:p>
        </p:txBody>
      </p:sp>
      <p:sp>
        <p:nvSpPr>
          <p:cNvPr id="137" name="Rectangle 32"/>
          <p:cNvSpPr/>
          <p:nvPr/>
        </p:nvSpPr>
        <p:spPr>
          <a:xfrm>
            <a:off x="608034" y="2947299"/>
            <a:ext cx="250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v-LV" sz="2400" kern="0" dirty="0">
                <a:solidFill>
                  <a:srgbClr val="3DC3C9"/>
                </a:solidFill>
                <a:latin typeface="Sosa" pitchFamily="2" charset="0"/>
              </a:rPr>
              <a:t>›</a:t>
            </a:r>
            <a:endParaRPr lang="en-US" sz="2400" kern="0" dirty="0">
              <a:solidFill>
                <a:srgbClr val="3DC3C9"/>
              </a:solidFill>
            </a:endParaRPr>
          </a:p>
        </p:txBody>
      </p:sp>
      <p:sp>
        <p:nvSpPr>
          <p:cNvPr id="138" name="Rectangle 33"/>
          <p:cNvSpPr/>
          <p:nvPr/>
        </p:nvSpPr>
        <p:spPr>
          <a:xfrm>
            <a:off x="608034" y="3688397"/>
            <a:ext cx="250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v-LV" sz="2400" kern="0" dirty="0">
                <a:solidFill>
                  <a:srgbClr val="3DC3C9"/>
                </a:solidFill>
                <a:latin typeface="Sosa" pitchFamily="2" charset="0"/>
              </a:rPr>
              <a:t>›</a:t>
            </a:r>
            <a:endParaRPr lang="en-US" sz="2400" kern="0" dirty="0">
              <a:solidFill>
                <a:srgbClr val="3DC3C9"/>
              </a:solidFill>
            </a:endParaRPr>
          </a:p>
        </p:txBody>
      </p:sp>
      <p:sp>
        <p:nvSpPr>
          <p:cNvPr id="139" name="Rectangle 34"/>
          <p:cNvSpPr/>
          <p:nvPr/>
        </p:nvSpPr>
        <p:spPr>
          <a:xfrm>
            <a:off x="608034" y="4429495"/>
            <a:ext cx="250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v-LV" sz="2400" kern="0" dirty="0">
                <a:solidFill>
                  <a:srgbClr val="3DC3C9"/>
                </a:solidFill>
                <a:latin typeface="Sosa" pitchFamily="2" charset="0"/>
              </a:rPr>
              <a:t>›</a:t>
            </a:r>
            <a:endParaRPr lang="en-US" sz="2400" kern="0" dirty="0">
              <a:solidFill>
                <a:srgbClr val="3DC3C9"/>
              </a:solidFill>
            </a:endParaRPr>
          </a:p>
        </p:txBody>
      </p:sp>
      <p:sp>
        <p:nvSpPr>
          <p:cNvPr id="140" name="TextBox 35"/>
          <p:cNvSpPr txBox="1"/>
          <p:nvPr/>
        </p:nvSpPr>
        <p:spPr>
          <a:xfrm>
            <a:off x="1217283" y="2226870"/>
            <a:ext cx="459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1" name="TextBox 35"/>
          <p:cNvSpPr txBox="1"/>
          <p:nvPr/>
        </p:nvSpPr>
        <p:spPr>
          <a:xfrm>
            <a:off x="1217282" y="2916521"/>
            <a:ext cx="459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2" name="TextBox 35"/>
          <p:cNvSpPr txBox="1"/>
          <p:nvPr/>
        </p:nvSpPr>
        <p:spPr>
          <a:xfrm>
            <a:off x="1245495" y="3657619"/>
            <a:ext cx="459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" name="TextBox 35"/>
          <p:cNvSpPr txBox="1"/>
          <p:nvPr/>
        </p:nvSpPr>
        <p:spPr>
          <a:xfrm>
            <a:off x="1245494" y="4406644"/>
            <a:ext cx="459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单击此处编辑您要的内容。单击此处编辑您要的内容。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4" name="组合 143"/>
          <p:cNvGrpSpPr/>
          <p:nvPr/>
        </p:nvGrpSpPr>
        <p:grpSpPr>
          <a:xfrm>
            <a:off x="7573439" y="-99679"/>
            <a:ext cx="3816349" cy="2054225"/>
            <a:chOff x="1614488" y="5881688"/>
            <a:chExt cx="3816349" cy="2054225"/>
          </a:xfrm>
        </p:grpSpPr>
        <p:sp>
          <p:nvSpPr>
            <p:cNvPr id="145" name="Freeform 67"/>
            <p:cNvSpPr/>
            <p:nvPr/>
          </p:nvSpPr>
          <p:spPr bwMode="auto">
            <a:xfrm>
              <a:off x="1614488" y="5881688"/>
              <a:ext cx="3200400" cy="2054225"/>
            </a:xfrm>
            <a:custGeom>
              <a:avLst/>
              <a:gdLst>
                <a:gd name="T0" fmla="*/ 1040 w 1072"/>
                <a:gd name="T1" fmla="*/ 284 h 688"/>
                <a:gd name="T2" fmla="*/ 990 w 1072"/>
                <a:gd name="T3" fmla="*/ 269 h 688"/>
                <a:gd name="T4" fmla="*/ 962 w 1072"/>
                <a:gd name="T5" fmla="*/ 63 h 688"/>
                <a:gd name="T6" fmla="*/ 924 w 1072"/>
                <a:gd name="T7" fmla="*/ 73 h 688"/>
                <a:gd name="T8" fmla="*/ 958 w 1072"/>
                <a:gd name="T9" fmla="*/ 118 h 688"/>
                <a:gd name="T10" fmla="*/ 971 w 1072"/>
                <a:gd name="T11" fmla="*/ 264 h 688"/>
                <a:gd name="T12" fmla="*/ 939 w 1072"/>
                <a:gd name="T13" fmla="*/ 267 h 688"/>
                <a:gd name="T14" fmla="*/ 904 w 1072"/>
                <a:gd name="T15" fmla="*/ 267 h 688"/>
                <a:gd name="T16" fmla="*/ 854 w 1072"/>
                <a:gd name="T17" fmla="*/ 39 h 688"/>
                <a:gd name="T18" fmla="*/ 836 w 1072"/>
                <a:gd name="T19" fmla="*/ 83 h 688"/>
                <a:gd name="T20" fmla="*/ 870 w 1072"/>
                <a:gd name="T21" fmla="*/ 195 h 688"/>
                <a:gd name="T22" fmla="*/ 877 w 1072"/>
                <a:gd name="T23" fmla="*/ 266 h 688"/>
                <a:gd name="T24" fmla="*/ 753 w 1072"/>
                <a:gd name="T25" fmla="*/ 263 h 688"/>
                <a:gd name="T26" fmla="*/ 558 w 1072"/>
                <a:gd name="T27" fmla="*/ 263 h 688"/>
                <a:gd name="T28" fmla="*/ 540 w 1072"/>
                <a:gd name="T29" fmla="*/ 263 h 688"/>
                <a:gd name="T30" fmla="*/ 536 w 1072"/>
                <a:gd name="T31" fmla="*/ 15 h 688"/>
                <a:gd name="T32" fmla="*/ 501 w 1072"/>
                <a:gd name="T33" fmla="*/ 35 h 688"/>
                <a:gd name="T34" fmla="*/ 516 w 1072"/>
                <a:gd name="T35" fmla="*/ 103 h 688"/>
                <a:gd name="T36" fmla="*/ 513 w 1072"/>
                <a:gd name="T37" fmla="*/ 263 h 688"/>
                <a:gd name="T38" fmla="*/ 467 w 1072"/>
                <a:gd name="T39" fmla="*/ 269 h 688"/>
                <a:gd name="T40" fmla="*/ 457 w 1072"/>
                <a:gd name="T41" fmla="*/ 272 h 688"/>
                <a:gd name="T42" fmla="*/ 376 w 1072"/>
                <a:gd name="T43" fmla="*/ 41 h 688"/>
                <a:gd name="T44" fmla="*/ 387 w 1072"/>
                <a:gd name="T45" fmla="*/ 110 h 688"/>
                <a:gd name="T46" fmla="*/ 424 w 1072"/>
                <a:gd name="T47" fmla="*/ 291 h 688"/>
                <a:gd name="T48" fmla="*/ 427 w 1072"/>
                <a:gd name="T49" fmla="*/ 455 h 688"/>
                <a:gd name="T50" fmla="*/ 382 w 1072"/>
                <a:gd name="T51" fmla="*/ 464 h 688"/>
                <a:gd name="T52" fmla="*/ 146 w 1072"/>
                <a:gd name="T53" fmla="*/ 477 h 688"/>
                <a:gd name="T54" fmla="*/ 12 w 1072"/>
                <a:gd name="T55" fmla="*/ 616 h 688"/>
                <a:gd name="T56" fmla="*/ 89 w 1072"/>
                <a:gd name="T57" fmla="*/ 631 h 688"/>
                <a:gd name="T58" fmla="*/ 80 w 1072"/>
                <a:gd name="T59" fmla="*/ 531 h 688"/>
                <a:gd name="T60" fmla="*/ 357 w 1072"/>
                <a:gd name="T61" fmla="*/ 495 h 688"/>
                <a:gd name="T62" fmla="*/ 435 w 1072"/>
                <a:gd name="T63" fmla="*/ 488 h 688"/>
                <a:gd name="T64" fmla="*/ 477 w 1072"/>
                <a:gd name="T65" fmla="*/ 505 h 688"/>
                <a:gd name="T66" fmla="*/ 1028 w 1072"/>
                <a:gd name="T67" fmla="*/ 486 h 688"/>
                <a:gd name="T68" fmla="*/ 1040 w 1072"/>
                <a:gd name="T69" fmla="*/ 284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2" h="688">
                  <a:moveTo>
                    <a:pt x="1040" y="284"/>
                  </a:moveTo>
                  <a:cubicBezTo>
                    <a:pt x="1023" y="279"/>
                    <a:pt x="1007" y="274"/>
                    <a:pt x="990" y="269"/>
                  </a:cubicBezTo>
                  <a:cubicBezTo>
                    <a:pt x="992" y="226"/>
                    <a:pt x="994" y="88"/>
                    <a:pt x="962" y="63"/>
                  </a:cubicBezTo>
                  <a:cubicBezTo>
                    <a:pt x="923" y="34"/>
                    <a:pt x="911" y="57"/>
                    <a:pt x="924" y="73"/>
                  </a:cubicBezTo>
                  <a:cubicBezTo>
                    <a:pt x="938" y="88"/>
                    <a:pt x="953" y="88"/>
                    <a:pt x="958" y="118"/>
                  </a:cubicBezTo>
                  <a:cubicBezTo>
                    <a:pt x="961" y="142"/>
                    <a:pt x="969" y="229"/>
                    <a:pt x="971" y="264"/>
                  </a:cubicBezTo>
                  <a:cubicBezTo>
                    <a:pt x="959" y="265"/>
                    <a:pt x="948" y="267"/>
                    <a:pt x="939" y="267"/>
                  </a:cubicBezTo>
                  <a:cubicBezTo>
                    <a:pt x="928" y="267"/>
                    <a:pt x="916" y="267"/>
                    <a:pt x="904" y="267"/>
                  </a:cubicBezTo>
                  <a:cubicBezTo>
                    <a:pt x="897" y="211"/>
                    <a:pt x="876" y="55"/>
                    <a:pt x="854" y="39"/>
                  </a:cubicBezTo>
                  <a:cubicBezTo>
                    <a:pt x="827" y="21"/>
                    <a:pt x="815" y="46"/>
                    <a:pt x="836" y="83"/>
                  </a:cubicBezTo>
                  <a:cubicBezTo>
                    <a:pt x="858" y="120"/>
                    <a:pt x="862" y="148"/>
                    <a:pt x="870" y="195"/>
                  </a:cubicBezTo>
                  <a:cubicBezTo>
                    <a:pt x="874" y="223"/>
                    <a:pt x="876" y="249"/>
                    <a:pt x="877" y="266"/>
                  </a:cubicBezTo>
                  <a:cubicBezTo>
                    <a:pt x="836" y="265"/>
                    <a:pt x="794" y="263"/>
                    <a:pt x="753" y="263"/>
                  </a:cubicBezTo>
                  <a:cubicBezTo>
                    <a:pt x="688" y="262"/>
                    <a:pt x="623" y="263"/>
                    <a:pt x="558" y="263"/>
                  </a:cubicBezTo>
                  <a:cubicBezTo>
                    <a:pt x="552" y="263"/>
                    <a:pt x="546" y="263"/>
                    <a:pt x="540" y="263"/>
                  </a:cubicBezTo>
                  <a:cubicBezTo>
                    <a:pt x="545" y="200"/>
                    <a:pt x="556" y="27"/>
                    <a:pt x="536" y="15"/>
                  </a:cubicBezTo>
                  <a:cubicBezTo>
                    <a:pt x="511" y="0"/>
                    <a:pt x="489" y="12"/>
                    <a:pt x="501" y="35"/>
                  </a:cubicBezTo>
                  <a:cubicBezTo>
                    <a:pt x="512" y="59"/>
                    <a:pt x="516" y="59"/>
                    <a:pt x="516" y="103"/>
                  </a:cubicBezTo>
                  <a:cubicBezTo>
                    <a:pt x="516" y="139"/>
                    <a:pt x="514" y="232"/>
                    <a:pt x="513" y="263"/>
                  </a:cubicBezTo>
                  <a:cubicBezTo>
                    <a:pt x="497" y="264"/>
                    <a:pt x="482" y="265"/>
                    <a:pt x="467" y="269"/>
                  </a:cubicBezTo>
                  <a:cubicBezTo>
                    <a:pt x="464" y="270"/>
                    <a:pt x="460" y="271"/>
                    <a:pt x="457" y="272"/>
                  </a:cubicBezTo>
                  <a:cubicBezTo>
                    <a:pt x="449" y="213"/>
                    <a:pt x="424" y="49"/>
                    <a:pt x="376" y="41"/>
                  </a:cubicBezTo>
                  <a:cubicBezTo>
                    <a:pt x="318" y="31"/>
                    <a:pt x="365" y="76"/>
                    <a:pt x="387" y="110"/>
                  </a:cubicBezTo>
                  <a:cubicBezTo>
                    <a:pt x="408" y="143"/>
                    <a:pt x="421" y="275"/>
                    <a:pt x="424" y="291"/>
                  </a:cubicBezTo>
                  <a:cubicBezTo>
                    <a:pt x="425" y="370"/>
                    <a:pt x="426" y="455"/>
                    <a:pt x="427" y="455"/>
                  </a:cubicBezTo>
                  <a:cubicBezTo>
                    <a:pt x="420" y="456"/>
                    <a:pt x="389" y="463"/>
                    <a:pt x="382" y="464"/>
                  </a:cubicBezTo>
                  <a:cubicBezTo>
                    <a:pt x="359" y="465"/>
                    <a:pt x="243" y="466"/>
                    <a:pt x="146" y="477"/>
                  </a:cubicBezTo>
                  <a:cubicBezTo>
                    <a:pt x="48" y="487"/>
                    <a:pt x="0" y="545"/>
                    <a:pt x="12" y="616"/>
                  </a:cubicBezTo>
                  <a:cubicBezTo>
                    <a:pt x="25" y="688"/>
                    <a:pt x="100" y="658"/>
                    <a:pt x="89" y="631"/>
                  </a:cubicBezTo>
                  <a:cubicBezTo>
                    <a:pt x="77" y="604"/>
                    <a:pt x="27" y="577"/>
                    <a:pt x="80" y="531"/>
                  </a:cubicBezTo>
                  <a:cubicBezTo>
                    <a:pt x="134" y="486"/>
                    <a:pt x="280" y="495"/>
                    <a:pt x="357" y="495"/>
                  </a:cubicBezTo>
                  <a:cubicBezTo>
                    <a:pt x="434" y="495"/>
                    <a:pt x="435" y="488"/>
                    <a:pt x="435" y="488"/>
                  </a:cubicBezTo>
                  <a:cubicBezTo>
                    <a:pt x="436" y="492"/>
                    <a:pt x="461" y="503"/>
                    <a:pt x="477" y="505"/>
                  </a:cubicBezTo>
                  <a:cubicBezTo>
                    <a:pt x="477" y="505"/>
                    <a:pt x="983" y="524"/>
                    <a:pt x="1028" y="486"/>
                  </a:cubicBezTo>
                  <a:cubicBezTo>
                    <a:pt x="1072" y="448"/>
                    <a:pt x="1034" y="377"/>
                    <a:pt x="1040" y="284"/>
                  </a:cubicBezTo>
                  <a:close/>
                </a:path>
              </a:pathLst>
            </a:custGeom>
            <a:solidFill>
              <a:srgbClr val="F2E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68"/>
            <p:cNvSpPr/>
            <p:nvPr/>
          </p:nvSpPr>
          <p:spPr bwMode="auto">
            <a:xfrm>
              <a:off x="3000375" y="6902450"/>
              <a:ext cx="458787" cy="481013"/>
            </a:xfrm>
            <a:custGeom>
              <a:avLst/>
              <a:gdLst>
                <a:gd name="T0" fmla="*/ 117 w 154"/>
                <a:gd name="T1" fmla="*/ 0 h 161"/>
                <a:gd name="T2" fmla="*/ 100 w 154"/>
                <a:gd name="T3" fmla="*/ 5 h 161"/>
                <a:gd name="T4" fmla="*/ 81 w 154"/>
                <a:gd name="T5" fmla="*/ 21 h 161"/>
                <a:gd name="T6" fmla="*/ 110 w 154"/>
                <a:gd name="T7" fmla="*/ 154 h 161"/>
                <a:gd name="T8" fmla="*/ 149 w 154"/>
                <a:gd name="T9" fmla="*/ 147 h 161"/>
                <a:gd name="T10" fmla="*/ 141 w 154"/>
                <a:gd name="T11" fmla="*/ 91 h 161"/>
                <a:gd name="T12" fmla="*/ 130 w 154"/>
                <a:gd name="T13" fmla="*/ 28 h 161"/>
                <a:gd name="T14" fmla="*/ 117 w 154"/>
                <a:gd name="T1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61">
                  <a:moveTo>
                    <a:pt x="117" y="0"/>
                  </a:moveTo>
                  <a:cubicBezTo>
                    <a:pt x="111" y="1"/>
                    <a:pt x="105" y="2"/>
                    <a:pt x="100" y="5"/>
                  </a:cubicBezTo>
                  <a:cubicBezTo>
                    <a:pt x="99" y="13"/>
                    <a:pt x="92" y="21"/>
                    <a:pt x="81" y="21"/>
                  </a:cubicBezTo>
                  <a:cubicBezTo>
                    <a:pt x="0" y="21"/>
                    <a:pt x="68" y="139"/>
                    <a:pt x="110" y="154"/>
                  </a:cubicBezTo>
                  <a:cubicBezTo>
                    <a:pt x="120" y="158"/>
                    <a:pt x="145" y="161"/>
                    <a:pt x="149" y="147"/>
                  </a:cubicBezTo>
                  <a:cubicBezTo>
                    <a:pt x="154" y="129"/>
                    <a:pt x="147" y="108"/>
                    <a:pt x="141" y="91"/>
                  </a:cubicBezTo>
                  <a:cubicBezTo>
                    <a:pt x="135" y="70"/>
                    <a:pt x="129" y="50"/>
                    <a:pt x="130" y="28"/>
                  </a:cubicBezTo>
                  <a:cubicBezTo>
                    <a:pt x="131" y="16"/>
                    <a:pt x="134" y="0"/>
                    <a:pt x="117" y="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69"/>
            <p:cNvSpPr/>
            <p:nvPr/>
          </p:nvSpPr>
          <p:spPr bwMode="auto">
            <a:xfrm>
              <a:off x="1614488" y="7288213"/>
              <a:ext cx="785812" cy="647700"/>
            </a:xfrm>
            <a:custGeom>
              <a:avLst/>
              <a:gdLst>
                <a:gd name="T0" fmla="*/ 80 w 263"/>
                <a:gd name="T1" fmla="*/ 60 h 217"/>
                <a:gd name="T2" fmla="*/ 263 w 263"/>
                <a:gd name="T3" fmla="*/ 23 h 217"/>
                <a:gd name="T4" fmla="*/ 263 w 263"/>
                <a:gd name="T5" fmla="*/ 21 h 217"/>
                <a:gd name="T6" fmla="*/ 232 w 263"/>
                <a:gd name="T7" fmla="*/ 5 h 217"/>
                <a:gd name="T8" fmla="*/ 212 w 263"/>
                <a:gd name="T9" fmla="*/ 0 h 217"/>
                <a:gd name="T10" fmla="*/ 146 w 263"/>
                <a:gd name="T11" fmla="*/ 6 h 217"/>
                <a:gd name="T12" fmla="*/ 12 w 263"/>
                <a:gd name="T13" fmla="*/ 145 h 217"/>
                <a:gd name="T14" fmla="*/ 89 w 263"/>
                <a:gd name="T15" fmla="*/ 160 h 217"/>
                <a:gd name="T16" fmla="*/ 80 w 263"/>
                <a:gd name="T17" fmla="*/ 6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17">
                  <a:moveTo>
                    <a:pt x="80" y="60"/>
                  </a:moveTo>
                  <a:cubicBezTo>
                    <a:pt x="116" y="30"/>
                    <a:pt x="193" y="24"/>
                    <a:pt x="263" y="23"/>
                  </a:cubicBezTo>
                  <a:cubicBezTo>
                    <a:pt x="263" y="23"/>
                    <a:pt x="263" y="22"/>
                    <a:pt x="263" y="21"/>
                  </a:cubicBezTo>
                  <a:cubicBezTo>
                    <a:pt x="260" y="15"/>
                    <a:pt x="240" y="7"/>
                    <a:pt x="232" y="5"/>
                  </a:cubicBezTo>
                  <a:cubicBezTo>
                    <a:pt x="226" y="3"/>
                    <a:pt x="219" y="1"/>
                    <a:pt x="212" y="0"/>
                  </a:cubicBezTo>
                  <a:cubicBezTo>
                    <a:pt x="190" y="1"/>
                    <a:pt x="167" y="3"/>
                    <a:pt x="146" y="6"/>
                  </a:cubicBezTo>
                  <a:cubicBezTo>
                    <a:pt x="48" y="16"/>
                    <a:pt x="0" y="74"/>
                    <a:pt x="12" y="145"/>
                  </a:cubicBezTo>
                  <a:cubicBezTo>
                    <a:pt x="25" y="217"/>
                    <a:pt x="100" y="187"/>
                    <a:pt x="89" y="160"/>
                  </a:cubicBezTo>
                  <a:cubicBezTo>
                    <a:pt x="77" y="133"/>
                    <a:pt x="27" y="106"/>
                    <a:pt x="80" y="6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70"/>
            <p:cNvSpPr/>
            <p:nvPr/>
          </p:nvSpPr>
          <p:spPr bwMode="auto">
            <a:xfrm>
              <a:off x="4333875" y="5983288"/>
              <a:ext cx="198437" cy="250825"/>
            </a:xfrm>
            <a:custGeom>
              <a:avLst/>
              <a:gdLst>
                <a:gd name="T0" fmla="*/ 47 w 66"/>
                <a:gd name="T1" fmla="*/ 84 h 84"/>
                <a:gd name="T2" fmla="*/ 66 w 66"/>
                <a:gd name="T3" fmla="*/ 54 h 84"/>
                <a:gd name="T4" fmla="*/ 51 w 66"/>
                <a:gd name="T5" fmla="*/ 29 h 84"/>
                <a:gd name="T6" fmla="*/ 13 w 66"/>
                <a:gd name="T7" fmla="*/ 39 h 84"/>
                <a:gd name="T8" fmla="*/ 47 w 66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84">
                  <a:moveTo>
                    <a:pt x="47" y="84"/>
                  </a:moveTo>
                  <a:cubicBezTo>
                    <a:pt x="55" y="76"/>
                    <a:pt x="61" y="65"/>
                    <a:pt x="66" y="54"/>
                  </a:cubicBezTo>
                  <a:cubicBezTo>
                    <a:pt x="62" y="43"/>
                    <a:pt x="57" y="34"/>
                    <a:pt x="51" y="29"/>
                  </a:cubicBezTo>
                  <a:cubicBezTo>
                    <a:pt x="12" y="0"/>
                    <a:pt x="0" y="23"/>
                    <a:pt x="13" y="39"/>
                  </a:cubicBezTo>
                  <a:cubicBezTo>
                    <a:pt x="27" y="54"/>
                    <a:pt x="42" y="54"/>
                    <a:pt x="47" y="8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71"/>
            <p:cNvSpPr/>
            <p:nvPr/>
          </p:nvSpPr>
          <p:spPr bwMode="auto">
            <a:xfrm>
              <a:off x="4187825" y="6267450"/>
              <a:ext cx="98425" cy="207963"/>
            </a:xfrm>
            <a:custGeom>
              <a:avLst/>
              <a:gdLst>
                <a:gd name="T0" fmla="*/ 31 w 33"/>
                <a:gd name="T1" fmla="*/ 70 h 70"/>
                <a:gd name="T2" fmla="*/ 33 w 33"/>
                <a:gd name="T3" fmla="*/ 70 h 70"/>
                <a:gd name="T4" fmla="*/ 21 w 33"/>
                <a:gd name="T5" fmla="*/ 0 h 70"/>
                <a:gd name="T6" fmla="*/ 6 w 33"/>
                <a:gd name="T7" fmla="*/ 36 h 70"/>
                <a:gd name="T8" fmla="*/ 31 w 33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0">
                  <a:moveTo>
                    <a:pt x="31" y="70"/>
                  </a:moveTo>
                  <a:cubicBezTo>
                    <a:pt x="32" y="70"/>
                    <a:pt x="32" y="70"/>
                    <a:pt x="33" y="70"/>
                  </a:cubicBezTo>
                  <a:cubicBezTo>
                    <a:pt x="30" y="48"/>
                    <a:pt x="26" y="23"/>
                    <a:pt x="21" y="0"/>
                  </a:cubicBezTo>
                  <a:cubicBezTo>
                    <a:pt x="9" y="9"/>
                    <a:pt x="0" y="19"/>
                    <a:pt x="6" y="36"/>
                  </a:cubicBezTo>
                  <a:cubicBezTo>
                    <a:pt x="9" y="45"/>
                    <a:pt x="19" y="69"/>
                    <a:pt x="31" y="70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72"/>
            <p:cNvSpPr/>
            <p:nvPr/>
          </p:nvSpPr>
          <p:spPr bwMode="auto">
            <a:xfrm>
              <a:off x="4048125" y="5945188"/>
              <a:ext cx="176212" cy="254000"/>
            </a:xfrm>
            <a:custGeom>
              <a:avLst/>
              <a:gdLst>
                <a:gd name="T0" fmla="*/ 33 w 59"/>
                <a:gd name="T1" fmla="*/ 85 h 85"/>
                <a:gd name="T2" fmla="*/ 59 w 59"/>
                <a:gd name="T3" fmla="*/ 67 h 85"/>
                <a:gd name="T4" fmla="*/ 39 w 59"/>
                <a:gd name="T5" fmla="*/ 18 h 85"/>
                <a:gd name="T6" fmla="*/ 21 w 59"/>
                <a:gd name="T7" fmla="*/ 62 h 85"/>
                <a:gd name="T8" fmla="*/ 33 w 59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5">
                  <a:moveTo>
                    <a:pt x="33" y="85"/>
                  </a:moveTo>
                  <a:cubicBezTo>
                    <a:pt x="40" y="79"/>
                    <a:pt x="49" y="73"/>
                    <a:pt x="59" y="67"/>
                  </a:cubicBezTo>
                  <a:cubicBezTo>
                    <a:pt x="53" y="42"/>
                    <a:pt x="46" y="23"/>
                    <a:pt x="39" y="18"/>
                  </a:cubicBezTo>
                  <a:cubicBezTo>
                    <a:pt x="12" y="0"/>
                    <a:pt x="0" y="25"/>
                    <a:pt x="21" y="62"/>
                  </a:cubicBezTo>
                  <a:cubicBezTo>
                    <a:pt x="26" y="70"/>
                    <a:pt x="30" y="78"/>
                    <a:pt x="33" y="85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73"/>
            <p:cNvSpPr/>
            <p:nvPr/>
          </p:nvSpPr>
          <p:spPr bwMode="auto">
            <a:xfrm>
              <a:off x="2824163" y="6380163"/>
              <a:ext cx="95250" cy="215900"/>
            </a:xfrm>
            <a:custGeom>
              <a:avLst/>
              <a:gdLst>
                <a:gd name="T0" fmla="*/ 24 w 32"/>
                <a:gd name="T1" fmla="*/ 4 h 72"/>
                <a:gd name="T2" fmla="*/ 23 w 32"/>
                <a:gd name="T3" fmla="*/ 4 h 72"/>
                <a:gd name="T4" fmla="*/ 0 w 32"/>
                <a:gd name="T5" fmla="*/ 0 h 72"/>
                <a:gd name="T6" fmla="*/ 12 w 32"/>
                <a:gd name="T7" fmla="*/ 72 h 72"/>
                <a:gd name="T8" fmla="*/ 26 w 32"/>
                <a:gd name="T9" fmla="*/ 50 h 72"/>
                <a:gd name="T10" fmla="*/ 24 w 32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72">
                  <a:moveTo>
                    <a:pt x="24" y="4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17" y="3"/>
                    <a:pt x="8" y="2"/>
                    <a:pt x="0" y="0"/>
                  </a:cubicBezTo>
                  <a:cubicBezTo>
                    <a:pt x="5" y="23"/>
                    <a:pt x="9" y="49"/>
                    <a:pt x="12" y="72"/>
                  </a:cubicBezTo>
                  <a:cubicBezTo>
                    <a:pt x="18" y="66"/>
                    <a:pt x="24" y="58"/>
                    <a:pt x="26" y="50"/>
                  </a:cubicBezTo>
                  <a:cubicBezTo>
                    <a:pt x="32" y="33"/>
                    <a:pt x="30" y="18"/>
                    <a:pt x="24" y="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74"/>
            <p:cNvSpPr/>
            <p:nvPr/>
          </p:nvSpPr>
          <p:spPr bwMode="auto">
            <a:xfrm>
              <a:off x="3152775" y="6138863"/>
              <a:ext cx="71437" cy="238125"/>
            </a:xfrm>
            <a:custGeom>
              <a:avLst/>
              <a:gdLst>
                <a:gd name="T0" fmla="*/ 6 w 24"/>
                <a:gd name="T1" fmla="*/ 78 h 80"/>
                <a:gd name="T2" fmla="*/ 17 w 24"/>
                <a:gd name="T3" fmla="*/ 33 h 80"/>
                <a:gd name="T4" fmla="*/ 1 w 24"/>
                <a:gd name="T5" fmla="*/ 0 h 80"/>
                <a:gd name="T6" fmla="*/ 1 w 24"/>
                <a:gd name="T7" fmla="*/ 17 h 80"/>
                <a:gd name="T8" fmla="*/ 0 w 24"/>
                <a:gd name="T9" fmla="*/ 80 h 80"/>
                <a:gd name="T10" fmla="*/ 6 w 24"/>
                <a:gd name="T11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0">
                  <a:moveTo>
                    <a:pt x="6" y="78"/>
                  </a:moveTo>
                  <a:cubicBezTo>
                    <a:pt x="24" y="71"/>
                    <a:pt x="20" y="49"/>
                    <a:pt x="17" y="33"/>
                  </a:cubicBezTo>
                  <a:cubicBezTo>
                    <a:pt x="14" y="20"/>
                    <a:pt x="8" y="10"/>
                    <a:pt x="1" y="0"/>
                  </a:cubicBezTo>
                  <a:cubicBezTo>
                    <a:pt x="1" y="4"/>
                    <a:pt x="1" y="10"/>
                    <a:pt x="1" y="17"/>
                  </a:cubicBezTo>
                  <a:cubicBezTo>
                    <a:pt x="1" y="31"/>
                    <a:pt x="1" y="55"/>
                    <a:pt x="0" y="80"/>
                  </a:cubicBezTo>
                  <a:cubicBezTo>
                    <a:pt x="2" y="79"/>
                    <a:pt x="4" y="79"/>
                    <a:pt x="6" y="78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75"/>
            <p:cNvSpPr/>
            <p:nvPr/>
          </p:nvSpPr>
          <p:spPr bwMode="auto">
            <a:xfrm>
              <a:off x="1635125" y="7472363"/>
              <a:ext cx="277812" cy="463550"/>
            </a:xfrm>
            <a:custGeom>
              <a:avLst/>
              <a:gdLst>
                <a:gd name="T0" fmla="*/ 68 w 93"/>
                <a:gd name="T1" fmla="*/ 4 h 155"/>
                <a:gd name="T2" fmla="*/ 52 w 93"/>
                <a:gd name="T3" fmla="*/ 2 h 155"/>
                <a:gd name="T4" fmla="*/ 23 w 93"/>
                <a:gd name="T5" fmla="*/ 0 h 155"/>
                <a:gd name="T6" fmla="*/ 5 w 93"/>
                <a:gd name="T7" fmla="*/ 83 h 155"/>
                <a:gd name="T8" fmla="*/ 82 w 93"/>
                <a:gd name="T9" fmla="*/ 98 h 155"/>
                <a:gd name="T10" fmla="*/ 68 w 93"/>
                <a:gd name="T11" fmla="*/ 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55">
                  <a:moveTo>
                    <a:pt x="68" y="4"/>
                  </a:moveTo>
                  <a:cubicBezTo>
                    <a:pt x="63" y="2"/>
                    <a:pt x="58" y="2"/>
                    <a:pt x="52" y="2"/>
                  </a:cubicBezTo>
                  <a:cubicBezTo>
                    <a:pt x="42" y="1"/>
                    <a:pt x="32" y="1"/>
                    <a:pt x="23" y="0"/>
                  </a:cubicBezTo>
                  <a:cubicBezTo>
                    <a:pt x="6" y="24"/>
                    <a:pt x="0" y="52"/>
                    <a:pt x="5" y="83"/>
                  </a:cubicBezTo>
                  <a:cubicBezTo>
                    <a:pt x="18" y="155"/>
                    <a:pt x="93" y="125"/>
                    <a:pt x="82" y="98"/>
                  </a:cubicBezTo>
                  <a:cubicBezTo>
                    <a:pt x="71" y="72"/>
                    <a:pt x="23" y="46"/>
                    <a:pt x="68" y="4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76"/>
            <p:cNvSpPr/>
            <p:nvPr/>
          </p:nvSpPr>
          <p:spPr bwMode="auto">
            <a:xfrm>
              <a:off x="2886075" y="7121525"/>
              <a:ext cx="427037" cy="274638"/>
            </a:xfrm>
            <a:custGeom>
              <a:avLst/>
              <a:gdLst>
                <a:gd name="T0" fmla="*/ 135 w 143"/>
                <a:gd name="T1" fmla="*/ 46 h 92"/>
                <a:gd name="T2" fmla="*/ 93 w 143"/>
                <a:gd name="T3" fmla="*/ 18 h 92"/>
                <a:gd name="T4" fmla="*/ 0 w 143"/>
                <a:gd name="T5" fmla="*/ 9 h 92"/>
                <a:gd name="T6" fmla="*/ 1 w 143"/>
                <a:gd name="T7" fmla="*/ 40 h 92"/>
                <a:gd name="T8" fmla="*/ 0 w 143"/>
                <a:gd name="T9" fmla="*/ 40 h 92"/>
                <a:gd name="T10" fmla="*/ 1 w 143"/>
                <a:gd name="T11" fmla="*/ 46 h 92"/>
                <a:gd name="T12" fmla="*/ 8 w 143"/>
                <a:gd name="T13" fmla="*/ 51 h 92"/>
                <a:gd name="T14" fmla="*/ 16 w 143"/>
                <a:gd name="T15" fmla="*/ 60 h 92"/>
                <a:gd name="T16" fmla="*/ 37 w 143"/>
                <a:gd name="T17" fmla="*/ 84 h 92"/>
                <a:gd name="T18" fmla="*/ 42 w 143"/>
                <a:gd name="T19" fmla="*/ 88 h 92"/>
                <a:gd name="T20" fmla="*/ 51 w 143"/>
                <a:gd name="T21" fmla="*/ 90 h 92"/>
                <a:gd name="T22" fmla="*/ 134 w 143"/>
                <a:gd name="T23" fmla="*/ 92 h 92"/>
                <a:gd name="T24" fmla="*/ 135 w 143"/>
                <a:gd name="T25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92">
                  <a:moveTo>
                    <a:pt x="135" y="46"/>
                  </a:moveTo>
                  <a:cubicBezTo>
                    <a:pt x="126" y="32"/>
                    <a:pt x="109" y="23"/>
                    <a:pt x="93" y="18"/>
                  </a:cubicBezTo>
                  <a:cubicBezTo>
                    <a:pt x="66" y="9"/>
                    <a:pt x="30" y="0"/>
                    <a:pt x="0" y="9"/>
                  </a:cubicBezTo>
                  <a:cubicBezTo>
                    <a:pt x="0" y="28"/>
                    <a:pt x="0" y="40"/>
                    <a:pt x="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2"/>
                    <a:pt x="1" y="44"/>
                    <a:pt x="1" y="46"/>
                  </a:cubicBezTo>
                  <a:cubicBezTo>
                    <a:pt x="1" y="40"/>
                    <a:pt x="6" y="49"/>
                    <a:pt x="8" y="51"/>
                  </a:cubicBezTo>
                  <a:cubicBezTo>
                    <a:pt x="11" y="54"/>
                    <a:pt x="13" y="57"/>
                    <a:pt x="16" y="60"/>
                  </a:cubicBezTo>
                  <a:cubicBezTo>
                    <a:pt x="23" y="68"/>
                    <a:pt x="29" y="78"/>
                    <a:pt x="37" y="84"/>
                  </a:cubicBezTo>
                  <a:cubicBezTo>
                    <a:pt x="39" y="85"/>
                    <a:pt x="41" y="87"/>
                    <a:pt x="42" y="88"/>
                  </a:cubicBezTo>
                  <a:cubicBezTo>
                    <a:pt x="45" y="89"/>
                    <a:pt x="48" y="90"/>
                    <a:pt x="51" y="90"/>
                  </a:cubicBezTo>
                  <a:cubicBezTo>
                    <a:pt x="51" y="90"/>
                    <a:pt x="84" y="91"/>
                    <a:pt x="134" y="92"/>
                  </a:cubicBezTo>
                  <a:cubicBezTo>
                    <a:pt x="138" y="78"/>
                    <a:pt x="143" y="60"/>
                    <a:pt x="135" y="46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77"/>
            <p:cNvSpPr/>
            <p:nvPr/>
          </p:nvSpPr>
          <p:spPr bwMode="auto">
            <a:xfrm>
              <a:off x="3630613" y="6667500"/>
              <a:ext cx="587375" cy="638175"/>
            </a:xfrm>
            <a:custGeom>
              <a:avLst/>
              <a:gdLst>
                <a:gd name="T0" fmla="*/ 123 w 197"/>
                <a:gd name="T1" fmla="*/ 182 h 214"/>
                <a:gd name="T2" fmla="*/ 140 w 197"/>
                <a:gd name="T3" fmla="*/ 139 h 214"/>
                <a:gd name="T4" fmla="*/ 174 w 197"/>
                <a:gd name="T5" fmla="*/ 123 h 214"/>
                <a:gd name="T6" fmla="*/ 197 w 197"/>
                <a:gd name="T7" fmla="*/ 89 h 214"/>
                <a:gd name="T8" fmla="*/ 184 w 197"/>
                <a:gd name="T9" fmla="*/ 70 h 214"/>
                <a:gd name="T10" fmla="*/ 92 w 197"/>
                <a:gd name="T11" fmla="*/ 20 h 214"/>
                <a:gd name="T12" fmla="*/ 43 w 197"/>
                <a:gd name="T13" fmla="*/ 95 h 214"/>
                <a:gd name="T14" fmla="*/ 12 w 197"/>
                <a:gd name="T15" fmla="*/ 172 h 214"/>
                <a:gd name="T16" fmla="*/ 64 w 197"/>
                <a:gd name="T17" fmla="*/ 213 h 214"/>
                <a:gd name="T18" fmla="*/ 123 w 197"/>
                <a:gd name="T19" fmla="*/ 18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214">
                  <a:moveTo>
                    <a:pt x="123" y="182"/>
                  </a:moveTo>
                  <a:cubicBezTo>
                    <a:pt x="126" y="167"/>
                    <a:pt x="127" y="150"/>
                    <a:pt x="140" y="139"/>
                  </a:cubicBezTo>
                  <a:cubicBezTo>
                    <a:pt x="150" y="130"/>
                    <a:pt x="162" y="129"/>
                    <a:pt x="174" y="123"/>
                  </a:cubicBezTo>
                  <a:cubicBezTo>
                    <a:pt x="191" y="113"/>
                    <a:pt x="196" y="102"/>
                    <a:pt x="197" y="89"/>
                  </a:cubicBezTo>
                  <a:cubicBezTo>
                    <a:pt x="190" y="87"/>
                    <a:pt x="183" y="80"/>
                    <a:pt x="184" y="70"/>
                  </a:cubicBezTo>
                  <a:cubicBezTo>
                    <a:pt x="186" y="22"/>
                    <a:pt x="132" y="0"/>
                    <a:pt x="92" y="20"/>
                  </a:cubicBezTo>
                  <a:cubicBezTo>
                    <a:pt x="61" y="37"/>
                    <a:pt x="58" y="66"/>
                    <a:pt x="43" y="95"/>
                  </a:cubicBezTo>
                  <a:cubicBezTo>
                    <a:pt x="29" y="121"/>
                    <a:pt x="0" y="139"/>
                    <a:pt x="12" y="172"/>
                  </a:cubicBezTo>
                  <a:cubicBezTo>
                    <a:pt x="20" y="193"/>
                    <a:pt x="41" y="211"/>
                    <a:pt x="64" y="213"/>
                  </a:cubicBezTo>
                  <a:cubicBezTo>
                    <a:pt x="84" y="214"/>
                    <a:pt x="119" y="206"/>
                    <a:pt x="123" y="182"/>
                  </a:cubicBezTo>
                  <a:close/>
                </a:path>
              </a:pathLst>
            </a:custGeom>
            <a:solidFill>
              <a:srgbClr val="2422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78"/>
            <p:cNvSpPr/>
            <p:nvPr/>
          </p:nvSpPr>
          <p:spPr bwMode="auto">
            <a:xfrm>
              <a:off x="3878263" y="6921500"/>
              <a:ext cx="303212" cy="455613"/>
            </a:xfrm>
            <a:custGeom>
              <a:avLst/>
              <a:gdLst>
                <a:gd name="T0" fmla="*/ 9 w 102"/>
                <a:gd name="T1" fmla="*/ 51 h 153"/>
                <a:gd name="T2" fmla="*/ 20 w 102"/>
                <a:gd name="T3" fmla="*/ 78 h 153"/>
                <a:gd name="T4" fmla="*/ 11 w 102"/>
                <a:gd name="T5" fmla="*/ 101 h 153"/>
                <a:gd name="T6" fmla="*/ 15 w 102"/>
                <a:gd name="T7" fmla="*/ 127 h 153"/>
                <a:gd name="T8" fmla="*/ 30 w 102"/>
                <a:gd name="T9" fmla="*/ 130 h 153"/>
                <a:gd name="T10" fmla="*/ 94 w 102"/>
                <a:gd name="T11" fmla="*/ 112 h 153"/>
                <a:gd name="T12" fmla="*/ 84 w 102"/>
                <a:gd name="T13" fmla="*/ 56 h 153"/>
                <a:gd name="T14" fmla="*/ 65 w 102"/>
                <a:gd name="T15" fmla="*/ 7 h 153"/>
                <a:gd name="T16" fmla="*/ 22 w 102"/>
                <a:gd name="T17" fmla="*/ 11 h 153"/>
                <a:gd name="T18" fmla="*/ 9 w 102"/>
                <a:gd name="T19" fmla="*/ 5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53">
                  <a:moveTo>
                    <a:pt x="9" y="51"/>
                  </a:moveTo>
                  <a:cubicBezTo>
                    <a:pt x="14" y="59"/>
                    <a:pt x="21" y="68"/>
                    <a:pt x="20" y="78"/>
                  </a:cubicBezTo>
                  <a:cubicBezTo>
                    <a:pt x="19" y="87"/>
                    <a:pt x="14" y="93"/>
                    <a:pt x="11" y="101"/>
                  </a:cubicBezTo>
                  <a:cubicBezTo>
                    <a:pt x="8" y="113"/>
                    <a:pt x="10" y="120"/>
                    <a:pt x="15" y="127"/>
                  </a:cubicBezTo>
                  <a:cubicBezTo>
                    <a:pt x="20" y="125"/>
                    <a:pt x="25" y="125"/>
                    <a:pt x="30" y="130"/>
                  </a:cubicBezTo>
                  <a:cubicBezTo>
                    <a:pt x="50" y="153"/>
                    <a:pt x="85" y="139"/>
                    <a:pt x="94" y="112"/>
                  </a:cubicBezTo>
                  <a:cubicBezTo>
                    <a:pt x="102" y="91"/>
                    <a:pt x="90" y="76"/>
                    <a:pt x="84" y="56"/>
                  </a:cubicBezTo>
                  <a:cubicBezTo>
                    <a:pt x="79" y="38"/>
                    <a:pt x="85" y="17"/>
                    <a:pt x="65" y="7"/>
                  </a:cubicBezTo>
                  <a:cubicBezTo>
                    <a:pt x="51" y="0"/>
                    <a:pt x="34" y="1"/>
                    <a:pt x="22" y="11"/>
                  </a:cubicBezTo>
                  <a:cubicBezTo>
                    <a:pt x="13" y="19"/>
                    <a:pt x="0" y="38"/>
                    <a:pt x="9" y="51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79"/>
            <p:cNvSpPr/>
            <p:nvPr/>
          </p:nvSpPr>
          <p:spPr bwMode="auto">
            <a:xfrm>
              <a:off x="4367213" y="6831013"/>
              <a:ext cx="176212" cy="514350"/>
            </a:xfrm>
            <a:custGeom>
              <a:avLst/>
              <a:gdLst>
                <a:gd name="T0" fmla="*/ 75 w 111"/>
                <a:gd name="T1" fmla="*/ 0 h 324"/>
                <a:gd name="T2" fmla="*/ 0 w 111"/>
                <a:gd name="T3" fmla="*/ 324 h 324"/>
                <a:gd name="T4" fmla="*/ 111 w 111"/>
                <a:gd name="T5" fmla="*/ 318 h 324"/>
                <a:gd name="T6" fmla="*/ 75 w 111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324">
                  <a:moveTo>
                    <a:pt x="75" y="0"/>
                  </a:moveTo>
                  <a:lnTo>
                    <a:pt x="0" y="324"/>
                  </a:lnTo>
                  <a:lnTo>
                    <a:pt x="111" y="31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80"/>
            <p:cNvSpPr/>
            <p:nvPr/>
          </p:nvSpPr>
          <p:spPr bwMode="auto">
            <a:xfrm>
              <a:off x="4197350" y="6550025"/>
              <a:ext cx="1233487" cy="1212850"/>
            </a:xfrm>
            <a:custGeom>
              <a:avLst/>
              <a:gdLst>
                <a:gd name="T0" fmla="*/ 413 w 413"/>
                <a:gd name="T1" fmla="*/ 241 h 406"/>
                <a:gd name="T2" fmla="*/ 196 w 413"/>
                <a:gd name="T3" fmla="*/ 23 h 406"/>
                <a:gd name="T4" fmla="*/ 43 w 413"/>
                <a:gd name="T5" fmla="*/ 284 h 406"/>
                <a:gd name="T6" fmla="*/ 109 w 413"/>
                <a:gd name="T7" fmla="*/ 406 h 406"/>
                <a:gd name="T8" fmla="*/ 133 w 413"/>
                <a:gd name="T9" fmla="*/ 343 h 406"/>
                <a:gd name="T10" fmla="*/ 349 w 413"/>
                <a:gd name="T11" fmla="*/ 210 h 406"/>
                <a:gd name="T12" fmla="*/ 413 w 413"/>
                <a:gd name="T13" fmla="*/ 24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3" h="406">
                  <a:moveTo>
                    <a:pt x="413" y="241"/>
                  </a:moveTo>
                  <a:cubicBezTo>
                    <a:pt x="413" y="241"/>
                    <a:pt x="338" y="0"/>
                    <a:pt x="196" y="23"/>
                  </a:cubicBezTo>
                  <a:cubicBezTo>
                    <a:pt x="17" y="52"/>
                    <a:pt x="0" y="184"/>
                    <a:pt x="43" y="284"/>
                  </a:cubicBezTo>
                  <a:cubicBezTo>
                    <a:pt x="86" y="383"/>
                    <a:pt x="109" y="406"/>
                    <a:pt x="109" y="406"/>
                  </a:cubicBezTo>
                  <a:cubicBezTo>
                    <a:pt x="133" y="343"/>
                    <a:pt x="133" y="343"/>
                    <a:pt x="133" y="343"/>
                  </a:cubicBezTo>
                  <a:cubicBezTo>
                    <a:pt x="349" y="210"/>
                    <a:pt x="349" y="210"/>
                    <a:pt x="349" y="210"/>
                  </a:cubicBezTo>
                  <a:lnTo>
                    <a:pt x="413" y="241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81"/>
            <p:cNvSpPr/>
            <p:nvPr/>
          </p:nvSpPr>
          <p:spPr bwMode="auto">
            <a:xfrm>
              <a:off x="4418013" y="7577138"/>
              <a:ext cx="169862" cy="185738"/>
            </a:xfrm>
            <a:custGeom>
              <a:avLst/>
              <a:gdLst>
                <a:gd name="T0" fmla="*/ 0 w 57"/>
                <a:gd name="T1" fmla="*/ 5 h 62"/>
                <a:gd name="T2" fmla="*/ 35 w 57"/>
                <a:gd name="T3" fmla="*/ 62 h 62"/>
                <a:gd name="T4" fmla="*/ 57 w 57"/>
                <a:gd name="T5" fmla="*/ 6 h 62"/>
                <a:gd name="T6" fmla="*/ 0 w 57"/>
                <a:gd name="T7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2">
                  <a:moveTo>
                    <a:pt x="0" y="5"/>
                  </a:moveTo>
                  <a:cubicBezTo>
                    <a:pt x="23" y="50"/>
                    <a:pt x="35" y="62"/>
                    <a:pt x="35" y="62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38" y="0"/>
                    <a:pt x="18" y="0"/>
                    <a:pt x="0" y="5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82"/>
            <p:cNvSpPr/>
            <p:nvPr/>
          </p:nvSpPr>
          <p:spPr bwMode="auto">
            <a:xfrm>
              <a:off x="4283075" y="6600825"/>
              <a:ext cx="782637" cy="800100"/>
            </a:xfrm>
            <a:custGeom>
              <a:avLst/>
              <a:gdLst>
                <a:gd name="T0" fmla="*/ 252 w 262"/>
                <a:gd name="T1" fmla="*/ 67 h 268"/>
                <a:gd name="T2" fmla="*/ 262 w 262"/>
                <a:gd name="T3" fmla="*/ 31 h 268"/>
                <a:gd name="T4" fmla="*/ 167 w 262"/>
                <a:gd name="T5" fmla="*/ 6 h 268"/>
                <a:gd name="T6" fmla="*/ 0 w 262"/>
                <a:gd name="T7" fmla="*/ 132 h 268"/>
                <a:gd name="T8" fmla="*/ 1 w 262"/>
                <a:gd name="T9" fmla="*/ 133 h 268"/>
                <a:gd name="T10" fmla="*/ 83 w 262"/>
                <a:gd name="T11" fmla="*/ 169 h 268"/>
                <a:gd name="T12" fmla="*/ 155 w 262"/>
                <a:gd name="T13" fmla="*/ 187 h 268"/>
                <a:gd name="T14" fmla="*/ 198 w 262"/>
                <a:gd name="T15" fmla="*/ 268 h 268"/>
                <a:gd name="T16" fmla="*/ 242 w 262"/>
                <a:gd name="T17" fmla="*/ 242 h 268"/>
                <a:gd name="T18" fmla="*/ 228 w 262"/>
                <a:gd name="T19" fmla="*/ 137 h 268"/>
                <a:gd name="T20" fmla="*/ 252 w 262"/>
                <a:gd name="T21" fmla="*/ 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268">
                  <a:moveTo>
                    <a:pt x="252" y="67"/>
                  </a:moveTo>
                  <a:cubicBezTo>
                    <a:pt x="256" y="56"/>
                    <a:pt x="260" y="44"/>
                    <a:pt x="262" y="31"/>
                  </a:cubicBezTo>
                  <a:cubicBezTo>
                    <a:pt x="235" y="12"/>
                    <a:pt x="203" y="0"/>
                    <a:pt x="167" y="6"/>
                  </a:cubicBezTo>
                  <a:cubicBezTo>
                    <a:pt x="64" y="22"/>
                    <a:pt x="15" y="73"/>
                    <a:pt x="0" y="132"/>
                  </a:cubicBezTo>
                  <a:cubicBezTo>
                    <a:pt x="0" y="132"/>
                    <a:pt x="1" y="132"/>
                    <a:pt x="1" y="133"/>
                  </a:cubicBezTo>
                  <a:cubicBezTo>
                    <a:pt x="28" y="149"/>
                    <a:pt x="50" y="168"/>
                    <a:pt x="83" y="169"/>
                  </a:cubicBezTo>
                  <a:cubicBezTo>
                    <a:pt x="109" y="171"/>
                    <a:pt x="133" y="172"/>
                    <a:pt x="155" y="187"/>
                  </a:cubicBezTo>
                  <a:cubicBezTo>
                    <a:pt x="182" y="206"/>
                    <a:pt x="190" y="238"/>
                    <a:pt x="198" y="268"/>
                  </a:cubicBezTo>
                  <a:cubicBezTo>
                    <a:pt x="242" y="242"/>
                    <a:pt x="242" y="242"/>
                    <a:pt x="242" y="242"/>
                  </a:cubicBezTo>
                  <a:cubicBezTo>
                    <a:pt x="216" y="214"/>
                    <a:pt x="217" y="174"/>
                    <a:pt x="228" y="137"/>
                  </a:cubicBezTo>
                  <a:cubicBezTo>
                    <a:pt x="235" y="113"/>
                    <a:pt x="245" y="91"/>
                    <a:pt x="252" y="67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83"/>
            <p:cNvSpPr/>
            <p:nvPr/>
          </p:nvSpPr>
          <p:spPr bwMode="auto">
            <a:xfrm>
              <a:off x="5245100" y="7058025"/>
              <a:ext cx="185737" cy="212725"/>
            </a:xfrm>
            <a:custGeom>
              <a:avLst/>
              <a:gdLst>
                <a:gd name="T0" fmla="*/ 0 w 62"/>
                <a:gd name="T1" fmla="*/ 41 h 71"/>
                <a:gd name="T2" fmla="*/ 62 w 62"/>
                <a:gd name="T3" fmla="*/ 71 h 71"/>
                <a:gd name="T4" fmla="*/ 33 w 62"/>
                <a:gd name="T5" fmla="*/ 0 h 71"/>
                <a:gd name="T6" fmla="*/ 0 w 62"/>
                <a:gd name="T7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71">
                  <a:moveTo>
                    <a:pt x="0" y="41"/>
                  </a:move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52" y="39"/>
                    <a:pt x="33" y="0"/>
                  </a:cubicBezTo>
                  <a:cubicBezTo>
                    <a:pt x="17" y="10"/>
                    <a:pt x="6" y="23"/>
                    <a:pt x="0" y="41"/>
                  </a:cubicBezTo>
                  <a:close/>
                </a:path>
              </a:pathLst>
            </a:custGeom>
            <a:solidFill>
              <a:srgbClr val="F7F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84"/>
            <p:cNvSpPr/>
            <p:nvPr/>
          </p:nvSpPr>
          <p:spPr bwMode="auto">
            <a:xfrm>
              <a:off x="4292600" y="7031038"/>
              <a:ext cx="349250" cy="349250"/>
            </a:xfrm>
            <a:custGeom>
              <a:avLst/>
              <a:gdLst>
                <a:gd name="T0" fmla="*/ 220 w 220"/>
                <a:gd name="T1" fmla="*/ 8 h 220"/>
                <a:gd name="T2" fmla="*/ 0 w 220"/>
                <a:gd name="T3" fmla="*/ 220 h 220"/>
                <a:gd name="T4" fmla="*/ 216 w 220"/>
                <a:gd name="T5" fmla="*/ 0 h 220"/>
                <a:gd name="T6" fmla="*/ 220 w 220"/>
                <a:gd name="T7" fmla="*/ 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220">
                  <a:moveTo>
                    <a:pt x="220" y="8"/>
                  </a:moveTo>
                  <a:lnTo>
                    <a:pt x="0" y="220"/>
                  </a:lnTo>
                  <a:lnTo>
                    <a:pt x="216" y="0"/>
                  </a:lnTo>
                  <a:lnTo>
                    <a:pt x="220" y="8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85"/>
            <p:cNvSpPr/>
            <p:nvPr/>
          </p:nvSpPr>
          <p:spPr bwMode="auto">
            <a:xfrm>
              <a:off x="4214813" y="6992938"/>
              <a:ext cx="396875" cy="223838"/>
            </a:xfrm>
            <a:custGeom>
              <a:avLst/>
              <a:gdLst>
                <a:gd name="T0" fmla="*/ 250 w 250"/>
                <a:gd name="T1" fmla="*/ 7 h 141"/>
                <a:gd name="T2" fmla="*/ 245 w 250"/>
                <a:gd name="T3" fmla="*/ 0 h 141"/>
                <a:gd name="T4" fmla="*/ 0 w 250"/>
                <a:gd name="T5" fmla="*/ 141 h 141"/>
                <a:gd name="T6" fmla="*/ 250 w 250"/>
                <a:gd name="T7" fmla="*/ 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0" h="141">
                  <a:moveTo>
                    <a:pt x="250" y="7"/>
                  </a:moveTo>
                  <a:lnTo>
                    <a:pt x="245" y="0"/>
                  </a:lnTo>
                  <a:lnTo>
                    <a:pt x="0" y="141"/>
                  </a:lnTo>
                  <a:lnTo>
                    <a:pt x="250" y="7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86"/>
            <p:cNvSpPr/>
            <p:nvPr/>
          </p:nvSpPr>
          <p:spPr bwMode="auto">
            <a:xfrm>
              <a:off x="4167188" y="6938963"/>
              <a:ext cx="406400" cy="92075"/>
            </a:xfrm>
            <a:custGeom>
              <a:avLst/>
              <a:gdLst>
                <a:gd name="T0" fmla="*/ 256 w 256"/>
                <a:gd name="T1" fmla="*/ 6 h 58"/>
                <a:gd name="T2" fmla="*/ 252 w 256"/>
                <a:gd name="T3" fmla="*/ 0 h 58"/>
                <a:gd name="T4" fmla="*/ 0 w 256"/>
                <a:gd name="T5" fmla="*/ 58 h 58"/>
                <a:gd name="T6" fmla="*/ 256 w 256"/>
                <a:gd name="T7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" h="58">
                  <a:moveTo>
                    <a:pt x="256" y="6"/>
                  </a:moveTo>
                  <a:lnTo>
                    <a:pt x="252" y="0"/>
                  </a:lnTo>
                  <a:lnTo>
                    <a:pt x="0" y="58"/>
                  </a:lnTo>
                  <a:lnTo>
                    <a:pt x="256" y="6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87"/>
            <p:cNvSpPr/>
            <p:nvPr/>
          </p:nvSpPr>
          <p:spPr bwMode="auto">
            <a:xfrm>
              <a:off x="4854575" y="6796088"/>
              <a:ext cx="474662" cy="125413"/>
            </a:xfrm>
            <a:custGeom>
              <a:avLst/>
              <a:gdLst>
                <a:gd name="T0" fmla="*/ 3 w 299"/>
                <a:gd name="T1" fmla="*/ 79 h 79"/>
                <a:gd name="T2" fmla="*/ 299 w 299"/>
                <a:gd name="T3" fmla="*/ 0 h 79"/>
                <a:gd name="T4" fmla="*/ 0 w 299"/>
                <a:gd name="T5" fmla="*/ 73 h 79"/>
                <a:gd name="T6" fmla="*/ 3 w 299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9" h="79">
                  <a:moveTo>
                    <a:pt x="3" y="79"/>
                  </a:moveTo>
                  <a:lnTo>
                    <a:pt x="299" y="0"/>
                  </a:lnTo>
                  <a:lnTo>
                    <a:pt x="0" y="73"/>
                  </a:lnTo>
                  <a:lnTo>
                    <a:pt x="3" y="79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88"/>
            <p:cNvSpPr/>
            <p:nvPr/>
          </p:nvSpPr>
          <p:spPr bwMode="auto">
            <a:xfrm>
              <a:off x="4838700" y="6646863"/>
              <a:ext cx="392112" cy="228600"/>
            </a:xfrm>
            <a:custGeom>
              <a:avLst/>
              <a:gdLst>
                <a:gd name="T0" fmla="*/ 2 w 247"/>
                <a:gd name="T1" fmla="*/ 144 h 144"/>
                <a:gd name="T2" fmla="*/ 0 w 247"/>
                <a:gd name="T3" fmla="*/ 137 h 144"/>
                <a:gd name="T4" fmla="*/ 247 w 247"/>
                <a:gd name="T5" fmla="*/ 0 h 144"/>
                <a:gd name="T6" fmla="*/ 2 w 247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" h="144">
                  <a:moveTo>
                    <a:pt x="2" y="144"/>
                  </a:moveTo>
                  <a:lnTo>
                    <a:pt x="0" y="137"/>
                  </a:lnTo>
                  <a:lnTo>
                    <a:pt x="247" y="0"/>
                  </a:lnTo>
                  <a:lnTo>
                    <a:pt x="2" y="14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89"/>
            <p:cNvSpPr/>
            <p:nvPr/>
          </p:nvSpPr>
          <p:spPr bwMode="auto">
            <a:xfrm>
              <a:off x="4808538" y="6508750"/>
              <a:ext cx="287337" cy="307975"/>
            </a:xfrm>
            <a:custGeom>
              <a:avLst/>
              <a:gdLst>
                <a:gd name="T0" fmla="*/ 4 w 181"/>
                <a:gd name="T1" fmla="*/ 194 h 194"/>
                <a:gd name="T2" fmla="*/ 0 w 181"/>
                <a:gd name="T3" fmla="*/ 186 h 194"/>
                <a:gd name="T4" fmla="*/ 181 w 181"/>
                <a:gd name="T5" fmla="*/ 0 h 194"/>
                <a:gd name="T6" fmla="*/ 4 w 181"/>
                <a:gd name="T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94">
                  <a:moveTo>
                    <a:pt x="4" y="194"/>
                  </a:moveTo>
                  <a:lnTo>
                    <a:pt x="0" y="186"/>
                  </a:lnTo>
                  <a:lnTo>
                    <a:pt x="181" y="0"/>
                  </a:lnTo>
                  <a:lnTo>
                    <a:pt x="4" y="19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90"/>
            <p:cNvSpPr/>
            <p:nvPr/>
          </p:nvSpPr>
          <p:spPr bwMode="auto">
            <a:xfrm>
              <a:off x="4522788" y="6718300"/>
              <a:ext cx="265112" cy="220663"/>
            </a:xfrm>
            <a:custGeom>
              <a:avLst/>
              <a:gdLst>
                <a:gd name="T0" fmla="*/ 35 w 89"/>
                <a:gd name="T1" fmla="*/ 31 h 74"/>
                <a:gd name="T2" fmla="*/ 66 w 89"/>
                <a:gd name="T3" fmla="*/ 73 h 74"/>
                <a:gd name="T4" fmla="*/ 71 w 89"/>
                <a:gd name="T5" fmla="*/ 74 h 74"/>
                <a:gd name="T6" fmla="*/ 70 w 89"/>
                <a:gd name="T7" fmla="*/ 70 h 74"/>
                <a:gd name="T8" fmla="*/ 72 w 89"/>
                <a:gd name="T9" fmla="*/ 72 h 74"/>
                <a:gd name="T10" fmla="*/ 74 w 89"/>
                <a:gd name="T11" fmla="*/ 67 h 74"/>
                <a:gd name="T12" fmla="*/ 53 w 89"/>
                <a:gd name="T13" fmla="*/ 19 h 74"/>
                <a:gd name="T14" fmla="*/ 89 w 89"/>
                <a:gd name="T15" fmla="*/ 0 h 74"/>
                <a:gd name="T16" fmla="*/ 46 w 89"/>
                <a:gd name="T17" fmla="*/ 26 h 74"/>
                <a:gd name="T18" fmla="*/ 47 w 89"/>
                <a:gd name="T19" fmla="*/ 31 h 74"/>
                <a:gd name="T20" fmla="*/ 45 w 89"/>
                <a:gd name="T21" fmla="*/ 28 h 74"/>
                <a:gd name="T22" fmla="*/ 0 w 89"/>
                <a:gd name="T23" fmla="*/ 51 h 74"/>
                <a:gd name="T24" fmla="*/ 35 w 89"/>
                <a:gd name="T25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74">
                  <a:moveTo>
                    <a:pt x="35" y="31"/>
                  </a:moveTo>
                  <a:cubicBezTo>
                    <a:pt x="50" y="32"/>
                    <a:pt x="66" y="73"/>
                    <a:pt x="66" y="73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1" y="74"/>
                    <a:pt x="70" y="72"/>
                    <a:pt x="70" y="70"/>
                  </a:cubicBezTo>
                  <a:cubicBezTo>
                    <a:pt x="71" y="71"/>
                    <a:pt x="72" y="72"/>
                    <a:pt x="72" y="72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7"/>
                    <a:pt x="47" y="33"/>
                    <a:pt x="53" y="19"/>
                  </a:cubicBezTo>
                  <a:cubicBezTo>
                    <a:pt x="59" y="6"/>
                    <a:pt x="89" y="0"/>
                    <a:pt x="89" y="0"/>
                  </a:cubicBezTo>
                  <a:cubicBezTo>
                    <a:pt x="89" y="0"/>
                    <a:pt x="44" y="1"/>
                    <a:pt x="46" y="26"/>
                  </a:cubicBezTo>
                  <a:cubicBezTo>
                    <a:pt x="47" y="28"/>
                    <a:pt x="47" y="29"/>
                    <a:pt x="47" y="31"/>
                  </a:cubicBezTo>
                  <a:cubicBezTo>
                    <a:pt x="46" y="30"/>
                    <a:pt x="46" y="29"/>
                    <a:pt x="45" y="28"/>
                  </a:cubicBezTo>
                  <a:cubicBezTo>
                    <a:pt x="24" y="13"/>
                    <a:pt x="0" y="51"/>
                    <a:pt x="0" y="51"/>
                  </a:cubicBezTo>
                  <a:cubicBezTo>
                    <a:pt x="0" y="51"/>
                    <a:pt x="20" y="29"/>
                    <a:pt x="35" y="31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91"/>
            <p:cNvSpPr/>
            <p:nvPr/>
          </p:nvSpPr>
          <p:spPr bwMode="auto">
            <a:xfrm>
              <a:off x="4665663" y="6884988"/>
              <a:ext cx="146050" cy="115888"/>
            </a:xfrm>
            <a:custGeom>
              <a:avLst/>
              <a:gdLst>
                <a:gd name="T0" fmla="*/ 4 w 49"/>
                <a:gd name="T1" fmla="*/ 31 h 39"/>
                <a:gd name="T2" fmla="*/ 17 w 49"/>
                <a:gd name="T3" fmla="*/ 7 h 39"/>
                <a:gd name="T4" fmla="*/ 45 w 49"/>
                <a:gd name="T5" fmla="*/ 8 h 39"/>
                <a:gd name="T6" fmla="*/ 32 w 49"/>
                <a:gd name="T7" fmla="*/ 32 h 39"/>
                <a:gd name="T8" fmla="*/ 4 w 49"/>
                <a:gd name="T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9">
                  <a:moveTo>
                    <a:pt x="4" y="31"/>
                  </a:moveTo>
                  <a:cubicBezTo>
                    <a:pt x="0" y="24"/>
                    <a:pt x="6" y="13"/>
                    <a:pt x="17" y="7"/>
                  </a:cubicBezTo>
                  <a:cubicBezTo>
                    <a:pt x="28" y="0"/>
                    <a:pt x="41" y="1"/>
                    <a:pt x="45" y="8"/>
                  </a:cubicBezTo>
                  <a:cubicBezTo>
                    <a:pt x="49" y="15"/>
                    <a:pt x="43" y="26"/>
                    <a:pt x="32" y="32"/>
                  </a:cubicBezTo>
                  <a:cubicBezTo>
                    <a:pt x="20" y="39"/>
                    <a:pt x="8" y="38"/>
                    <a:pt x="4" y="31"/>
                  </a:cubicBezTo>
                  <a:close/>
                </a:path>
              </a:pathLst>
            </a:custGeom>
            <a:solidFill>
              <a:srgbClr val="754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92"/>
            <p:cNvSpPr/>
            <p:nvPr/>
          </p:nvSpPr>
          <p:spPr bwMode="auto">
            <a:xfrm>
              <a:off x="4976813" y="6911975"/>
              <a:ext cx="128587" cy="128588"/>
            </a:xfrm>
            <a:custGeom>
              <a:avLst/>
              <a:gdLst>
                <a:gd name="T0" fmla="*/ 5 w 43"/>
                <a:gd name="T1" fmla="*/ 31 h 43"/>
                <a:gd name="T2" fmla="*/ 12 w 43"/>
                <a:gd name="T3" fmla="*/ 5 h 43"/>
                <a:gd name="T4" fmla="*/ 38 w 43"/>
                <a:gd name="T5" fmla="*/ 12 h 43"/>
                <a:gd name="T6" fmla="*/ 31 w 43"/>
                <a:gd name="T7" fmla="*/ 38 h 43"/>
                <a:gd name="T8" fmla="*/ 5 w 43"/>
                <a:gd name="T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5" y="31"/>
                  </a:moveTo>
                  <a:cubicBezTo>
                    <a:pt x="0" y="22"/>
                    <a:pt x="3" y="10"/>
                    <a:pt x="12" y="5"/>
                  </a:cubicBezTo>
                  <a:cubicBezTo>
                    <a:pt x="21" y="0"/>
                    <a:pt x="33" y="3"/>
                    <a:pt x="38" y="12"/>
                  </a:cubicBezTo>
                  <a:cubicBezTo>
                    <a:pt x="43" y="21"/>
                    <a:pt x="40" y="33"/>
                    <a:pt x="31" y="38"/>
                  </a:cubicBezTo>
                  <a:cubicBezTo>
                    <a:pt x="22" y="43"/>
                    <a:pt x="10" y="40"/>
                    <a:pt x="5" y="31"/>
                  </a:cubicBezTo>
                  <a:close/>
                </a:path>
              </a:pathLst>
            </a:cu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93"/>
            <p:cNvSpPr/>
            <p:nvPr/>
          </p:nvSpPr>
          <p:spPr bwMode="auto">
            <a:xfrm>
              <a:off x="5045075" y="6945313"/>
              <a:ext cx="41275" cy="44450"/>
            </a:xfrm>
            <a:custGeom>
              <a:avLst/>
              <a:gdLst>
                <a:gd name="T0" fmla="*/ 1 w 14"/>
                <a:gd name="T1" fmla="*/ 11 h 15"/>
                <a:gd name="T2" fmla="*/ 4 w 14"/>
                <a:gd name="T3" fmla="*/ 2 h 15"/>
                <a:gd name="T4" fmla="*/ 13 w 14"/>
                <a:gd name="T5" fmla="*/ 4 h 15"/>
                <a:gd name="T6" fmla="*/ 10 w 14"/>
                <a:gd name="T7" fmla="*/ 13 h 15"/>
                <a:gd name="T8" fmla="*/ 1 w 14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" y="11"/>
                  </a:move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4" y="8"/>
                    <a:pt x="13" y="12"/>
                    <a:pt x="10" y="13"/>
                  </a:cubicBezTo>
                  <a:cubicBezTo>
                    <a:pt x="7" y="15"/>
                    <a:pt x="3" y="14"/>
                    <a:pt x="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94"/>
            <p:cNvSpPr/>
            <p:nvPr/>
          </p:nvSpPr>
          <p:spPr bwMode="auto">
            <a:xfrm>
              <a:off x="4556125" y="7156450"/>
              <a:ext cx="127000" cy="125413"/>
            </a:xfrm>
            <a:custGeom>
              <a:avLst/>
              <a:gdLst>
                <a:gd name="T0" fmla="*/ 5 w 43"/>
                <a:gd name="T1" fmla="*/ 30 h 42"/>
                <a:gd name="T2" fmla="*/ 12 w 43"/>
                <a:gd name="T3" fmla="*/ 5 h 42"/>
                <a:gd name="T4" fmla="*/ 38 w 43"/>
                <a:gd name="T5" fmla="*/ 12 h 42"/>
                <a:gd name="T6" fmla="*/ 31 w 43"/>
                <a:gd name="T7" fmla="*/ 37 h 42"/>
                <a:gd name="T8" fmla="*/ 5 w 43"/>
                <a:gd name="T9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5" y="30"/>
                  </a:moveTo>
                  <a:cubicBezTo>
                    <a:pt x="0" y="21"/>
                    <a:pt x="4" y="10"/>
                    <a:pt x="12" y="5"/>
                  </a:cubicBezTo>
                  <a:cubicBezTo>
                    <a:pt x="21" y="0"/>
                    <a:pt x="33" y="3"/>
                    <a:pt x="38" y="12"/>
                  </a:cubicBezTo>
                  <a:cubicBezTo>
                    <a:pt x="43" y="21"/>
                    <a:pt x="40" y="32"/>
                    <a:pt x="31" y="37"/>
                  </a:cubicBezTo>
                  <a:cubicBezTo>
                    <a:pt x="22" y="42"/>
                    <a:pt x="11" y="39"/>
                    <a:pt x="5" y="30"/>
                  </a:cubicBezTo>
                  <a:close/>
                </a:path>
              </a:pathLst>
            </a:cu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95"/>
            <p:cNvSpPr/>
            <p:nvPr/>
          </p:nvSpPr>
          <p:spPr bwMode="auto">
            <a:xfrm>
              <a:off x="4624388" y="7189788"/>
              <a:ext cx="44450" cy="44450"/>
            </a:xfrm>
            <a:custGeom>
              <a:avLst/>
              <a:gdLst>
                <a:gd name="T0" fmla="*/ 2 w 15"/>
                <a:gd name="T1" fmla="*/ 11 h 15"/>
                <a:gd name="T2" fmla="*/ 4 w 15"/>
                <a:gd name="T3" fmla="*/ 2 h 15"/>
                <a:gd name="T4" fmla="*/ 13 w 15"/>
                <a:gd name="T5" fmla="*/ 4 h 15"/>
                <a:gd name="T6" fmla="*/ 10 w 15"/>
                <a:gd name="T7" fmla="*/ 13 h 15"/>
                <a:gd name="T8" fmla="*/ 2 w 15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2" y="11"/>
                  </a:moveTo>
                  <a:cubicBezTo>
                    <a:pt x="0" y="7"/>
                    <a:pt x="1" y="4"/>
                    <a:pt x="4" y="2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5" y="7"/>
                    <a:pt x="14" y="11"/>
                    <a:pt x="10" y="13"/>
                  </a:cubicBezTo>
                  <a:cubicBezTo>
                    <a:pt x="7" y="15"/>
                    <a:pt x="3" y="14"/>
                    <a:pt x="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7017803" y="4465635"/>
            <a:ext cx="2097203" cy="1955695"/>
            <a:chOff x="1366838" y="771525"/>
            <a:chExt cx="2719387" cy="2513013"/>
          </a:xfrm>
        </p:grpSpPr>
        <p:sp>
          <p:nvSpPr>
            <p:cNvPr id="175" name="Oval 96"/>
            <p:cNvSpPr>
              <a:spLocks noChangeArrowheads="1"/>
            </p:cNvSpPr>
            <p:nvPr/>
          </p:nvSpPr>
          <p:spPr bwMode="auto">
            <a:xfrm>
              <a:off x="1366838" y="3127375"/>
              <a:ext cx="2719387" cy="157163"/>
            </a:xfrm>
            <a:prstGeom prst="ellipse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97"/>
            <p:cNvSpPr/>
            <p:nvPr/>
          </p:nvSpPr>
          <p:spPr bwMode="auto">
            <a:xfrm>
              <a:off x="1620838" y="771525"/>
              <a:ext cx="2233612" cy="2505075"/>
            </a:xfrm>
            <a:custGeom>
              <a:avLst/>
              <a:gdLst>
                <a:gd name="T0" fmla="*/ 740 w 748"/>
                <a:gd name="T1" fmla="*/ 798 h 839"/>
                <a:gd name="T2" fmla="*/ 691 w 748"/>
                <a:gd name="T3" fmla="*/ 779 h 839"/>
                <a:gd name="T4" fmla="*/ 594 w 748"/>
                <a:gd name="T5" fmla="*/ 632 h 839"/>
                <a:gd name="T6" fmla="*/ 589 w 748"/>
                <a:gd name="T7" fmla="*/ 448 h 839"/>
                <a:gd name="T8" fmla="*/ 299 w 748"/>
                <a:gd name="T9" fmla="*/ 369 h 839"/>
                <a:gd name="T10" fmla="*/ 110 w 748"/>
                <a:gd name="T11" fmla="*/ 391 h 839"/>
                <a:gd name="T12" fmla="*/ 82 w 748"/>
                <a:gd name="T13" fmla="*/ 379 h 839"/>
                <a:gd name="T14" fmla="*/ 75 w 748"/>
                <a:gd name="T15" fmla="*/ 146 h 839"/>
                <a:gd name="T16" fmla="*/ 61 w 748"/>
                <a:gd name="T17" fmla="*/ 2 h 839"/>
                <a:gd name="T18" fmla="*/ 51 w 748"/>
                <a:gd name="T19" fmla="*/ 386 h 839"/>
                <a:gd name="T20" fmla="*/ 51 w 748"/>
                <a:gd name="T21" fmla="*/ 493 h 839"/>
                <a:gd name="T22" fmla="*/ 43 w 748"/>
                <a:gd name="T23" fmla="*/ 794 h 839"/>
                <a:gd name="T24" fmla="*/ 76 w 748"/>
                <a:gd name="T25" fmla="*/ 797 h 839"/>
                <a:gd name="T26" fmla="*/ 66 w 748"/>
                <a:gd name="T27" fmla="*/ 706 h 839"/>
                <a:gd name="T28" fmla="*/ 71 w 748"/>
                <a:gd name="T29" fmla="*/ 633 h 839"/>
                <a:gd name="T30" fmla="*/ 124 w 748"/>
                <a:gd name="T31" fmla="*/ 633 h 839"/>
                <a:gd name="T32" fmla="*/ 137 w 748"/>
                <a:gd name="T33" fmla="*/ 812 h 839"/>
                <a:gd name="T34" fmla="*/ 148 w 748"/>
                <a:gd name="T35" fmla="*/ 768 h 839"/>
                <a:gd name="T36" fmla="*/ 150 w 748"/>
                <a:gd name="T37" fmla="*/ 636 h 839"/>
                <a:gd name="T38" fmla="*/ 297 w 748"/>
                <a:gd name="T39" fmla="*/ 568 h 839"/>
                <a:gd name="T40" fmla="*/ 450 w 748"/>
                <a:gd name="T41" fmla="*/ 612 h 839"/>
                <a:gd name="T42" fmla="*/ 560 w 748"/>
                <a:gd name="T43" fmla="*/ 777 h 839"/>
                <a:gd name="T44" fmla="*/ 650 w 748"/>
                <a:gd name="T45" fmla="*/ 825 h 839"/>
                <a:gd name="T46" fmla="*/ 626 w 748"/>
                <a:gd name="T47" fmla="*/ 795 h 839"/>
                <a:gd name="T48" fmla="*/ 548 w 748"/>
                <a:gd name="T49" fmla="*/ 717 h 839"/>
                <a:gd name="T50" fmla="*/ 507 w 748"/>
                <a:gd name="T51" fmla="*/ 636 h 839"/>
                <a:gd name="T52" fmla="*/ 510 w 748"/>
                <a:gd name="T53" fmla="*/ 636 h 839"/>
                <a:gd name="T54" fmla="*/ 557 w 748"/>
                <a:gd name="T55" fmla="*/ 635 h 839"/>
                <a:gd name="T56" fmla="*/ 692 w 748"/>
                <a:gd name="T57" fmla="*/ 809 h 839"/>
                <a:gd name="T58" fmla="*/ 740 w 748"/>
                <a:gd name="T59" fmla="*/ 798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48" h="839">
                  <a:moveTo>
                    <a:pt x="740" y="798"/>
                  </a:moveTo>
                  <a:cubicBezTo>
                    <a:pt x="733" y="782"/>
                    <a:pt x="717" y="798"/>
                    <a:pt x="691" y="779"/>
                  </a:cubicBezTo>
                  <a:cubicBezTo>
                    <a:pt x="668" y="761"/>
                    <a:pt x="607" y="656"/>
                    <a:pt x="594" y="632"/>
                  </a:cubicBezTo>
                  <a:cubicBezTo>
                    <a:pt x="592" y="549"/>
                    <a:pt x="589" y="448"/>
                    <a:pt x="589" y="448"/>
                  </a:cubicBezTo>
                  <a:cubicBezTo>
                    <a:pt x="589" y="448"/>
                    <a:pt x="437" y="376"/>
                    <a:pt x="299" y="369"/>
                  </a:cubicBezTo>
                  <a:cubicBezTo>
                    <a:pt x="203" y="363"/>
                    <a:pt x="139" y="380"/>
                    <a:pt x="110" y="391"/>
                  </a:cubicBezTo>
                  <a:cubicBezTo>
                    <a:pt x="100" y="391"/>
                    <a:pt x="86" y="390"/>
                    <a:pt x="82" y="379"/>
                  </a:cubicBezTo>
                  <a:cubicBezTo>
                    <a:pt x="80" y="370"/>
                    <a:pt x="73" y="246"/>
                    <a:pt x="75" y="146"/>
                  </a:cubicBezTo>
                  <a:cubicBezTo>
                    <a:pt x="76" y="63"/>
                    <a:pt x="88" y="0"/>
                    <a:pt x="61" y="2"/>
                  </a:cubicBezTo>
                  <a:cubicBezTo>
                    <a:pt x="0" y="5"/>
                    <a:pt x="48" y="352"/>
                    <a:pt x="51" y="386"/>
                  </a:cubicBezTo>
                  <a:cubicBezTo>
                    <a:pt x="53" y="419"/>
                    <a:pt x="51" y="493"/>
                    <a:pt x="51" y="493"/>
                  </a:cubicBezTo>
                  <a:cubicBezTo>
                    <a:pt x="51" y="493"/>
                    <a:pt x="35" y="772"/>
                    <a:pt x="43" y="794"/>
                  </a:cubicBezTo>
                  <a:cubicBezTo>
                    <a:pt x="53" y="825"/>
                    <a:pt x="77" y="821"/>
                    <a:pt x="76" y="797"/>
                  </a:cubicBezTo>
                  <a:cubicBezTo>
                    <a:pt x="75" y="773"/>
                    <a:pt x="63" y="749"/>
                    <a:pt x="66" y="706"/>
                  </a:cubicBezTo>
                  <a:cubicBezTo>
                    <a:pt x="68" y="684"/>
                    <a:pt x="71" y="633"/>
                    <a:pt x="71" y="633"/>
                  </a:cubicBezTo>
                  <a:cubicBezTo>
                    <a:pt x="124" y="633"/>
                    <a:pt x="124" y="633"/>
                    <a:pt x="124" y="633"/>
                  </a:cubicBezTo>
                  <a:cubicBezTo>
                    <a:pt x="124" y="633"/>
                    <a:pt x="109" y="800"/>
                    <a:pt x="137" y="812"/>
                  </a:cubicBezTo>
                  <a:cubicBezTo>
                    <a:pt x="165" y="824"/>
                    <a:pt x="154" y="795"/>
                    <a:pt x="148" y="768"/>
                  </a:cubicBezTo>
                  <a:cubicBezTo>
                    <a:pt x="143" y="740"/>
                    <a:pt x="150" y="636"/>
                    <a:pt x="150" y="636"/>
                  </a:cubicBezTo>
                  <a:cubicBezTo>
                    <a:pt x="150" y="636"/>
                    <a:pt x="197" y="577"/>
                    <a:pt x="297" y="568"/>
                  </a:cubicBezTo>
                  <a:cubicBezTo>
                    <a:pt x="362" y="562"/>
                    <a:pt x="417" y="588"/>
                    <a:pt x="450" y="612"/>
                  </a:cubicBezTo>
                  <a:cubicBezTo>
                    <a:pt x="450" y="612"/>
                    <a:pt x="531" y="741"/>
                    <a:pt x="560" y="777"/>
                  </a:cubicBezTo>
                  <a:cubicBezTo>
                    <a:pt x="590" y="814"/>
                    <a:pt x="624" y="839"/>
                    <a:pt x="650" y="825"/>
                  </a:cubicBezTo>
                  <a:cubicBezTo>
                    <a:pt x="675" y="812"/>
                    <a:pt x="661" y="809"/>
                    <a:pt x="626" y="795"/>
                  </a:cubicBezTo>
                  <a:cubicBezTo>
                    <a:pt x="590" y="781"/>
                    <a:pt x="578" y="765"/>
                    <a:pt x="548" y="717"/>
                  </a:cubicBezTo>
                  <a:cubicBezTo>
                    <a:pt x="528" y="686"/>
                    <a:pt x="514" y="654"/>
                    <a:pt x="507" y="636"/>
                  </a:cubicBezTo>
                  <a:cubicBezTo>
                    <a:pt x="508" y="636"/>
                    <a:pt x="509" y="636"/>
                    <a:pt x="510" y="636"/>
                  </a:cubicBezTo>
                  <a:cubicBezTo>
                    <a:pt x="526" y="636"/>
                    <a:pt x="541" y="636"/>
                    <a:pt x="557" y="635"/>
                  </a:cubicBezTo>
                  <a:cubicBezTo>
                    <a:pt x="580" y="674"/>
                    <a:pt x="651" y="791"/>
                    <a:pt x="692" y="809"/>
                  </a:cubicBezTo>
                  <a:cubicBezTo>
                    <a:pt x="743" y="832"/>
                    <a:pt x="748" y="814"/>
                    <a:pt x="740" y="798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98"/>
            <p:cNvSpPr/>
            <p:nvPr/>
          </p:nvSpPr>
          <p:spPr bwMode="auto">
            <a:xfrm>
              <a:off x="1990725" y="1897063"/>
              <a:ext cx="241300" cy="684213"/>
            </a:xfrm>
            <a:custGeom>
              <a:avLst/>
              <a:gdLst>
                <a:gd name="T0" fmla="*/ 61 w 81"/>
                <a:gd name="T1" fmla="*/ 171 h 229"/>
                <a:gd name="T2" fmla="*/ 74 w 81"/>
                <a:gd name="T3" fmla="*/ 145 h 229"/>
                <a:gd name="T4" fmla="*/ 45 w 81"/>
                <a:gd name="T5" fmla="*/ 94 h 229"/>
                <a:gd name="T6" fmla="*/ 63 w 81"/>
                <a:gd name="T7" fmla="*/ 55 h 229"/>
                <a:gd name="T8" fmla="*/ 50 w 81"/>
                <a:gd name="T9" fmla="*/ 34 h 229"/>
                <a:gd name="T10" fmla="*/ 37 w 81"/>
                <a:gd name="T11" fmla="*/ 0 h 229"/>
                <a:gd name="T12" fmla="*/ 0 w 81"/>
                <a:gd name="T13" fmla="*/ 9 h 229"/>
                <a:gd name="T14" fmla="*/ 18 w 81"/>
                <a:gd name="T15" fmla="*/ 60 h 229"/>
                <a:gd name="T16" fmla="*/ 29 w 81"/>
                <a:gd name="T17" fmla="*/ 117 h 229"/>
                <a:gd name="T18" fmla="*/ 26 w 81"/>
                <a:gd name="T19" fmla="*/ 159 h 229"/>
                <a:gd name="T20" fmla="*/ 61 w 81"/>
                <a:gd name="T21" fmla="*/ 229 h 229"/>
                <a:gd name="T22" fmla="*/ 81 w 81"/>
                <a:gd name="T23" fmla="*/ 217 h 229"/>
                <a:gd name="T24" fmla="*/ 61 w 81"/>
                <a:gd name="T25" fmla="*/ 17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229">
                  <a:moveTo>
                    <a:pt x="61" y="171"/>
                  </a:moveTo>
                  <a:cubicBezTo>
                    <a:pt x="63" y="161"/>
                    <a:pt x="71" y="154"/>
                    <a:pt x="74" y="145"/>
                  </a:cubicBezTo>
                  <a:cubicBezTo>
                    <a:pt x="78" y="123"/>
                    <a:pt x="49" y="111"/>
                    <a:pt x="45" y="94"/>
                  </a:cubicBezTo>
                  <a:cubicBezTo>
                    <a:pt x="41" y="77"/>
                    <a:pt x="53" y="67"/>
                    <a:pt x="63" y="55"/>
                  </a:cubicBezTo>
                  <a:cubicBezTo>
                    <a:pt x="69" y="48"/>
                    <a:pt x="54" y="39"/>
                    <a:pt x="50" y="34"/>
                  </a:cubicBezTo>
                  <a:cubicBezTo>
                    <a:pt x="39" y="22"/>
                    <a:pt x="35" y="11"/>
                    <a:pt x="37" y="0"/>
                  </a:cubicBezTo>
                  <a:cubicBezTo>
                    <a:pt x="22" y="3"/>
                    <a:pt x="10" y="6"/>
                    <a:pt x="0" y="9"/>
                  </a:cubicBezTo>
                  <a:cubicBezTo>
                    <a:pt x="3" y="18"/>
                    <a:pt x="37" y="30"/>
                    <a:pt x="18" y="60"/>
                  </a:cubicBezTo>
                  <a:cubicBezTo>
                    <a:pt x="13" y="68"/>
                    <a:pt x="0" y="86"/>
                    <a:pt x="29" y="117"/>
                  </a:cubicBezTo>
                  <a:cubicBezTo>
                    <a:pt x="40" y="130"/>
                    <a:pt x="29" y="135"/>
                    <a:pt x="26" y="159"/>
                  </a:cubicBezTo>
                  <a:cubicBezTo>
                    <a:pt x="23" y="183"/>
                    <a:pt x="47" y="217"/>
                    <a:pt x="61" y="229"/>
                  </a:cubicBezTo>
                  <a:cubicBezTo>
                    <a:pt x="65" y="226"/>
                    <a:pt x="76" y="220"/>
                    <a:pt x="81" y="217"/>
                  </a:cubicBezTo>
                  <a:cubicBezTo>
                    <a:pt x="70" y="202"/>
                    <a:pt x="58" y="187"/>
                    <a:pt x="61" y="17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99"/>
            <p:cNvSpPr/>
            <p:nvPr/>
          </p:nvSpPr>
          <p:spPr bwMode="auto">
            <a:xfrm>
              <a:off x="2217738" y="1870075"/>
              <a:ext cx="233362" cy="633413"/>
            </a:xfrm>
            <a:custGeom>
              <a:avLst/>
              <a:gdLst>
                <a:gd name="T0" fmla="*/ 60 w 78"/>
                <a:gd name="T1" fmla="*/ 176 h 212"/>
                <a:gd name="T2" fmla="*/ 72 w 78"/>
                <a:gd name="T3" fmla="*/ 127 h 212"/>
                <a:gd name="T4" fmla="*/ 50 w 78"/>
                <a:gd name="T5" fmla="*/ 86 h 212"/>
                <a:gd name="T6" fmla="*/ 43 w 78"/>
                <a:gd name="T7" fmla="*/ 23 h 212"/>
                <a:gd name="T8" fmla="*/ 55 w 78"/>
                <a:gd name="T9" fmla="*/ 0 h 212"/>
                <a:gd name="T10" fmla="*/ 21 w 78"/>
                <a:gd name="T11" fmla="*/ 1 h 212"/>
                <a:gd name="T12" fmla="*/ 12 w 78"/>
                <a:gd name="T13" fmla="*/ 10 h 212"/>
                <a:gd name="T14" fmla="*/ 24 w 78"/>
                <a:gd name="T15" fmla="*/ 42 h 212"/>
                <a:gd name="T16" fmla="*/ 24 w 78"/>
                <a:gd name="T17" fmla="*/ 79 h 212"/>
                <a:gd name="T18" fmla="*/ 35 w 78"/>
                <a:gd name="T19" fmla="*/ 115 h 212"/>
                <a:gd name="T20" fmla="*/ 42 w 78"/>
                <a:gd name="T21" fmla="*/ 157 h 212"/>
                <a:gd name="T22" fmla="*/ 25 w 78"/>
                <a:gd name="T23" fmla="*/ 192 h 212"/>
                <a:gd name="T24" fmla="*/ 37 w 78"/>
                <a:gd name="T25" fmla="*/ 212 h 212"/>
                <a:gd name="T26" fmla="*/ 67 w 78"/>
                <a:gd name="T27" fmla="*/ 204 h 212"/>
                <a:gd name="T28" fmla="*/ 60 w 78"/>
                <a:gd name="T29" fmla="*/ 17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212">
                  <a:moveTo>
                    <a:pt x="60" y="176"/>
                  </a:moveTo>
                  <a:cubicBezTo>
                    <a:pt x="78" y="145"/>
                    <a:pt x="73" y="140"/>
                    <a:pt x="72" y="127"/>
                  </a:cubicBezTo>
                  <a:cubicBezTo>
                    <a:pt x="69" y="105"/>
                    <a:pt x="46" y="98"/>
                    <a:pt x="50" y="86"/>
                  </a:cubicBezTo>
                  <a:cubicBezTo>
                    <a:pt x="65" y="36"/>
                    <a:pt x="43" y="47"/>
                    <a:pt x="43" y="23"/>
                  </a:cubicBezTo>
                  <a:cubicBezTo>
                    <a:pt x="43" y="15"/>
                    <a:pt x="52" y="6"/>
                    <a:pt x="55" y="0"/>
                  </a:cubicBezTo>
                  <a:cubicBezTo>
                    <a:pt x="43" y="0"/>
                    <a:pt x="31" y="0"/>
                    <a:pt x="21" y="1"/>
                  </a:cubicBezTo>
                  <a:cubicBezTo>
                    <a:pt x="19" y="5"/>
                    <a:pt x="15" y="6"/>
                    <a:pt x="12" y="10"/>
                  </a:cubicBezTo>
                  <a:cubicBezTo>
                    <a:pt x="0" y="25"/>
                    <a:pt x="20" y="32"/>
                    <a:pt x="24" y="42"/>
                  </a:cubicBezTo>
                  <a:cubicBezTo>
                    <a:pt x="30" y="54"/>
                    <a:pt x="30" y="67"/>
                    <a:pt x="24" y="79"/>
                  </a:cubicBezTo>
                  <a:cubicBezTo>
                    <a:pt x="21" y="86"/>
                    <a:pt x="14" y="99"/>
                    <a:pt x="35" y="115"/>
                  </a:cubicBezTo>
                  <a:cubicBezTo>
                    <a:pt x="47" y="124"/>
                    <a:pt x="46" y="143"/>
                    <a:pt x="42" y="157"/>
                  </a:cubicBezTo>
                  <a:cubicBezTo>
                    <a:pt x="38" y="168"/>
                    <a:pt x="22" y="180"/>
                    <a:pt x="25" y="192"/>
                  </a:cubicBezTo>
                  <a:cubicBezTo>
                    <a:pt x="27" y="200"/>
                    <a:pt x="32" y="207"/>
                    <a:pt x="37" y="212"/>
                  </a:cubicBezTo>
                  <a:cubicBezTo>
                    <a:pt x="46" y="209"/>
                    <a:pt x="56" y="207"/>
                    <a:pt x="67" y="204"/>
                  </a:cubicBezTo>
                  <a:cubicBezTo>
                    <a:pt x="61" y="196"/>
                    <a:pt x="52" y="189"/>
                    <a:pt x="60" y="176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00"/>
            <p:cNvSpPr/>
            <p:nvPr/>
          </p:nvSpPr>
          <p:spPr bwMode="auto">
            <a:xfrm>
              <a:off x="2492375" y="1876425"/>
              <a:ext cx="220662" cy="593725"/>
            </a:xfrm>
            <a:custGeom>
              <a:avLst/>
              <a:gdLst>
                <a:gd name="T0" fmla="*/ 23 w 74"/>
                <a:gd name="T1" fmla="*/ 197 h 199"/>
                <a:gd name="T2" fmla="*/ 48 w 74"/>
                <a:gd name="T3" fmla="*/ 199 h 199"/>
                <a:gd name="T4" fmla="*/ 60 w 74"/>
                <a:gd name="T5" fmla="*/ 182 h 199"/>
                <a:gd name="T6" fmla="*/ 52 w 74"/>
                <a:gd name="T7" fmla="*/ 85 h 199"/>
                <a:gd name="T8" fmla="*/ 55 w 74"/>
                <a:gd name="T9" fmla="*/ 55 h 199"/>
                <a:gd name="T10" fmla="*/ 38 w 74"/>
                <a:gd name="T11" fmla="*/ 24 h 199"/>
                <a:gd name="T12" fmla="*/ 47 w 74"/>
                <a:gd name="T13" fmla="*/ 2 h 199"/>
                <a:gd name="T14" fmla="*/ 26 w 74"/>
                <a:gd name="T15" fmla="*/ 0 h 199"/>
                <a:gd name="T16" fmla="*/ 8 w 74"/>
                <a:gd name="T17" fmla="*/ 43 h 199"/>
                <a:gd name="T18" fmla="*/ 18 w 74"/>
                <a:gd name="T19" fmla="*/ 98 h 199"/>
                <a:gd name="T20" fmla="*/ 32 w 74"/>
                <a:gd name="T21" fmla="*/ 159 h 199"/>
                <a:gd name="T22" fmla="*/ 26 w 74"/>
                <a:gd name="T23" fmla="*/ 194 h 199"/>
                <a:gd name="T24" fmla="*/ 23 w 74"/>
                <a:gd name="T25" fmla="*/ 19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99">
                  <a:moveTo>
                    <a:pt x="23" y="197"/>
                  </a:moveTo>
                  <a:cubicBezTo>
                    <a:pt x="32" y="197"/>
                    <a:pt x="40" y="198"/>
                    <a:pt x="48" y="199"/>
                  </a:cubicBezTo>
                  <a:cubicBezTo>
                    <a:pt x="54" y="193"/>
                    <a:pt x="58" y="189"/>
                    <a:pt x="60" y="182"/>
                  </a:cubicBezTo>
                  <a:cubicBezTo>
                    <a:pt x="74" y="141"/>
                    <a:pt x="30" y="130"/>
                    <a:pt x="52" y="85"/>
                  </a:cubicBezTo>
                  <a:cubicBezTo>
                    <a:pt x="55" y="79"/>
                    <a:pt x="58" y="63"/>
                    <a:pt x="55" y="55"/>
                  </a:cubicBezTo>
                  <a:cubicBezTo>
                    <a:pt x="50" y="37"/>
                    <a:pt x="41" y="37"/>
                    <a:pt x="38" y="24"/>
                  </a:cubicBezTo>
                  <a:cubicBezTo>
                    <a:pt x="37" y="18"/>
                    <a:pt x="43" y="8"/>
                    <a:pt x="47" y="2"/>
                  </a:cubicBezTo>
                  <a:cubicBezTo>
                    <a:pt x="42" y="2"/>
                    <a:pt x="31" y="1"/>
                    <a:pt x="26" y="0"/>
                  </a:cubicBezTo>
                  <a:cubicBezTo>
                    <a:pt x="24" y="5"/>
                    <a:pt x="0" y="12"/>
                    <a:pt x="8" y="43"/>
                  </a:cubicBezTo>
                  <a:cubicBezTo>
                    <a:pt x="12" y="58"/>
                    <a:pt x="28" y="61"/>
                    <a:pt x="18" y="98"/>
                  </a:cubicBezTo>
                  <a:cubicBezTo>
                    <a:pt x="11" y="126"/>
                    <a:pt x="25" y="139"/>
                    <a:pt x="32" y="159"/>
                  </a:cubicBezTo>
                  <a:cubicBezTo>
                    <a:pt x="36" y="170"/>
                    <a:pt x="32" y="185"/>
                    <a:pt x="26" y="194"/>
                  </a:cubicBezTo>
                  <a:cubicBezTo>
                    <a:pt x="25" y="195"/>
                    <a:pt x="24" y="196"/>
                    <a:pt x="23" y="197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01"/>
            <p:cNvSpPr/>
            <p:nvPr/>
          </p:nvSpPr>
          <p:spPr bwMode="auto">
            <a:xfrm>
              <a:off x="2733675" y="1900238"/>
              <a:ext cx="200025" cy="617538"/>
            </a:xfrm>
            <a:custGeom>
              <a:avLst/>
              <a:gdLst>
                <a:gd name="T0" fmla="*/ 29 w 67"/>
                <a:gd name="T1" fmla="*/ 207 h 207"/>
                <a:gd name="T2" fmla="*/ 40 w 67"/>
                <a:gd name="T3" fmla="*/ 179 h 207"/>
                <a:gd name="T4" fmla="*/ 61 w 67"/>
                <a:gd name="T5" fmla="*/ 142 h 207"/>
                <a:gd name="T6" fmla="*/ 46 w 67"/>
                <a:gd name="T7" fmla="*/ 101 h 207"/>
                <a:gd name="T8" fmla="*/ 62 w 67"/>
                <a:gd name="T9" fmla="*/ 70 h 207"/>
                <a:gd name="T10" fmla="*/ 67 w 67"/>
                <a:gd name="T11" fmla="*/ 16 h 207"/>
                <a:gd name="T12" fmla="*/ 0 w 67"/>
                <a:gd name="T13" fmla="*/ 0 h 207"/>
                <a:gd name="T14" fmla="*/ 6 w 67"/>
                <a:gd name="T15" fmla="*/ 9 h 207"/>
                <a:gd name="T16" fmla="*/ 25 w 67"/>
                <a:gd name="T17" fmla="*/ 35 h 207"/>
                <a:gd name="T18" fmla="*/ 11 w 67"/>
                <a:gd name="T19" fmla="*/ 85 h 207"/>
                <a:gd name="T20" fmla="*/ 25 w 67"/>
                <a:gd name="T21" fmla="*/ 140 h 207"/>
                <a:gd name="T22" fmla="*/ 7 w 67"/>
                <a:gd name="T23" fmla="*/ 199 h 207"/>
                <a:gd name="T24" fmla="*/ 29 w 67"/>
                <a:gd name="T2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207">
                  <a:moveTo>
                    <a:pt x="29" y="207"/>
                  </a:moveTo>
                  <a:cubicBezTo>
                    <a:pt x="30" y="206"/>
                    <a:pt x="29" y="194"/>
                    <a:pt x="40" y="179"/>
                  </a:cubicBezTo>
                  <a:cubicBezTo>
                    <a:pt x="47" y="171"/>
                    <a:pt x="58" y="170"/>
                    <a:pt x="61" y="142"/>
                  </a:cubicBezTo>
                  <a:cubicBezTo>
                    <a:pt x="62" y="133"/>
                    <a:pt x="44" y="106"/>
                    <a:pt x="46" y="101"/>
                  </a:cubicBezTo>
                  <a:cubicBezTo>
                    <a:pt x="52" y="80"/>
                    <a:pt x="63" y="77"/>
                    <a:pt x="62" y="70"/>
                  </a:cubicBezTo>
                  <a:cubicBezTo>
                    <a:pt x="60" y="48"/>
                    <a:pt x="58" y="35"/>
                    <a:pt x="67" y="16"/>
                  </a:cubicBezTo>
                  <a:cubicBezTo>
                    <a:pt x="45" y="10"/>
                    <a:pt x="23" y="4"/>
                    <a:pt x="0" y="0"/>
                  </a:cubicBezTo>
                  <a:cubicBezTo>
                    <a:pt x="1" y="3"/>
                    <a:pt x="4" y="7"/>
                    <a:pt x="6" y="9"/>
                  </a:cubicBezTo>
                  <a:cubicBezTo>
                    <a:pt x="14" y="16"/>
                    <a:pt x="22" y="24"/>
                    <a:pt x="25" y="35"/>
                  </a:cubicBezTo>
                  <a:cubicBezTo>
                    <a:pt x="31" y="56"/>
                    <a:pt x="22" y="68"/>
                    <a:pt x="11" y="85"/>
                  </a:cubicBezTo>
                  <a:cubicBezTo>
                    <a:pt x="1" y="102"/>
                    <a:pt x="24" y="122"/>
                    <a:pt x="25" y="140"/>
                  </a:cubicBezTo>
                  <a:cubicBezTo>
                    <a:pt x="26" y="164"/>
                    <a:pt x="5" y="171"/>
                    <a:pt x="7" y="199"/>
                  </a:cubicBezTo>
                  <a:cubicBezTo>
                    <a:pt x="14" y="201"/>
                    <a:pt x="22" y="204"/>
                    <a:pt x="29" y="207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02"/>
            <p:cNvSpPr/>
            <p:nvPr/>
          </p:nvSpPr>
          <p:spPr bwMode="auto">
            <a:xfrm>
              <a:off x="2933700" y="1992313"/>
              <a:ext cx="301625" cy="671513"/>
            </a:xfrm>
            <a:custGeom>
              <a:avLst/>
              <a:gdLst>
                <a:gd name="T0" fmla="*/ 23 w 101"/>
                <a:gd name="T1" fmla="*/ 225 h 225"/>
                <a:gd name="T2" fmla="*/ 39 w 101"/>
                <a:gd name="T3" fmla="*/ 211 h 225"/>
                <a:gd name="T4" fmla="*/ 35 w 101"/>
                <a:gd name="T5" fmla="*/ 170 h 225"/>
                <a:gd name="T6" fmla="*/ 61 w 101"/>
                <a:gd name="T7" fmla="*/ 104 h 225"/>
                <a:gd name="T8" fmla="*/ 76 w 101"/>
                <a:gd name="T9" fmla="*/ 59 h 225"/>
                <a:gd name="T10" fmla="*/ 93 w 101"/>
                <a:gd name="T11" fmla="*/ 29 h 225"/>
                <a:gd name="T12" fmla="*/ 101 w 101"/>
                <a:gd name="T13" fmla="*/ 19 h 225"/>
                <a:gd name="T14" fmla="*/ 48 w 101"/>
                <a:gd name="T15" fmla="*/ 0 h 225"/>
                <a:gd name="T16" fmla="*/ 40 w 101"/>
                <a:gd name="T17" fmla="*/ 1 h 225"/>
                <a:gd name="T18" fmla="*/ 34 w 101"/>
                <a:gd name="T19" fmla="*/ 38 h 225"/>
                <a:gd name="T20" fmla="*/ 34 w 101"/>
                <a:gd name="T21" fmla="*/ 89 h 225"/>
                <a:gd name="T22" fmla="*/ 12 w 101"/>
                <a:gd name="T23" fmla="*/ 116 h 225"/>
                <a:gd name="T24" fmla="*/ 23 w 101"/>
                <a:gd name="T25" fmla="*/ 143 h 225"/>
                <a:gd name="T26" fmla="*/ 0 w 101"/>
                <a:gd name="T27" fmla="*/ 197 h 225"/>
                <a:gd name="T28" fmla="*/ 10 w 101"/>
                <a:gd name="T29" fmla="*/ 203 h 225"/>
                <a:gd name="T30" fmla="*/ 23 w 101"/>
                <a:gd name="T3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225">
                  <a:moveTo>
                    <a:pt x="23" y="225"/>
                  </a:moveTo>
                  <a:cubicBezTo>
                    <a:pt x="30" y="221"/>
                    <a:pt x="35" y="216"/>
                    <a:pt x="39" y="211"/>
                  </a:cubicBezTo>
                  <a:cubicBezTo>
                    <a:pt x="49" y="195"/>
                    <a:pt x="41" y="185"/>
                    <a:pt x="35" y="170"/>
                  </a:cubicBezTo>
                  <a:cubicBezTo>
                    <a:pt x="22" y="140"/>
                    <a:pt x="33" y="117"/>
                    <a:pt x="61" y="104"/>
                  </a:cubicBezTo>
                  <a:cubicBezTo>
                    <a:pt x="80" y="95"/>
                    <a:pt x="73" y="76"/>
                    <a:pt x="76" y="59"/>
                  </a:cubicBezTo>
                  <a:cubicBezTo>
                    <a:pt x="78" y="46"/>
                    <a:pt x="86" y="39"/>
                    <a:pt x="93" y="29"/>
                  </a:cubicBezTo>
                  <a:cubicBezTo>
                    <a:pt x="96" y="26"/>
                    <a:pt x="99" y="22"/>
                    <a:pt x="101" y="19"/>
                  </a:cubicBezTo>
                  <a:cubicBezTo>
                    <a:pt x="86" y="13"/>
                    <a:pt x="68" y="6"/>
                    <a:pt x="48" y="0"/>
                  </a:cubicBezTo>
                  <a:cubicBezTo>
                    <a:pt x="46" y="1"/>
                    <a:pt x="43" y="1"/>
                    <a:pt x="40" y="1"/>
                  </a:cubicBezTo>
                  <a:cubicBezTo>
                    <a:pt x="26" y="2"/>
                    <a:pt x="33" y="28"/>
                    <a:pt x="34" y="38"/>
                  </a:cubicBezTo>
                  <a:cubicBezTo>
                    <a:pt x="36" y="54"/>
                    <a:pt x="39" y="73"/>
                    <a:pt x="34" y="89"/>
                  </a:cubicBezTo>
                  <a:cubicBezTo>
                    <a:pt x="30" y="101"/>
                    <a:pt x="17" y="106"/>
                    <a:pt x="12" y="116"/>
                  </a:cubicBezTo>
                  <a:cubicBezTo>
                    <a:pt x="12" y="116"/>
                    <a:pt x="23" y="139"/>
                    <a:pt x="23" y="143"/>
                  </a:cubicBezTo>
                  <a:cubicBezTo>
                    <a:pt x="27" y="165"/>
                    <a:pt x="16" y="183"/>
                    <a:pt x="0" y="197"/>
                  </a:cubicBezTo>
                  <a:cubicBezTo>
                    <a:pt x="4" y="199"/>
                    <a:pt x="7" y="201"/>
                    <a:pt x="10" y="203"/>
                  </a:cubicBezTo>
                  <a:cubicBezTo>
                    <a:pt x="10" y="203"/>
                    <a:pt x="15" y="212"/>
                    <a:pt x="23" y="225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03"/>
            <p:cNvSpPr/>
            <p:nvPr/>
          </p:nvSpPr>
          <p:spPr bwMode="auto">
            <a:xfrm>
              <a:off x="3133725" y="2093913"/>
              <a:ext cx="720725" cy="1162050"/>
            </a:xfrm>
            <a:custGeom>
              <a:avLst/>
              <a:gdLst>
                <a:gd name="T0" fmla="*/ 233 w 241"/>
                <a:gd name="T1" fmla="*/ 355 h 389"/>
                <a:gd name="T2" fmla="*/ 184 w 241"/>
                <a:gd name="T3" fmla="*/ 336 h 389"/>
                <a:gd name="T4" fmla="*/ 87 w 241"/>
                <a:gd name="T5" fmla="*/ 189 h 389"/>
                <a:gd name="T6" fmla="*/ 82 w 241"/>
                <a:gd name="T7" fmla="*/ 5 h 389"/>
                <a:gd name="T8" fmla="*/ 71 w 241"/>
                <a:gd name="T9" fmla="*/ 0 h 389"/>
                <a:gd name="T10" fmla="*/ 48 w 241"/>
                <a:gd name="T11" fmla="*/ 35 h 389"/>
                <a:gd name="T12" fmla="*/ 34 w 241"/>
                <a:gd name="T13" fmla="*/ 91 h 389"/>
                <a:gd name="T14" fmla="*/ 3 w 241"/>
                <a:gd name="T15" fmla="*/ 116 h 389"/>
                <a:gd name="T16" fmla="*/ 18 w 241"/>
                <a:gd name="T17" fmla="*/ 163 h 389"/>
                <a:gd name="T18" fmla="*/ 8 w 241"/>
                <a:gd name="T19" fmla="*/ 193 h 389"/>
                <a:gd name="T20" fmla="*/ 50 w 241"/>
                <a:gd name="T21" fmla="*/ 192 h 389"/>
                <a:gd name="T22" fmla="*/ 185 w 241"/>
                <a:gd name="T23" fmla="*/ 366 h 389"/>
                <a:gd name="T24" fmla="*/ 233 w 241"/>
                <a:gd name="T25" fmla="*/ 35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389">
                  <a:moveTo>
                    <a:pt x="233" y="355"/>
                  </a:moveTo>
                  <a:cubicBezTo>
                    <a:pt x="226" y="339"/>
                    <a:pt x="210" y="355"/>
                    <a:pt x="184" y="336"/>
                  </a:cubicBezTo>
                  <a:cubicBezTo>
                    <a:pt x="161" y="318"/>
                    <a:pt x="100" y="213"/>
                    <a:pt x="87" y="189"/>
                  </a:cubicBezTo>
                  <a:cubicBezTo>
                    <a:pt x="85" y="106"/>
                    <a:pt x="82" y="5"/>
                    <a:pt x="82" y="5"/>
                  </a:cubicBezTo>
                  <a:cubicBezTo>
                    <a:pt x="82" y="5"/>
                    <a:pt x="79" y="4"/>
                    <a:pt x="71" y="0"/>
                  </a:cubicBezTo>
                  <a:cubicBezTo>
                    <a:pt x="64" y="11"/>
                    <a:pt x="49" y="23"/>
                    <a:pt x="48" y="35"/>
                  </a:cubicBezTo>
                  <a:cubicBezTo>
                    <a:pt x="47" y="54"/>
                    <a:pt x="48" y="76"/>
                    <a:pt x="34" y="91"/>
                  </a:cubicBezTo>
                  <a:cubicBezTo>
                    <a:pt x="27" y="98"/>
                    <a:pt x="0" y="107"/>
                    <a:pt x="3" y="116"/>
                  </a:cubicBezTo>
                  <a:cubicBezTo>
                    <a:pt x="8" y="131"/>
                    <a:pt x="19" y="146"/>
                    <a:pt x="18" y="163"/>
                  </a:cubicBezTo>
                  <a:cubicBezTo>
                    <a:pt x="17" y="174"/>
                    <a:pt x="13" y="184"/>
                    <a:pt x="8" y="193"/>
                  </a:cubicBezTo>
                  <a:cubicBezTo>
                    <a:pt x="22" y="193"/>
                    <a:pt x="36" y="193"/>
                    <a:pt x="50" y="192"/>
                  </a:cubicBezTo>
                  <a:cubicBezTo>
                    <a:pt x="73" y="231"/>
                    <a:pt x="144" y="348"/>
                    <a:pt x="185" y="366"/>
                  </a:cubicBezTo>
                  <a:cubicBezTo>
                    <a:pt x="236" y="389"/>
                    <a:pt x="241" y="371"/>
                    <a:pt x="233" y="355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04"/>
            <p:cNvSpPr/>
            <p:nvPr/>
          </p:nvSpPr>
          <p:spPr bwMode="auto">
            <a:xfrm>
              <a:off x="3065463" y="2690813"/>
              <a:ext cx="569912" cy="585788"/>
            </a:xfrm>
            <a:custGeom>
              <a:avLst/>
              <a:gdLst>
                <a:gd name="T0" fmla="*/ 142 w 191"/>
                <a:gd name="T1" fmla="*/ 152 h 196"/>
                <a:gd name="T2" fmla="*/ 64 w 191"/>
                <a:gd name="T3" fmla="*/ 74 h 196"/>
                <a:gd name="T4" fmla="*/ 26 w 191"/>
                <a:gd name="T5" fmla="*/ 0 h 196"/>
                <a:gd name="T6" fmla="*/ 0 w 191"/>
                <a:gd name="T7" fmla="*/ 23 h 196"/>
                <a:gd name="T8" fmla="*/ 76 w 191"/>
                <a:gd name="T9" fmla="*/ 134 h 196"/>
                <a:gd name="T10" fmla="*/ 166 w 191"/>
                <a:gd name="T11" fmla="*/ 182 h 196"/>
                <a:gd name="T12" fmla="*/ 142 w 191"/>
                <a:gd name="T13" fmla="*/ 15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96">
                  <a:moveTo>
                    <a:pt x="142" y="152"/>
                  </a:moveTo>
                  <a:cubicBezTo>
                    <a:pt x="106" y="138"/>
                    <a:pt x="94" y="122"/>
                    <a:pt x="64" y="74"/>
                  </a:cubicBezTo>
                  <a:cubicBezTo>
                    <a:pt x="47" y="47"/>
                    <a:pt x="34" y="19"/>
                    <a:pt x="26" y="0"/>
                  </a:cubicBezTo>
                  <a:cubicBezTo>
                    <a:pt x="19" y="9"/>
                    <a:pt x="10" y="17"/>
                    <a:pt x="0" y="23"/>
                  </a:cubicBezTo>
                  <a:cubicBezTo>
                    <a:pt x="26" y="63"/>
                    <a:pt x="60" y="114"/>
                    <a:pt x="76" y="134"/>
                  </a:cubicBezTo>
                  <a:cubicBezTo>
                    <a:pt x="106" y="171"/>
                    <a:pt x="140" y="196"/>
                    <a:pt x="166" y="182"/>
                  </a:cubicBezTo>
                  <a:cubicBezTo>
                    <a:pt x="191" y="169"/>
                    <a:pt x="177" y="166"/>
                    <a:pt x="142" y="152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05"/>
            <p:cNvSpPr/>
            <p:nvPr/>
          </p:nvSpPr>
          <p:spPr bwMode="auto">
            <a:xfrm>
              <a:off x="2847975" y="1509713"/>
              <a:ext cx="1054100" cy="969963"/>
            </a:xfrm>
            <a:custGeom>
              <a:avLst/>
              <a:gdLst>
                <a:gd name="T0" fmla="*/ 353 w 353"/>
                <a:gd name="T1" fmla="*/ 98 h 325"/>
                <a:gd name="T2" fmla="*/ 197 w 353"/>
                <a:gd name="T3" fmla="*/ 323 h 325"/>
                <a:gd name="T4" fmla="*/ 22 w 353"/>
                <a:gd name="T5" fmla="*/ 118 h 325"/>
                <a:gd name="T6" fmla="*/ 61 w 353"/>
                <a:gd name="T7" fmla="*/ 0 h 325"/>
                <a:gd name="T8" fmla="*/ 92 w 353"/>
                <a:gd name="T9" fmla="*/ 52 h 325"/>
                <a:gd name="T10" fmla="*/ 302 w 353"/>
                <a:gd name="T11" fmla="*/ 134 h 325"/>
                <a:gd name="T12" fmla="*/ 353 w 353"/>
                <a:gd name="T13" fmla="*/ 9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3" h="325">
                  <a:moveTo>
                    <a:pt x="353" y="98"/>
                  </a:moveTo>
                  <a:cubicBezTo>
                    <a:pt x="353" y="98"/>
                    <a:pt x="325" y="320"/>
                    <a:pt x="197" y="323"/>
                  </a:cubicBezTo>
                  <a:cubicBezTo>
                    <a:pt x="35" y="325"/>
                    <a:pt x="0" y="212"/>
                    <a:pt x="22" y="118"/>
                  </a:cubicBezTo>
                  <a:cubicBezTo>
                    <a:pt x="44" y="24"/>
                    <a:pt x="61" y="0"/>
                    <a:pt x="61" y="0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302" y="134"/>
                    <a:pt x="302" y="134"/>
                    <a:pt x="302" y="134"/>
                  </a:cubicBezTo>
                  <a:lnTo>
                    <a:pt x="353" y="98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06"/>
            <p:cNvSpPr/>
            <p:nvPr/>
          </p:nvSpPr>
          <p:spPr bwMode="auto">
            <a:xfrm>
              <a:off x="2889250" y="1887538"/>
              <a:ext cx="358775" cy="250825"/>
            </a:xfrm>
            <a:custGeom>
              <a:avLst/>
              <a:gdLst>
                <a:gd name="T0" fmla="*/ 226 w 226"/>
                <a:gd name="T1" fmla="*/ 153 h 158"/>
                <a:gd name="T2" fmla="*/ 0 w 226"/>
                <a:gd name="T3" fmla="*/ 0 h 158"/>
                <a:gd name="T4" fmla="*/ 224 w 226"/>
                <a:gd name="T5" fmla="*/ 158 h 158"/>
                <a:gd name="T6" fmla="*/ 226 w 226"/>
                <a:gd name="T7" fmla="*/ 15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6" h="158">
                  <a:moveTo>
                    <a:pt x="226" y="153"/>
                  </a:moveTo>
                  <a:lnTo>
                    <a:pt x="0" y="0"/>
                  </a:lnTo>
                  <a:lnTo>
                    <a:pt x="224" y="158"/>
                  </a:lnTo>
                  <a:lnTo>
                    <a:pt x="226" y="153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07"/>
            <p:cNvSpPr/>
            <p:nvPr/>
          </p:nvSpPr>
          <p:spPr bwMode="auto">
            <a:xfrm>
              <a:off x="2844800" y="2039938"/>
              <a:ext cx="382587" cy="138113"/>
            </a:xfrm>
            <a:custGeom>
              <a:avLst/>
              <a:gdLst>
                <a:gd name="T0" fmla="*/ 241 w 241"/>
                <a:gd name="T1" fmla="*/ 79 h 87"/>
                <a:gd name="T2" fmla="*/ 237 w 241"/>
                <a:gd name="T3" fmla="*/ 87 h 87"/>
                <a:gd name="T4" fmla="*/ 0 w 241"/>
                <a:gd name="T5" fmla="*/ 0 h 87"/>
                <a:gd name="T6" fmla="*/ 241 w 241"/>
                <a:gd name="T7" fmla="*/ 7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87">
                  <a:moveTo>
                    <a:pt x="241" y="79"/>
                  </a:moveTo>
                  <a:lnTo>
                    <a:pt x="237" y="87"/>
                  </a:lnTo>
                  <a:lnTo>
                    <a:pt x="0" y="0"/>
                  </a:lnTo>
                  <a:lnTo>
                    <a:pt x="241" y="79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08"/>
            <p:cNvSpPr/>
            <p:nvPr/>
          </p:nvSpPr>
          <p:spPr bwMode="auto">
            <a:xfrm>
              <a:off x="2832100" y="2209800"/>
              <a:ext cx="371475" cy="22225"/>
            </a:xfrm>
            <a:custGeom>
              <a:avLst/>
              <a:gdLst>
                <a:gd name="T0" fmla="*/ 234 w 234"/>
                <a:gd name="T1" fmla="*/ 8 h 14"/>
                <a:gd name="T2" fmla="*/ 232 w 234"/>
                <a:gd name="T3" fmla="*/ 14 h 14"/>
                <a:gd name="T4" fmla="*/ 0 w 234"/>
                <a:gd name="T5" fmla="*/ 0 h 14"/>
                <a:gd name="T6" fmla="*/ 234 w 234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4" h="14">
                  <a:moveTo>
                    <a:pt x="234" y="8"/>
                  </a:moveTo>
                  <a:lnTo>
                    <a:pt x="232" y="14"/>
                  </a:lnTo>
                  <a:lnTo>
                    <a:pt x="0" y="0"/>
                  </a:lnTo>
                  <a:lnTo>
                    <a:pt x="234" y="8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09"/>
            <p:cNvSpPr/>
            <p:nvPr/>
          </p:nvSpPr>
          <p:spPr bwMode="auto">
            <a:xfrm>
              <a:off x="3454400" y="2201863"/>
              <a:ext cx="434975" cy="34925"/>
            </a:xfrm>
            <a:custGeom>
              <a:avLst/>
              <a:gdLst>
                <a:gd name="T0" fmla="*/ 3 w 274"/>
                <a:gd name="T1" fmla="*/ 0 h 22"/>
                <a:gd name="T2" fmla="*/ 274 w 274"/>
                <a:gd name="T3" fmla="*/ 22 h 22"/>
                <a:gd name="T4" fmla="*/ 0 w 274"/>
                <a:gd name="T5" fmla="*/ 5 h 22"/>
                <a:gd name="T6" fmla="*/ 3 w 274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" h="22">
                  <a:moveTo>
                    <a:pt x="3" y="0"/>
                  </a:moveTo>
                  <a:lnTo>
                    <a:pt x="274" y="22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10"/>
            <p:cNvSpPr/>
            <p:nvPr/>
          </p:nvSpPr>
          <p:spPr bwMode="auto">
            <a:xfrm>
              <a:off x="3448050" y="2243138"/>
              <a:ext cx="379412" cy="141288"/>
            </a:xfrm>
            <a:custGeom>
              <a:avLst/>
              <a:gdLst>
                <a:gd name="T0" fmla="*/ 2 w 239"/>
                <a:gd name="T1" fmla="*/ 0 h 89"/>
                <a:gd name="T2" fmla="*/ 0 w 239"/>
                <a:gd name="T3" fmla="*/ 8 h 89"/>
                <a:gd name="T4" fmla="*/ 239 w 239"/>
                <a:gd name="T5" fmla="*/ 89 h 89"/>
                <a:gd name="T6" fmla="*/ 2 w 239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89">
                  <a:moveTo>
                    <a:pt x="2" y="0"/>
                  </a:moveTo>
                  <a:lnTo>
                    <a:pt x="0" y="8"/>
                  </a:lnTo>
                  <a:lnTo>
                    <a:pt x="239" y="8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11"/>
            <p:cNvSpPr/>
            <p:nvPr/>
          </p:nvSpPr>
          <p:spPr bwMode="auto">
            <a:xfrm>
              <a:off x="3432175" y="2300288"/>
              <a:ext cx="298450" cy="227013"/>
            </a:xfrm>
            <a:custGeom>
              <a:avLst/>
              <a:gdLst>
                <a:gd name="T0" fmla="*/ 2 w 188"/>
                <a:gd name="T1" fmla="*/ 0 h 143"/>
                <a:gd name="T2" fmla="*/ 0 w 188"/>
                <a:gd name="T3" fmla="*/ 7 h 143"/>
                <a:gd name="T4" fmla="*/ 188 w 188"/>
                <a:gd name="T5" fmla="*/ 143 h 143"/>
                <a:gd name="T6" fmla="*/ 2 w 188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143">
                  <a:moveTo>
                    <a:pt x="2" y="0"/>
                  </a:moveTo>
                  <a:lnTo>
                    <a:pt x="0" y="7"/>
                  </a:lnTo>
                  <a:lnTo>
                    <a:pt x="188" y="14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12"/>
            <p:cNvSpPr/>
            <p:nvPr/>
          </p:nvSpPr>
          <p:spPr bwMode="auto">
            <a:xfrm>
              <a:off x="3173413" y="2205038"/>
              <a:ext cx="254000" cy="204788"/>
            </a:xfrm>
            <a:custGeom>
              <a:avLst/>
              <a:gdLst>
                <a:gd name="T0" fmla="*/ 33 w 85"/>
                <a:gd name="T1" fmla="*/ 44 h 69"/>
                <a:gd name="T2" fmla="*/ 53 w 85"/>
                <a:gd name="T3" fmla="*/ 2 h 69"/>
                <a:gd name="T4" fmla="*/ 58 w 85"/>
                <a:gd name="T5" fmla="*/ 0 h 69"/>
                <a:gd name="T6" fmla="*/ 57 w 85"/>
                <a:gd name="T7" fmla="*/ 4 h 69"/>
                <a:gd name="T8" fmla="*/ 59 w 85"/>
                <a:gd name="T9" fmla="*/ 2 h 69"/>
                <a:gd name="T10" fmla="*/ 61 w 85"/>
                <a:gd name="T11" fmla="*/ 6 h 69"/>
                <a:gd name="T12" fmla="*/ 51 w 85"/>
                <a:gd name="T13" fmla="*/ 51 h 69"/>
                <a:gd name="T14" fmla="*/ 85 w 85"/>
                <a:gd name="T15" fmla="*/ 62 h 69"/>
                <a:gd name="T16" fmla="*/ 44 w 85"/>
                <a:gd name="T17" fmla="*/ 46 h 69"/>
                <a:gd name="T18" fmla="*/ 44 w 85"/>
                <a:gd name="T19" fmla="*/ 42 h 69"/>
                <a:gd name="T20" fmla="*/ 42 w 85"/>
                <a:gd name="T21" fmla="*/ 44 h 69"/>
                <a:gd name="T22" fmla="*/ 0 w 85"/>
                <a:gd name="T23" fmla="*/ 31 h 69"/>
                <a:gd name="T24" fmla="*/ 33 w 85"/>
                <a:gd name="T25" fmla="*/ 4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9">
                  <a:moveTo>
                    <a:pt x="33" y="44"/>
                  </a:moveTo>
                  <a:cubicBezTo>
                    <a:pt x="46" y="40"/>
                    <a:pt x="53" y="2"/>
                    <a:pt x="53" y="2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2"/>
                    <a:pt x="57" y="4"/>
                  </a:cubicBezTo>
                  <a:cubicBezTo>
                    <a:pt x="58" y="3"/>
                    <a:pt x="59" y="2"/>
                    <a:pt x="59" y="2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43" y="40"/>
                    <a:pt x="51" y="51"/>
                  </a:cubicBezTo>
                  <a:cubicBezTo>
                    <a:pt x="58" y="62"/>
                    <a:pt x="85" y="62"/>
                    <a:pt x="85" y="62"/>
                  </a:cubicBezTo>
                  <a:cubicBezTo>
                    <a:pt x="85" y="62"/>
                    <a:pt x="45" y="69"/>
                    <a:pt x="44" y="46"/>
                  </a:cubicBezTo>
                  <a:cubicBezTo>
                    <a:pt x="44" y="45"/>
                    <a:pt x="44" y="43"/>
                    <a:pt x="44" y="42"/>
                  </a:cubicBezTo>
                  <a:cubicBezTo>
                    <a:pt x="43" y="42"/>
                    <a:pt x="43" y="43"/>
                    <a:pt x="42" y="44"/>
                  </a:cubicBezTo>
                  <a:cubicBezTo>
                    <a:pt x="27" y="61"/>
                    <a:pt x="0" y="31"/>
                    <a:pt x="0" y="31"/>
                  </a:cubicBezTo>
                  <a:cubicBezTo>
                    <a:pt x="0" y="31"/>
                    <a:pt x="20" y="48"/>
                    <a:pt x="33" y="44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13"/>
            <p:cNvSpPr/>
            <p:nvPr/>
          </p:nvSpPr>
          <p:spPr bwMode="auto">
            <a:xfrm>
              <a:off x="3282950" y="2154238"/>
              <a:ext cx="131762" cy="95250"/>
            </a:xfrm>
            <a:custGeom>
              <a:avLst/>
              <a:gdLst>
                <a:gd name="T0" fmla="*/ 2 w 44"/>
                <a:gd name="T1" fmla="*/ 9 h 32"/>
                <a:gd name="T2" fmla="*/ 17 w 44"/>
                <a:gd name="T3" fmla="*/ 28 h 32"/>
                <a:gd name="T4" fmla="*/ 42 w 44"/>
                <a:gd name="T5" fmla="*/ 23 h 32"/>
                <a:gd name="T6" fmla="*/ 26 w 44"/>
                <a:gd name="T7" fmla="*/ 3 h 32"/>
                <a:gd name="T8" fmla="*/ 2 w 44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2">
                  <a:moveTo>
                    <a:pt x="2" y="9"/>
                  </a:moveTo>
                  <a:cubicBezTo>
                    <a:pt x="0" y="16"/>
                    <a:pt x="7" y="24"/>
                    <a:pt x="17" y="28"/>
                  </a:cubicBezTo>
                  <a:cubicBezTo>
                    <a:pt x="28" y="32"/>
                    <a:pt x="39" y="30"/>
                    <a:pt x="42" y="23"/>
                  </a:cubicBezTo>
                  <a:cubicBezTo>
                    <a:pt x="44" y="16"/>
                    <a:pt x="37" y="7"/>
                    <a:pt x="26" y="3"/>
                  </a:cubicBezTo>
                  <a:cubicBezTo>
                    <a:pt x="15" y="0"/>
                    <a:pt x="5" y="2"/>
                    <a:pt x="2" y="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14"/>
            <p:cNvSpPr/>
            <p:nvPr/>
          </p:nvSpPr>
          <p:spPr bwMode="auto">
            <a:xfrm>
              <a:off x="3106738" y="1944688"/>
              <a:ext cx="120650" cy="87313"/>
            </a:xfrm>
            <a:custGeom>
              <a:avLst/>
              <a:gdLst>
                <a:gd name="T0" fmla="*/ 0 w 40"/>
                <a:gd name="T1" fmla="*/ 0 h 29"/>
                <a:gd name="T2" fmla="*/ 12 w 40"/>
                <a:gd name="T3" fmla="*/ 22 h 29"/>
                <a:gd name="T4" fmla="*/ 40 w 40"/>
                <a:gd name="T5" fmla="*/ 25 h 29"/>
                <a:gd name="T6" fmla="*/ 14 w 40"/>
                <a:gd name="T7" fmla="*/ 17 h 29"/>
                <a:gd name="T8" fmla="*/ 0 w 4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0" y="0"/>
                  </a:moveTo>
                  <a:cubicBezTo>
                    <a:pt x="0" y="0"/>
                    <a:pt x="1" y="14"/>
                    <a:pt x="12" y="22"/>
                  </a:cubicBezTo>
                  <a:cubicBezTo>
                    <a:pt x="22" y="29"/>
                    <a:pt x="40" y="25"/>
                    <a:pt x="40" y="25"/>
                  </a:cubicBezTo>
                  <a:cubicBezTo>
                    <a:pt x="40" y="25"/>
                    <a:pt x="21" y="22"/>
                    <a:pt x="14" y="17"/>
                  </a:cubicBezTo>
                  <a:cubicBezTo>
                    <a:pt x="5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15"/>
            <p:cNvSpPr/>
            <p:nvPr/>
          </p:nvSpPr>
          <p:spPr bwMode="auto">
            <a:xfrm>
              <a:off x="3478213" y="2114550"/>
              <a:ext cx="133350" cy="63500"/>
            </a:xfrm>
            <a:custGeom>
              <a:avLst/>
              <a:gdLst>
                <a:gd name="T0" fmla="*/ 0 w 45"/>
                <a:gd name="T1" fmla="*/ 0 h 21"/>
                <a:gd name="T2" fmla="*/ 17 w 45"/>
                <a:gd name="T3" fmla="*/ 17 h 21"/>
                <a:gd name="T4" fmla="*/ 45 w 45"/>
                <a:gd name="T5" fmla="*/ 11 h 21"/>
                <a:gd name="T6" fmla="*/ 19 w 45"/>
                <a:gd name="T7" fmla="*/ 12 h 21"/>
                <a:gd name="T8" fmla="*/ 0 w 4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1">
                  <a:moveTo>
                    <a:pt x="0" y="0"/>
                  </a:moveTo>
                  <a:cubicBezTo>
                    <a:pt x="0" y="0"/>
                    <a:pt x="5" y="13"/>
                    <a:pt x="17" y="17"/>
                  </a:cubicBezTo>
                  <a:cubicBezTo>
                    <a:pt x="29" y="21"/>
                    <a:pt x="45" y="11"/>
                    <a:pt x="45" y="11"/>
                  </a:cubicBezTo>
                  <a:cubicBezTo>
                    <a:pt x="45" y="11"/>
                    <a:pt x="26" y="15"/>
                    <a:pt x="19" y="12"/>
                  </a:cubicBezTo>
                  <a:cubicBezTo>
                    <a:pt x="8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9464981" y="4456648"/>
            <a:ext cx="2317567" cy="2213191"/>
            <a:chOff x="596901" y="3783013"/>
            <a:chExt cx="2041524" cy="1931987"/>
          </a:xfrm>
        </p:grpSpPr>
        <p:sp>
          <p:nvSpPr>
            <p:cNvPr id="196" name="Freeform 43"/>
            <p:cNvSpPr>
              <a:spLocks noEditPoints="1"/>
            </p:cNvSpPr>
            <p:nvPr/>
          </p:nvSpPr>
          <p:spPr bwMode="auto">
            <a:xfrm>
              <a:off x="703263" y="5553075"/>
              <a:ext cx="1863725" cy="161925"/>
            </a:xfrm>
            <a:custGeom>
              <a:avLst/>
              <a:gdLst>
                <a:gd name="T0" fmla="*/ 377 w 624"/>
                <a:gd name="T1" fmla="*/ 1 h 54"/>
                <a:gd name="T2" fmla="*/ 383 w 624"/>
                <a:gd name="T3" fmla="*/ 30 h 54"/>
                <a:gd name="T4" fmla="*/ 368 w 624"/>
                <a:gd name="T5" fmla="*/ 33 h 54"/>
                <a:gd name="T6" fmla="*/ 332 w 624"/>
                <a:gd name="T7" fmla="*/ 28 h 54"/>
                <a:gd name="T8" fmla="*/ 283 w 624"/>
                <a:gd name="T9" fmla="*/ 23 h 54"/>
                <a:gd name="T10" fmla="*/ 250 w 624"/>
                <a:gd name="T11" fmla="*/ 26 h 54"/>
                <a:gd name="T12" fmla="*/ 223 w 624"/>
                <a:gd name="T13" fmla="*/ 28 h 54"/>
                <a:gd name="T14" fmla="*/ 139 w 624"/>
                <a:gd name="T15" fmla="*/ 5 h 54"/>
                <a:gd name="T16" fmla="*/ 0 w 624"/>
                <a:gd name="T17" fmla="*/ 27 h 54"/>
                <a:gd name="T18" fmla="*/ 312 w 624"/>
                <a:gd name="T19" fmla="*/ 54 h 54"/>
                <a:gd name="T20" fmla="*/ 624 w 624"/>
                <a:gd name="T21" fmla="*/ 27 h 54"/>
                <a:gd name="T22" fmla="*/ 543 w 624"/>
                <a:gd name="T23" fmla="*/ 9 h 54"/>
                <a:gd name="T24" fmla="*/ 545 w 624"/>
                <a:gd name="T25" fmla="*/ 14 h 54"/>
                <a:gd name="T26" fmla="*/ 530 w 624"/>
                <a:gd name="T27" fmla="*/ 35 h 54"/>
                <a:gd name="T28" fmla="*/ 500 w 624"/>
                <a:gd name="T29" fmla="*/ 17 h 54"/>
                <a:gd name="T30" fmla="*/ 497 w 624"/>
                <a:gd name="T31" fmla="*/ 5 h 54"/>
                <a:gd name="T32" fmla="*/ 438 w 624"/>
                <a:gd name="T33" fmla="*/ 3 h 54"/>
                <a:gd name="T34" fmla="*/ 444 w 624"/>
                <a:gd name="T35" fmla="*/ 12 h 54"/>
                <a:gd name="T36" fmla="*/ 431 w 624"/>
                <a:gd name="T37" fmla="*/ 41 h 54"/>
                <a:gd name="T38" fmla="*/ 411 w 624"/>
                <a:gd name="T39" fmla="*/ 33 h 54"/>
                <a:gd name="T40" fmla="*/ 400 w 624"/>
                <a:gd name="T41" fmla="*/ 1 h 54"/>
                <a:gd name="T42" fmla="*/ 377 w 624"/>
                <a:gd name="T43" fmla="*/ 1 h 54"/>
                <a:gd name="T44" fmla="*/ 312 w 624"/>
                <a:gd name="T45" fmla="*/ 0 h 54"/>
                <a:gd name="T46" fmla="*/ 258 w 624"/>
                <a:gd name="T47" fmla="*/ 1 h 54"/>
                <a:gd name="T48" fmla="*/ 251 w 624"/>
                <a:gd name="T49" fmla="*/ 3 h 54"/>
                <a:gd name="T50" fmla="*/ 314 w 624"/>
                <a:gd name="T51" fmla="*/ 0 h 54"/>
                <a:gd name="T52" fmla="*/ 312 w 624"/>
                <a:gd name="T5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4" h="54">
                  <a:moveTo>
                    <a:pt x="377" y="1"/>
                  </a:moveTo>
                  <a:cubicBezTo>
                    <a:pt x="391" y="6"/>
                    <a:pt x="397" y="19"/>
                    <a:pt x="383" y="30"/>
                  </a:cubicBezTo>
                  <a:cubicBezTo>
                    <a:pt x="379" y="32"/>
                    <a:pt x="374" y="33"/>
                    <a:pt x="368" y="33"/>
                  </a:cubicBezTo>
                  <a:cubicBezTo>
                    <a:pt x="358" y="33"/>
                    <a:pt x="346" y="31"/>
                    <a:pt x="332" y="28"/>
                  </a:cubicBezTo>
                  <a:cubicBezTo>
                    <a:pt x="318" y="26"/>
                    <a:pt x="301" y="23"/>
                    <a:pt x="283" y="23"/>
                  </a:cubicBezTo>
                  <a:cubicBezTo>
                    <a:pt x="272" y="23"/>
                    <a:pt x="262" y="24"/>
                    <a:pt x="250" y="26"/>
                  </a:cubicBezTo>
                  <a:cubicBezTo>
                    <a:pt x="242" y="28"/>
                    <a:pt x="232" y="28"/>
                    <a:pt x="223" y="28"/>
                  </a:cubicBezTo>
                  <a:cubicBezTo>
                    <a:pt x="194" y="28"/>
                    <a:pt x="164" y="21"/>
                    <a:pt x="139" y="5"/>
                  </a:cubicBezTo>
                  <a:cubicBezTo>
                    <a:pt x="55" y="10"/>
                    <a:pt x="0" y="18"/>
                    <a:pt x="0" y="27"/>
                  </a:cubicBezTo>
                  <a:cubicBezTo>
                    <a:pt x="0" y="42"/>
                    <a:pt x="140" y="54"/>
                    <a:pt x="312" y="54"/>
                  </a:cubicBezTo>
                  <a:cubicBezTo>
                    <a:pt x="484" y="54"/>
                    <a:pt x="624" y="42"/>
                    <a:pt x="624" y="27"/>
                  </a:cubicBezTo>
                  <a:cubicBezTo>
                    <a:pt x="624" y="20"/>
                    <a:pt x="594" y="14"/>
                    <a:pt x="543" y="9"/>
                  </a:cubicBezTo>
                  <a:cubicBezTo>
                    <a:pt x="544" y="11"/>
                    <a:pt x="544" y="12"/>
                    <a:pt x="545" y="14"/>
                  </a:cubicBezTo>
                  <a:cubicBezTo>
                    <a:pt x="550" y="28"/>
                    <a:pt x="542" y="35"/>
                    <a:pt x="530" y="35"/>
                  </a:cubicBezTo>
                  <a:cubicBezTo>
                    <a:pt x="519" y="35"/>
                    <a:pt x="505" y="28"/>
                    <a:pt x="500" y="17"/>
                  </a:cubicBezTo>
                  <a:cubicBezTo>
                    <a:pt x="499" y="15"/>
                    <a:pt x="498" y="11"/>
                    <a:pt x="497" y="5"/>
                  </a:cubicBezTo>
                  <a:cubicBezTo>
                    <a:pt x="479" y="4"/>
                    <a:pt x="459" y="3"/>
                    <a:pt x="438" y="3"/>
                  </a:cubicBezTo>
                  <a:cubicBezTo>
                    <a:pt x="440" y="6"/>
                    <a:pt x="441" y="9"/>
                    <a:pt x="444" y="12"/>
                  </a:cubicBezTo>
                  <a:cubicBezTo>
                    <a:pt x="456" y="29"/>
                    <a:pt x="445" y="41"/>
                    <a:pt x="431" y="41"/>
                  </a:cubicBezTo>
                  <a:cubicBezTo>
                    <a:pt x="424" y="41"/>
                    <a:pt x="417" y="38"/>
                    <a:pt x="411" y="33"/>
                  </a:cubicBezTo>
                  <a:cubicBezTo>
                    <a:pt x="407" y="29"/>
                    <a:pt x="403" y="17"/>
                    <a:pt x="400" y="1"/>
                  </a:cubicBezTo>
                  <a:cubicBezTo>
                    <a:pt x="393" y="1"/>
                    <a:pt x="385" y="1"/>
                    <a:pt x="377" y="1"/>
                  </a:cubicBezTo>
                  <a:moveTo>
                    <a:pt x="312" y="0"/>
                  </a:moveTo>
                  <a:cubicBezTo>
                    <a:pt x="294" y="0"/>
                    <a:pt x="275" y="0"/>
                    <a:pt x="258" y="1"/>
                  </a:cubicBezTo>
                  <a:cubicBezTo>
                    <a:pt x="254" y="2"/>
                    <a:pt x="251" y="3"/>
                    <a:pt x="251" y="3"/>
                  </a:cubicBezTo>
                  <a:cubicBezTo>
                    <a:pt x="251" y="3"/>
                    <a:pt x="284" y="2"/>
                    <a:pt x="314" y="0"/>
                  </a:cubicBezTo>
                  <a:cubicBezTo>
                    <a:pt x="314" y="0"/>
                    <a:pt x="313" y="0"/>
                    <a:pt x="312" y="0"/>
                  </a:cubicBezTo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44"/>
            <p:cNvSpPr/>
            <p:nvPr/>
          </p:nvSpPr>
          <p:spPr bwMode="auto">
            <a:xfrm>
              <a:off x="596901" y="3900488"/>
              <a:ext cx="1763712" cy="1801813"/>
            </a:xfrm>
            <a:custGeom>
              <a:avLst/>
              <a:gdLst>
                <a:gd name="T0" fmla="*/ 581 w 591"/>
                <a:gd name="T1" fmla="*/ 568 h 604"/>
                <a:gd name="T2" fmla="*/ 550 w 591"/>
                <a:gd name="T3" fmla="*/ 482 h 604"/>
                <a:gd name="T4" fmla="*/ 532 w 591"/>
                <a:gd name="T5" fmla="*/ 176 h 604"/>
                <a:gd name="T6" fmla="*/ 365 w 591"/>
                <a:gd name="T7" fmla="*/ 170 h 604"/>
                <a:gd name="T8" fmla="*/ 346 w 591"/>
                <a:gd name="T9" fmla="*/ 184 h 604"/>
                <a:gd name="T10" fmla="*/ 116 w 591"/>
                <a:gd name="T11" fmla="*/ 446 h 604"/>
                <a:gd name="T12" fmla="*/ 67 w 591"/>
                <a:gd name="T13" fmla="*/ 342 h 604"/>
                <a:gd name="T14" fmla="*/ 129 w 591"/>
                <a:gd name="T15" fmla="*/ 55 h 604"/>
                <a:gd name="T16" fmla="*/ 183 w 591"/>
                <a:gd name="T17" fmla="*/ 107 h 604"/>
                <a:gd name="T18" fmla="*/ 154 w 591"/>
                <a:gd name="T19" fmla="*/ 21 h 604"/>
                <a:gd name="T20" fmla="*/ 28 w 591"/>
                <a:gd name="T21" fmla="*/ 321 h 604"/>
                <a:gd name="T22" fmla="*/ 121 w 591"/>
                <a:gd name="T23" fmla="*/ 484 h 604"/>
                <a:gd name="T24" fmla="*/ 286 w 591"/>
                <a:gd name="T25" fmla="*/ 580 h 604"/>
                <a:gd name="T26" fmla="*/ 368 w 591"/>
                <a:gd name="T27" fmla="*/ 582 h 604"/>
                <a:gd name="T28" fmla="*/ 419 w 591"/>
                <a:gd name="T29" fmla="*/ 584 h 604"/>
                <a:gd name="T30" fmla="*/ 397 w 591"/>
                <a:gd name="T31" fmla="*/ 552 h 604"/>
                <a:gd name="T32" fmla="*/ 287 w 591"/>
                <a:gd name="T33" fmla="*/ 557 h 604"/>
                <a:gd name="T34" fmla="*/ 394 w 591"/>
                <a:gd name="T35" fmla="*/ 423 h 604"/>
                <a:gd name="T36" fmla="*/ 379 w 591"/>
                <a:gd name="T37" fmla="*/ 394 h 604"/>
                <a:gd name="T38" fmla="*/ 421 w 591"/>
                <a:gd name="T39" fmla="*/ 394 h 604"/>
                <a:gd name="T40" fmla="*/ 447 w 591"/>
                <a:gd name="T41" fmla="*/ 587 h 604"/>
                <a:gd name="T42" fmla="*/ 480 w 591"/>
                <a:gd name="T43" fmla="*/ 566 h 604"/>
                <a:gd name="T44" fmla="*/ 455 w 591"/>
                <a:gd name="T45" fmla="*/ 456 h 604"/>
                <a:gd name="T46" fmla="*/ 453 w 591"/>
                <a:gd name="T47" fmla="*/ 392 h 604"/>
                <a:gd name="T48" fmla="*/ 514 w 591"/>
                <a:gd name="T49" fmla="*/ 390 h 604"/>
                <a:gd name="T50" fmla="*/ 536 w 591"/>
                <a:gd name="T51" fmla="*/ 571 h 604"/>
                <a:gd name="T52" fmla="*/ 581 w 591"/>
                <a:gd name="T53" fmla="*/ 568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1" h="604">
                  <a:moveTo>
                    <a:pt x="581" y="568"/>
                  </a:moveTo>
                  <a:cubicBezTo>
                    <a:pt x="571" y="538"/>
                    <a:pt x="553" y="540"/>
                    <a:pt x="550" y="482"/>
                  </a:cubicBezTo>
                  <a:cubicBezTo>
                    <a:pt x="547" y="423"/>
                    <a:pt x="532" y="176"/>
                    <a:pt x="532" y="176"/>
                  </a:cubicBezTo>
                  <a:cubicBezTo>
                    <a:pt x="365" y="170"/>
                    <a:pt x="365" y="170"/>
                    <a:pt x="365" y="170"/>
                  </a:cubicBezTo>
                  <a:cubicBezTo>
                    <a:pt x="363" y="178"/>
                    <a:pt x="357" y="184"/>
                    <a:pt x="346" y="184"/>
                  </a:cubicBezTo>
                  <a:cubicBezTo>
                    <a:pt x="286" y="181"/>
                    <a:pt x="100" y="247"/>
                    <a:pt x="116" y="446"/>
                  </a:cubicBezTo>
                  <a:cubicBezTo>
                    <a:pt x="100" y="429"/>
                    <a:pt x="81" y="397"/>
                    <a:pt x="67" y="342"/>
                  </a:cubicBezTo>
                  <a:cubicBezTo>
                    <a:pt x="35" y="221"/>
                    <a:pt x="74" y="52"/>
                    <a:pt x="129" y="55"/>
                  </a:cubicBezTo>
                  <a:cubicBezTo>
                    <a:pt x="185" y="58"/>
                    <a:pt x="155" y="105"/>
                    <a:pt x="183" y="107"/>
                  </a:cubicBezTo>
                  <a:cubicBezTo>
                    <a:pt x="211" y="110"/>
                    <a:pt x="257" y="45"/>
                    <a:pt x="154" y="21"/>
                  </a:cubicBezTo>
                  <a:cubicBezTo>
                    <a:pt x="62" y="0"/>
                    <a:pt x="0" y="145"/>
                    <a:pt x="28" y="321"/>
                  </a:cubicBezTo>
                  <a:cubicBezTo>
                    <a:pt x="45" y="425"/>
                    <a:pt x="93" y="468"/>
                    <a:pt x="121" y="484"/>
                  </a:cubicBezTo>
                  <a:cubicBezTo>
                    <a:pt x="139" y="562"/>
                    <a:pt x="223" y="591"/>
                    <a:pt x="286" y="580"/>
                  </a:cubicBezTo>
                  <a:cubicBezTo>
                    <a:pt x="318" y="574"/>
                    <a:pt x="346" y="578"/>
                    <a:pt x="368" y="582"/>
                  </a:cubicBezTo>
                  <a:cubicBezTo>
                    <a:pt x="392" y="587"/>
                    <a:pt x="409" y="591"/>
                    <a:pt x="419" y="584"/>
                  </a:cubicBezTo>
                  <a:cubicBezTo>
                    <a:pt x="437" y="570"/>
                    <a:pt x="421" y="551"/>
                    <a:pt x="397" y="552"/>
                  </a:cubicBezTo>
                  <a:cubicBezTo>
                    <a:pt x="372" y="553"/>
                    <a:pt x="287" y="557"/>
                    <a:pt x="287" y="557"/>
                  </a:cubicBezTo>
                  <a:cubicBezTo>
                    <a:pt x="287" y="557"/>
                    <a:pt x="418" y="515"/>
                    <a:pt x="394" y="423"/>
                  </a:cubicBezTo>
                  <a:cubicBezTo>
                    <a:pt x="391" y="412"/>
                    <a:pt x="386" y="402"/>
                    <a:pt x="379" y="394"/>
                  </a:cubicBezTo>
                  <a:cubicBezTo>
                    <a:pt x="421" y="394"/>
                    <a:pt x="421" y="394"/>
                    <a:pt x="421" y="394"/>
                  </a:cubicBezTo>
                  <a:cubicBezTo>
                    <a:pt x="421" y="394"/>
                    <a:pt x="428" y="569"/>
                    <a:pt x="447" y="587"/>
                  </a:cubicBezTo>
                  <a:cubicBezTo>
                    <a:pt x="466" y="604"/>
                    <a:pt x="498" y="592"/>
                    <a:pt x="480" y="566"/>
                  </a:cubicBezTo>
                  <a:cubicBezTo>
                    <a:pt x="461" y="540"/>
                    <a:pt x="455" y="490"/>
                    <a:pt x="455" y="456"/>
                  </a:cubicBezTo>
                  <a:cubicBezTo>
                    <a:pt x="455" y="421"/>
                    <a:pt x="453" y="392"/>
                    <a:pt x="453" y="392"/>
                  </a:cubicBezTo>
                  <a:cubicBezTo>
                    <a:pt x="514" y="390"/>
                    <a:pt x="514" y="390"/>
                    <a:pt x="514" y="390"/>
                  </a:cubicBezTo>
                  <a:cubicBezTo>
                    <a:pt x="514" y="390"/>
                    <a:pt x="526" y="549"/>
                    <a:pt x="536" y="571"/>
                  </a:cubicBezTo>
                  <a:cubicBezTo>
                    <a:pt x="547" y="593"/>
                    <a:pt x="591" y="597"/>
                    <a:pt x="581" y="568"/>
                  </a:cubicBezTo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45"/>
            <p:cNvSpPr/>
            <p:nvPr/>
          </p:nvSpPr>
          <p:spPr bwMode="auto">
            <a:xfrm>
              <a:off x="1835150" y="4718050"/>
              <a:ext cx="358775" cy="322263"/>
            </a:xfrm>
            <a:custGeom>
              <a:avLst/>
              <a:gdLst>
                <a:gd name="T0" fmla="*/ 48 w 120"/>
                <a:gd name="T1" fmla="*/ 0 h 108"/>
                <a:gd name="T2" fmla="*/ 1 w 120"/>
                <a:gd name="T3" fmla="*/ 30 h 108"/>
                <a:gd name="T4" fmla="*/ 40 w 120"/>
                <a:gd name="T5" fmla="*/ 108 h 108"/>
                <a:gd name="T6" fmla="*/ 102 w 120"/>
                <a:gd name="T7" fmla="*/ 108 h 108"/>
                <a:gd name="T8" fmla="*/ 64 w 120"/>
                <a:gd name="T9" fmla="*/ 1 h 108"/>
                <a:gd name="T10" fmla="*/ 48 w 120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08">
                  <a:moveTo>
                    <a:pt x="48" y="0"/>
                  </a:moveTo>
                  <a:cubicBezTo>
                    <a:pt x="27" y="0"/>
                    <a:pt x="0" y="7"/>
                    <a:pt x="1" y="30"/>
                  </a:cubicBezTo>
                  <a:cubicBezTo>
                    <a:pt x="3" y="59"/>
                    <a:pt x="26" y="84"/>
                    <a:pt x="40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20" y="66"/>
                    <a:pt x="120" y="10"/>
                    <a:pt x="64" y="1"/>
                  </a:cubicBezTo>
                  <a:cubicBezTo>
                    <a:pt x="60" y="1"/>
                    <a:pt x="54" y="0"/>
                    <a:pt x="48" y="0"/>
                  </a:cubicBezTo>
                </a:path>
              </a:pathLst>
            </a:custGeom>
            <a:solidFill>
              <a:srgbClr val="FCE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46"/>
            <p:cNvSpPr/>
            <p:nvPr/>
          </p:nvSpPr>
          <p:spPr bwMode="auto">
            <a:xfrm>
              <a:off x="596901" y="3900488"/>
              <a:ext cx="766762" cy="1306513"/>
            </a:xfrm>
            <a:custGeom>
              <a:avLst/>
              <a:gdLst>
                <a:gd name="T0" fmla="*/ 80 w 257"/>
                <a:gd name="T1" fmla="*/ 429 h 438"/>
                <a:gd name="T2" fmla="*/ 83 w 257"/>
                <a:gd name="T3" fmla="*/ 397 h 438"/>
                <a:gd name="T4" fmla="*/ 84 w 257"/>
                <a:gd name="T5" fmla="*/ 393 h 438"/>
                <a:gd name="T6" fmla="*/ 67 w 257"/>
                <a:gd name="T7" fmla="*/ 342 h 438"/>
                <a:gd name="T8" fmla="*/ 129 w 257"/>
                <a:gd name="T9" fmla="*/ 55 h 438"/>
                <a:gd name="T10" fmla="*/ 183 w 257"/>
                <a:gd name="T11" fmla="*/ 107 h 438"/>
                <a:gd name="T12" fmla="*/ 154 w 257"/>
                <a:gd name="T13" fmla="*/ 21 h 438"/>
                <a:gd name="T14" fmla="*/ 28 w 257"/>
                <a:gd name="T15" fmla="*/ 321 h 438"/>
                <a:gd name="T16" fmla="*/ 73 w 257"/>
                <a:gd name="T17" fmla="*/ 438 h 438"/>
                <a:gd name="T18" fmla="*/ 80 w 257"/>
                <a:gd name="T19" fmla="*/ 42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438">
                  <a:moveTo>
                    <a:pt x="80" y="429"/>
                  </a:moveTo>
                  <a:cubicBezTo>
                    <a:pt x="83" y="419"/>
                    <a:pt x="83" y="408"/>
                    <a:pt x="83" y="397"/>
                  </a:cubicBezTo>
                  <a:cubicBezTo>
                    <a:pt x="83" y="396"/>
                    <a:pt x="83" y="394"/>
                    <a:pt x="84" y="393"/>
                  </a:cubicBezTo>
                  <a:cubicBezTo>
                    <a:pt x="78" y="379"/>
                    <a:pt x="72" y="362"/>
                    <a:pt x="67" y="342"/>
                  </a:cubicBezTo>
                  <a:cubicBezTo>
                    <a:pt x="35" y="221"/>
                    <a:pt x="74" y="52"/>
                    <a:pt x="129" y="55"/>
                  </a:cubicBezTo>
                  <a:cubicBezTo>
                    <a:pt x="185" y="58"/>
                    <a:pt x="155" y="105"/>
                    <a:pt x="183" y="107"/>
                  </a:cubicBezTo>
                  <a:cubicBezTo>
                    <a:pt x="211" y="110"/>
                    <a:pt x="257" y="45"/>
                    <a:pt x="154" y="21"/>
                  </a:cubicBezTo>
                  <a:cubicBezTo>
                    <a:pt x="62" y="0"/>
                    <a:pt x="0" y="145"/>
                    <a:pt x="28" y="321"/>
                  </a:cubicBezTo>
                  <a:cubicBezTo>
                    <a:pt x="37" y="375"/>
                    <a:pt x="54" y="412"/>
                    <a:pt x="73" y="438"/>
                  </a:cubicBezTo>
                  <a:cubicBezTo>
                    <a:pt x="76" y="436"/>
                    <a:pt x="78" y="433"/>
                    <a:pt x="80" y="429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47"/>
            <p:cNvSpPr/>
            <p:nvPr/>
          </p:nvSpPr>
          <p:spPr bwMode="auto">
            <a:xfrm>
              <a:off x="1452563" y="5076825"/>
              <a:ext cx="460375" cy="536575"/>
            </a:xfrm>
            <a:custGeom>
              <a:avLst/>
              <a:gdLst>
                <a:gd name="T0" fmla="*/ 154 w 154"/>
                <a:gd name="T1" fmla="*/ 180 h 180"/>
                <a:gd name="T2" fmla="*/ 147 w 154"/>
                <a:gd name="T3" fmla="*/ 148 h 180"/>
                <a:gd name="T4" fmla="*/ 99 w 154"/>
                <a:gd name="T5" fmla="*/ 151 h 180"/>
                <a:gd name="T6" fmla="*/ 144 w 154"/>
                <a:gd name="T7" fmla="*/ 126 h 180"/>
                <a:gd name="T8" fmla="*/ 134 w 154"/>
                <a:gd name="T9" fmla="*/ 0 h 180"/>
                <a:gd name="T10" fmla="*/ 92 w 154"/>
                <a:gd name="T11" fmla="*/ 0 h 180"/>
                <a:gd name="T12" fmla="*/ 107 w 154"/>
                <a:gd name="T13" fmla="*/ 29 h 180"/>
                <a:gd name="T14" fmla="*/ 0 w 154"/>
                <a:gd name="T15" fmla="*/ 163 h 180"/>
                <a:gd name="T16" fmla="*/ 110 w 154"/>
                <a:gd name="T17" fmla="*/ 158 h 180"/>
                <a:gd name="T18" fmla="*/ 139 w 154"/>
                <a:gd name="T19" fmla="*/ 179 h 180"/>
                <a:gd name="T20" fmla="*/ 154 w 154"/>
                <a:gd name="T2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4" h="180">
                  <a:moveTo>
                    <a:pt x="154" y="180"/>
                  </a:moveTo>
                  <a:cubicBezTo>
                    <a:pt x="151" y="172"/>
                    <a:pt x="149" y="161"/>
                    <a:pt x="147" y="148"/>
                  </a:cubicBezTo>
                  <a:cubicBezTo>
                    <a:pt x="121" y="149"/>
                    <a:pt x="99" y="151"/>
                    <a:pt x="99" y="151"/>
                  </a:cubicBezTo>
                  <a:cubicBezTo>
                    <a:pt x="99" y="151"/>
                    <a:pt x="122" y="141"/>
                    <a:pt x="144" y="126"/>
                  </a:cubicBezTo>
                  <a:cubicBezTo>
                    <a:pt x="137" y="70"/>
                    <a:pt x="134" y="0"/>
                    <a:pt x="134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9" y="8"/>
                    <a:pt x="104" y="18"/>
                    <a:pt x="107" y="29"/>
                  </a:cubicBezTo>
                  <a:cubicBezTo>
                    <a:pt x="131" y="121"/>
                    <a:pt x="0" y="163"/>
                    <a:pt x="0" y="163"/>
                  </a:cubicBezTo>
                  <a:cubicBezTo>
                    <a:pt x="0" y="163"/>
                    <a:pt x="85" y="159"/>
                    <a:pt x="110" y="158"/>
                  </a:cubicBezTo>
                  <a:cubicBezTo>
                    <a:pt x="128" y="157"/>
                    <a:pt x="142" y="168"/>
                    <a:pt x="139" y="179"/>
                  </a:cubicBezTo>
                  <a:cubicBezTo>
                    <a:pt x="144" y="179"/>
                    <a:pt x="149" y="180"/>
                    <a:pt x="154" y="180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48"/>
            <p:cNvSpPr/>
            <p:nvPr/>
          </p:nvSpPr>
          <p:spPr bwMode="auto">
            <a:xfrm>
              <a:off x="1949450" y="5070475"/>
              <a:ext cx="71437" cy="304800"/>
            </a:xfrm>
            <a:custGeom>
              <a:avLst/>
              <a:gdLst>
                <a:gd name="T0" fmla="*/ 2 w 24"/>
                <a:gd name="T1" fmla="*/ 64 h 102"/>
                <a:gd name="T2" fmla="*/ 5 w 24"/>
                <a:gd name="T3" fmla="*/ 102 h 102"/>
                <a:gd name="T4" fmla="*/ 13 w 24"/>
                <a:gd name="T5" fmla="*/ 85 h 102"/>
                <a:gd name="T6" fmla="*/ 6 w 24"/>
                <a:gd name="T7" fmla="*/ 0 h 102"/>
                <a:gd name="T8" fmla="*/ 0 w 24"/>
                <a:gd name="T9" fmla="*/ 0 h 102"/>
                <a:gd name="T10" fmla="*/ 2 w 24"/>
                <a:gd name="T11" fmla="*/ 6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02">
                  <a:moveTo>
                    <a:pt x="2" y="64"/>
                  </a:moveTo>
                  <a:cubicBezTo>
                    <a:pt x="2" y="75"/>
                    <a:pt x="3" y="89"/>
                    <a:pt x="5" y="102"/>
                  </a:cubicBezTo>
                  <a:cubicBezTo>
                    <a:pt x="9" y="97"/>
                    <a:pt x="12" y="91"/>
                    <a:pt x="13" y="85"/>
                  </a:cubicBezTo>
                  <a:cubicBezTo>
                    <a:pt x="24" y="39"/>
                    <a:pt x="16" y="14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9"/>
                    <a:pt x="2" y="64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49"/>
            <p:cNvSpPr/>
            <p:nvPr/>
          </p:nvSpPr>
          <p:spPr bwMode="auto">
            <a:xfrm>
              <a:off x="1993900" y="5518150"/>
              <a:ext cx="112712" cy="92075"/>
            </a:xfrm>
            <a:custGeom>
              <a:avLst/>
              <a:gdLst>
                <a:gd name="T0" fmla="*/ 0 w 38"/>
                <a:gd name="T1" fmla="*/ 0 h 31"/>
                <a:gd name="T2" fmla="*/ 12 w 38"/>
                <a:gd name="T3" fmla="*/ 24 h 31"/>
                <a:gd name="T4" fmla="*/ 16 w 38"/>
                <a:gd name="T5" fmla="*/ 31 h 31"/>
                <a:gd name="T6" fmla="*/ 38 w 38"/>
                <a:gd name="T7" fmla="*/ 15 h 31"/>
                <a:gd name="T8" fmla="*/ 0 w 38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">
                  <a:moveTo>
                    <a:pt x="0" y="0"/>
                  </a:moveTo>
                  <a:cubicBezTo>
                    <a:pt x="3" y="9"/>
                    <a:pt x="7" y="17"/>
                    <a:pt x="12" y="24"/>
                  </a:cubicBezTo>
                  <a:cubicBezTo>
                    <a:pt x="13" y="26"/>
                    <a:pt x="15" y="29"/>
                    <a:pt x="16" y="31"/>
                  </a:cubicBezTo>
                  <a:cubicBezTo>
                    <a:pt x="29" y="29"/>
                    <a:pt x="38" y="24"/>
                    <a:pt x="38" y="15"/>
                  </a:cubicBezTo>
                  <a:cubicBezTo>
                    <a:pt x="37" y="5"/>
                    <a:pt x="21" y="1"/>
                    <a:pt x="0" y="0"/>
                  </a:cubicBez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50"/>
            <p:cNvSpPr/>
            <p:nvPr/>
          </p:nvSpPr>
          <p:spPr bwMode="auto">
            <a:xfrm>
              <a:off x="1462088" y="3783013"/>
              <a:ext cx="1176337" cy="1039813"/>
            </a:xfrm>
            <a:custGeom>
              <a:avLst/>
              <a:gdLst>
                <a:gd name="T0" fmla="*/ 343 w 394"/>
                <a:gd name="T1" fmla="*/ 0 h 348"/>
                <a:gd name="T2" fmla="*/ 264 w 394"/>
                <a:gd name="T3" fmla="*/ 287 h 348"/>
                <a:gd name="T4" fmla="*/ 12 w 394"/>
                <a:gd name="T5" fmla="*/ 141 h 348"/>
                <a:gd name="T6" fmla="*/ 9 w 394"/>
                <a:gd name="T7" fmla="*/ 6 h 348"/>
                <a:gd name="T8" fmla="*/ 59 w 394"/>
                <a:gd name="T9" fmla="*/ 48 h 348"/>
                <a:gd name="T10" fmla="*/ 303 w 394"/>
                <a:gd name="T11" fmla="*/ 57 h 348"/>
                <a:gd name="T12" fmla="*/ 343 w 394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48">
                  <a:moveTo>
                    <a:pt x="343" y="0"/>
                  </a:moveTo>
                  <a:cubicBezTo>
                    <a:pt x="343" y="0"/>
                    <a:pt x="394" y="238"/>
                    <a:pt x="264" y="287"/>
                  </a:cubicBezTo>
                  <a:cubicBezTo>
                    <a:pt x="100" y="348"/>
                    <a:pt x="23" y="245"/>
                    <a:pt x="12" y="141"/>
                  </a:cubicBezTo>
                  <a:cubicBezTo>
                    <a:pt x="0" y="37"/>
                    <a:pt x="9" y="6"/>
                    <a:pt x="9" y="6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03" y="57"/>
                    <a:pt x="303" y="57"/>
                    <a:pt x="303" y="57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51"/>
            <p:cNvSpPr/>
            <p:nvPr/>
          </p:nvSpPr>
          <p:spPr bwMode="auto">
            <a:xfrm>
              <a:off x="1506538" y="3836988"/>
              <a:ext cx="131762" cy="182563"/>
            </a:xfrm>
            <a:custGeom>
              <a:avLst/>
              <a:gdLst>
                <a:gd name="T0" fmla="*/ 0 w 44"/>
                <a:gd name="T1" fmla="*/ 0 h 61"/>
                <a:gd name="T2" fmla="*/ 2 w 44"/>
                <a:gd name="T3" fmla="*/ 32 h 61"/>
                <a:gd name="T4" fmla="*/ 6 w 44"/>
                <a:gd name="T5" fmla="*/ 61 h 61"/>
                <a:gd name="T6" fmla="*/ 44 w 44"/>
                <a:gd name="T7" fmla="*/ 37 h 61"/>
                <a:gd name="T8" fmla="*/ 0 w 44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1">
                  <a:moveTo>
                    <a:pt x="0" y="0"/>
                  </a:moveTo>
                  <a:cubicBezTo>
                    <a:pt x="0" y="11"/>
                    <a:pt x="1" y="21"/>
                    <a:pt x="2" y="32"/>
                  </a:cubicBezTo>
                  <a:cubicBezTo>
                    <a:pt x="4" y="41"/>
                    <a:pt x="5" y="51"/>
                    <a:pt x="6" y="61"/>
                  </a:cubicBezTo>
                  <a:cubicBezTo>
                    <a:pt x="21" y="58"/>
                    <a:pt x="33" y="49"/>
                    <a:pt x="44" y="37"/>
                  </a:cubicBezTo>
                  <a:cubicBezTo>
                    <a:pt x="32" y="22"/>
                    <a:pt x="15" y="12"/>
                    <a:pt x="0" y="0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52"/>
            <p:cNvSpPr/>
            <p:nvPr/>
          </p:nvSpPr>
          <p:spPr bwMode="auto">
            <a:xfrm>
              <a:off x="2384425" y="3857625"/>
              <a:ext cx="119062" cy="185738"/>
            </a:xfrm>
            <a:custGeom>
              <a:avLst/>
              <a:gdLst>
                <a:gd name="T0" fmla="*/ 33 w 40"/>
                <a:gd name="T1" fmla="*/ 54 h 62"/>
                <a:gd name="T2" fmla="*/ 30 w 40"/>
                <a:gd name="T3" fmla="*/ 0 h 62"/>
                <a:gd name="T4" fmla="*/ 0 w 40"/>
                <a:gd name="T5" fmla="*/ 47 h 62"/>
                <a:gd name="T6" fmla="*/ 33 w 40"/>
                <a:gd name="T7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62">
                  <a:moveTo>
                    <a:pt x="33" y="54"/>
                  </a:moveTo>
                  <a:cubicBezTo>
                    <a:pt x="40" y="40"/>
                    <a:pt x="36" y="19"/>
                    <a:pt x="30" y="0"/>
                  </a:cubicBezTo>
                  <a:cubicBezTo>
                    <a:pt x="23" y="17"/>
                    <a:pt x="11" y="32"/>
                    <a:pt x="0" y="47"/>
                  </a:cubicBezTo>
                  <a:cubicBezTo>
                    <a:pt x="12" y="55"/>
                    <a:pt x="29" y="62"/>
                    <a:pt x="33" y="54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53"/>
            <p:cNvSpPr/>
            <p:nvPr/>
          </p:nvSpPr>
          <p:spPr bwMode="auto">
            <a:xfrm>
              <a:off x="1628775" y="4029075"/>
              <a:ext cx="854075" cy="661988"/>
            </a:xfrm>
            <a:custGeom>
              <a:avLst/>
              <a:gdLst>
                <a:gd name="T0" fmla="*/ 269 w 286"/>
                <a:gd name="T1" fmla="*/ 62 h 222"/>
                <a:gd name="T2" fmla="*/ 35 w 286"/>
                <a:gd name="T3" fmla="*/ 45 h 222"/>
                <a:gd name="T4" fmla="*/ 4 w 286"/>
                <a:gd name="T5" fmla="*/ 136 h 222"/>
                <a:gd name="T6" fmla="*/ 94 w 286"/>
                <a:gd name="T7" fmla="*/ 215 h 222"/>
                <a:gd name="T8" fmla="*/ 182 w 286"/>
                <a:gd name="T9" fmla="*/ 213 h 222"/>
                <a:gd name="T10" fmla="*/ 208 w 286"/>
                <a:gd name="T11" fmla="*/ 205 h 222"/>
                <a:gd name="T12" fmla="*/ 286 w 286"/>
                <a:gd name="T13" fmla="*/ 112 h 222"/>
                <a:gd name="T14" fmla="*/ 269 w 286"/>
                <a:gd name="T15" fmla="*/ 6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222">
                  <a:moveTo>
                    <a:pt x="269" y="62"/>
                  </a:moveTo>
                  <a:cubicBezTo>
                    <a:pt x="222" y="0"/>
                    <a:pt x="82" y="10"/>
                    <a:pt x="35" y="45"/>
                  </a:cubicBezTo>
                  <a:cubicBezTo>
                    <a:pt x="4" y="68"/>
                    <a:pt x="0" y="116"/>
                    <a:pt x="4" y="136"/>
                  </a:cubicBezTo>
                  <a:cubicBezTo>
                    <a:pt x="13" y="177"/>
                    <a:pt x="55" y="206"/>
                    <a:pt x="94" y="215"/>
                  </a:cubicBezTo>
                  <a:cubicBezTo>
                    <a:pt x="124" y="222"/>
                    <a:pt x="154" y="220"/>
                    <a:pt x="182" y="213"/>
                  </a:cubicBezTo>
                  <a:cubicBezTo>
                    <a:pt x="191" y="211"/>
                    <a:pt x="199" y="208"/>
                    <a:pt x="208" y="205"/>
                  </a:cubicBezTo>
                  <a:cubicBezTo>
                    <a:pt x="251" y="189"/>
                    <a:pt x="274" y="153"/>
                    <a:pt x="286" y="112"/>
                  </a:cubicBezTo>
                  <a:cubicBezTo>
                    <a:pt x="284" y="94"/>
                    <a:pt x="280" y="76"/>
                    <a:pt x="269" y="62"/>
                  </a:cubicBezTo>
                  <a:close/>
                </a:path>
              </a:pathLst>
            </a:custGeom>
            <a:solidFill>
              <a:srgbClr val="6D6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54"/>
            <p:cNvSpPr/>
            <p:nvPr/>
          </p:nvSpPr>
          <p:spPr bwMode="auto">
            <a:xfrm>
              <a:off x="1476375" y="4233863"/>
              <a:ext cx="454025" cy="128588"/>
            </a:xfrm>
            <a:custGeom>
              <a:avLst/>
              <a:gdLst>
                <a:gd name="T0" fmla="*/ 286 w 286"/>
                <a:gd name="T1" fmla="*/ 74 h 81"/>
                <a:gd name="T2" fmla="*/ 0 w 286"/>
                <a:gd name="T3" fmla="*/ 0 h 81"/>
                <a:gd name="T4" fmla="*/ 286 w 286"/>
                <a:gd name="T5" fmla="*/ 81 h 81"/>
                <a:gd name="T6" fmla="*/ 286 w 286"/>
                <a:gd name="T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1">
                  <a:moveTo>
                    <a:pt x="286" y="74"/>
                  </a:moveTo>
                  <a:lnTo>
                    <a:pt x="0" y="0"/>
                  </a:lnTo>
                  <a:lnTo>
                    <a:pt x="286" y="81"/>
                  </a:lnTo>
                  <a:lnTo>
                    <a:pt x="286" y="74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55"/>
            <p:cNvSpPr/>
            <p:nvPr/>
          </p:nvSpPr>
          <p:spPr bwMode="auto">
            <a:xfrm>
              <a:off x="1489075" y="4398963"/>
              <a:ext cx="436562" cy="11113"/>
            </a:xfrm>
            <a:custGeom>
              <a:avLst/>
              <a:gdLst>
                <a:gd name="T0" fmla="*/ 275 w 275"/>
                <a:gd name="T1" fmla="*/ 0 h 7"/>
                <a:gd name="T2" fmla="*/ 273 w 275"/>
                <a:gd name="T3" fmla="*/ 7 h 7"/>
                <a:gd name="T4" fmla="*/ 0 w 275"/>
                <a:gd name="T5" fmla="*/ 5 h 7"/>
                <a:gd name="T6" fmla="*/ 275 w 27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7">
                  <a:moveTo>
                    <a:pt x="275" y="0"/>
                  </a:moveTo>
                  <a:lnTo>
                    <a:pt x="273" y="7"/>
                  </a:lnTo>
                  <a:lnTo>
                    <a:pt x="0" y="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56"/>
            <p:cNvSpPr/>
            <p:nvPr/>
          </p:nvSpPr>
          <p:spPr bwMode="auto">
            <a:xfrm>
              <a:off x="1536700" y="4464050"/>
              <a:ext cx="382587" cy="122238"/>
            </a:xfrm>
            <a:custGeom>
              <a:avLst/>
              <a:gdLst>
                <a:gd name="T0" fmla="*/ 241 w 241"/>
                <a:gd name="T1" fmla="*/ 0 h 77"/>
                <a:gd name="T2" fmla="*/ 241 w 241"/>
                <a:gd name="T3" fmla="*/ 6 h 77"/>
                <a:gd name="T4" fmla="*/ 0 w 241"/>
                <a:gd name="T5" fmla="*/ 77 h 77"/>
                <a:gd name="T6" fmla="*/ 241 w 241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77">
                  <a:moveTo>
                    <a:pt x="241" y="0"/>
                  </a:moveTo>
                  <a:lnTo>
                    <a:pt x="241" y="6"/>
                  </a:lnTo>
                  <a:lnTo>
                    <a:pt x="0" y="7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57"/>
            <p:cNvSpPr/>
            <p:nvPr/>
          </p:nvSpPr>
          <p:spPr bwMode="auto">
            <a:xfrm>
              <a:off x="2173288" y="4230688"/>
              <a:ext cx="454025" cy="128588"/>
            </a:xfrm>
            <a:custGeom>
              <a:avLst/>
              <a:gdLst>
                <a:gd name="T0" fmla="*/ 0 w 286"/>
                <a:gd name="T1" fmla="*/ 74 h 81"/>
                <a:gd name="T2" fmla="*/ 286 w 286"/>
                <a:gd name="T3" fmla="*/ 0 h 81"/>
                <a:gd name="T4" fmla="*/ 0 w 286"/>
                <a:gd name="T5" fmla="*/ 81 h 81"/>
                <a:gd name="T6" fmla="*/ 0 w 286"/>
                <a:gd name="T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1">
                  <a:moveTo>
                    <a:pt x="0" y="74"/>
                  </a:moveTo>
                  <a:lnTo>
                    <a:pt x="286" y="0"/>
                  </a:lnTo>
                  <a:lnTo>
                    <a:pt x="0" y="8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58"/>
            <p:cNvSpPr/>
            <p:nvPr/>
          </p:nvSpPr>
          <p:spPr bwMode="auto">
            <a:xfrm>
              <a:off x="2178050" y="4395788"/>
              <a:ext cx="436562" cy="11113"/>
            </a:xfrm>
            <a:custGeom>
              <a:avLst/>
              <a:gdLst>
                <a:gd name="T0" fmla="*/ 0 w 275"/>
                <a:gd name="T1" fmla="*/ 0 h 7"/>
                <a:gd name="T2" fmla="*/ 2 w 275"/>
                <a:gd name="T3" fmla="*/ 7 h 7"/>
                <a:gd name="T4" fmla="*/ 275 w 275"/>
                <a:gd name="T5" fmla="*/ 5 h 7"/>
                <a:gd name="T6" fmla="*/ 0 w 27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7">
                  <a:moveTo>
                    <a:pt x="0" y="0"/>
                  </a:moveTo>
                  <a:lnTo>
                    <a:pt x="2" y="7"/>
                  </a:lnTo>
                  <a:lnTo>
                    <a:pt x="27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59"/>
            <p:cNvSpPr/>
            <p:nvPr/>
          </p:nvSpPr>
          <p:spPr bwMode="auto">
            <a:xfrm>
              <a:off x="2184400" y="4460875"/>
              <a:ext cx="382587" cy="122238"/>
            </a:xfrm>
            <a:custGeom>
              <a:avLst/>
              <a:gdLst>
                <a:gd name="T0" fmla="*/ 0 w 241"/>
                <a:gd name="T1" fmla="*/ 0 h 77"/>
                <a:gd name="T2" fmla="*/ 0 w 241"/>
                <a:gd name="T3" fmla="*/ 8 h 77"/>
                <a:gd name="T4" fmla="*/ 241 w 241"/>
                <a:gd name="T5" fmla="*/ 77 h 77"/>
                <a:gd name="T6" fmla="*/ 0 w 241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77">
                  <a:moveTo>
                    <a:pt x="0" y="0"/>
                  </a:moveTo>
                  <a:lnTo>
                    <a:pt x="0" y="8"/>
                  </a:lnTo>
                  <a:lnTo>
                    <a:pt x="241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60"/>
            <p:cNvSpPr/>
            <p:nvPr/>
          </p:nvSpPr>
          <p:spPr bwMode="auto">
            <a:xfrm>
              <a:off x="1912938" y="4395788"/>
              <a:ext cx="295275" cy="220663"/>
            </a:xfrm>
            <a:custGeom>
              <a:avLst/>
              <a:gdLst>
                <a:gd name="T0" fmla="*/ 39 w 99"/>
                <a:gd name="T1" fmla="*/ 53 h 74"/>
                <a:gd name="T2" fmla="*/ 45 w 99"/>
                <a:gd name="T3" fmla="*/ 3 h 74"/>
                <a:gd name="T4" fmla="*/ 49 w 99"/>
                <a:gd name="T5" fmla="*/ 0 h 74"/>
                <a:gd name="T6" fmla="*/ 50 w 99"/>
                <a:gd name="T7" fmla="*/ 4 h 74"/>
                <a:gd name="T8" fmla="*/ 51 w 99"/>
                <a:gd name="T9" fmla="*/ 1 h 74"/>
                <a:gd name="T10" fmla="*/ 54 w 99"/>
                <a:gd name="T11" fmla="*/ 4 h 74"/>
                <a:gd name="T12" fmla="*/ 60 w 99"/>
                <a:gd name="T13" fmla="*/ 54 h 74"/>
                <a:gd name="T14" fmla="*/ 99 w 99"/>
                <a:gd name="T15" fmla="*/ 53 h 74"/>
                <a:gd name="T16" fmla="*/ 51 w 99"/>
                <a:gd name="T17" fmla="*/ 52 h 74"/>
                <a:gd name="T18" fmla="*/ 49 w 99"/>
                <a:gd name="T19" fmla="*/ 47 h 74"/>
                <a:gd name="T20" fmla="*/ 48 w 99"/>
                <a:gd name="T21" fmla="*/ 51 h 74"/>
                <a:gd name="T22" fmla="*/ 0 w 99"/>
                <a:gd name="T23" fmla="*/ 52 h 74"/>
                <a:gd name="T24" fmla="*/ 39 w 99"/>
                <a:gd name="T25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74">
                  <a:moveTo>
                    <a:pt x="39" y="53"/>
                  </a:moveTo>
                  <a:cubicBezTo>
                    <a:pt x="51" y="44"/>
                    <a:pt x="45" y="3"/>
                    <a:pt x="45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1"/>
                    <a:pt x="50" y="4"/>
                  </a:cubicBezTo>
                  <a:cubicBezTo>
                    <a:pt x="50" y="2"/>
                    <a:pt x="51" y="1"/>
                    <a:pt x="51" y="1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48" y="45"/>
                    <a:pt x="60" y="54"/>
                  </a:cubicBezTo>
                  <a:cubicBezTo>
                    <a:pt x="72" y="63"/>
                    <a:pt x="99" y="53"/>
                    <a:pt x="99" y="53"/>
                  </a:cubicBezTo>
                  <a:cubicBezTo>
                    <a:pt x="99" y="53"/>
                    <a:pt x="60" y="74"/>
                    <a:pt x="51" y="52"/>
                  </a:cubicBezTo>
                  <a:cubicBezTo>
                    <a:pt x="50" y="50"/>
                    <a:pt x="50" y="49"/>
                    <a:pt x="49" y="47"/>
                  </a:cubicBezTo>
                  <a:cubicBezTo>
                    <a:pt x="49" y="48"/>
                    <a:pt x="49" y="49"/>
                    <a:pt x="48" y="51"/>
                  </a:cubicBezTo>
                  <a:cubicBezTo>
                    <a:pt x="39" y="73"/>
                    <a:pt x="0" y="52"/>
                    <a:pt x="0" y="52"/>
                  </a:cubicBezTo>
                  <a:cubicBezTo>
                    <a:pt x="0" y="52"/>
                    <a:pt x="28" y="62"/>
                    <a:pt x="39" y="53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Oval 61"/>
            <p:cNvSpPr>
              <a:spLocks noChangeArrowheads="1"/>
            </p:cNvSpPr>
            <p:nvPr/>
          </p:nvSpPr>
          <p:spPr bwMode="auto">
            <a:xfrm>
              <a:off x="1993900" y="4348163"/>
              <a:ext cx="133350" cy="82550"/>
            </a:xfrm>
            <a:prstGeom prst="ellipse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Oval 62"/>
            <p:cNvSpPr>
              <a:spLocks noChangeArrowheads="1"/>
            </p:cNvSpPr>
            <p:nvPr/>
          </p:nvSpPr>
          <p:spPr bwMode="auto">
            <a:xfrm>
              <a:off x="2244725" y="4162425"/>
              <a:ext cx="107950" cy="107950"/>
            </a:xfrm>
            <a:prstGeom prst="ellipse">
              <a:avLst/>
            </a:prstGeom>
            <a:solidFill>
              <a:srgbClr val="A8E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Oval 63"/>
            <p:cNvSpPr>
              <a:spLocks noChangeArrowheads="1"/>
            </p:cNvSpPr>
            <p:nvPr/>
          </p:nvSpPr>
          <p:spPr bwMode="auto">
            <a:xfrm>
              <a:off x="2303463" y="4192588"/>
              <a:ext cx="39687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Oval 64"/>
            <p:cNvSpPr>
              <a:spLocks noChangeArrowheads="1"/>
            </p:cNvSpPr>
            <p:nvPr/>
          </p:nvSpPr>
          <p:spPr bwMode="auto">
            <a:xfrm>
              <a:off x="1776413" y="4159250"/>
              <a:ext cx="106362" cy="107950"/>
            </a:xfrm>
            <a:prstGeom prst="ellipse">
              <a:avLst/>
            </a:prstGeom>
            <a:solidFill>
              <a:srgbClr val="A8E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Oval 65"/>
            <p:cNvSpPr>
              <a:spLocks noChangeArrowheads="1"/>
            </p:cNvSpPr>
            <p:nvPr/>
          </p:nvSpPr>
          <p:spPr bwMode="auto">
            <a:xfrm>
              <a:off x="1835150" y="4189413"/>
              <a:ext cx="36512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5440"/>
            <a:ext cx="182880" cy="487680"/>
          </a:xfrm>
          <a:prstGeom prst="rect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4160" y="404614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输入您的喵标题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Oval 6"/>
          <p:cNvSpPr/>
          <p:nvPr/>
        </p:nvSpPr>
        <p:spPr>
          <a:xfrm>
            <a:off x="5080018" y="2188396"/>
            <a:ext cx="2053733" cy="2053733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0"/>
          <p:cNvSpPr/>
          <p:nvPr/>
        </p:nvSpPr>
        <p:spPr>
          <a:xfrm>
            <a:off x="1718254" y="2188396"/>
            <a:ext cx="2053733" cy="2053733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val 13"/>
          <p:cNvSpPr/>
          <p:nvPr/>
        </p:nvSpPr>
        <p:spPr>
          <a:xfrm>
            <a:off x="8441782" y="2188396"/>
            <a:ext cx="2053733" cy="2053733"/>
          </a:xfrm>
          <a:prstGeom prst="ellipse">
            <a:avLst/>
          </a:prstGeom>
          <a:solidFill>
            <a:srgbClr val="3D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283"/>
          <p:cNvSpPr>
            <a:spLocks noEditPoints="1"/>
          </p:cNvSpPr>
          <p:nvPr/>
        </p:nvSpPr>
        <p:spPr bwMode="auto">
          <a:xfrm>
            <a:off x="2423886" y="2426276"/>
            <a:ext cx="617534" cy="617534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7 w 288"/>
              <a:gd name="T5" fmla="*/ 212 h 288"/>
              <a:gd name="T6" fmla="*/ 77 w 288"/>
              <a:gd name="T7" fmla="*/ 272 h 288"/>
              <a:gd name="T8" fmla="*/ 144 w 288"/>
              <a:gd name="T9" fmla="*/ 288 h 288"/>
              <a:gd name="T10" fmla="*/ 213 w 288"/>
              <a:gd name="T11" fmla="*/ 271 h 288"/>
              <a:gd name="T12" fmla="*/ 272 w 288"/>
              <a:gd name="T13" fmla="*/ 210 h 288"/>
              <a:gd name="T14" fmla="*/ 288 w 288"/>
              <a:gd name="T15" fmla="*/ 144 h 288"/>
              <a:gd name="T16" fmla="*/ 144 w 288"/>
              <a:gd name="T17" fmla="*/ 0 h 288"/>
              <a:gd name="T18" fmla="*/ 248 w 288"/>
              <a:gd name="T19" fmla="*/ 138 h 288"/>
              <a:gd name="T20" fmla="*/ 215 w 288"/>
              <a:gd name="T21" fmla="*/ 138 h 288"/>
              <a:gd name="T22" fmla="*/ 215 w 288"/>
              <a:gd name="T23" fmla="*/ 125 h 288"/>
              <a:gd name="T24" fmla="*/ 248 w 288"/>
              <a:gd name="T25" fmla="*/ 125 h 288"/>
              <a:gd name="T26" fmla="*/ 248 w 288"/>
              <a:gd name="T27" fmla="*/ 138 h 288"/>
              <a:gd name="T28" fmla="*/ 212 w 288"/>
              <a:gd name="T29" fmla="*/ 65 h 288"/>
              <a:gd name="T30" fmla="*/ 221 w 288"/>
              <a:gd name="T31" fmla="*/ 74 h 288"/>
              <a:gd name="T32" fmla="*/ 198 w 288"/>
              <a:gd name="T33" fmla="*/ 97 h 288"/>
              <a:gd name="T34" fmla="*/ 189 w 288"/>
              <a:gd name="T35" fmla="*/ 88 h 288"/>
              <a:gd name="T36" fmla="*/ 212 w 288"/>
              <a:gd name="T37" fmla="*/ 65 h 288"/>
              <a:gd name="T38" fmla="*/ 137 w 288"/>
              <a:gd name="T39" fmla="*/ 35 h 288"/>
              <a:gd name="T40" fmla="*/ 151 w 288"/>
              <a:gd name="T41" fmla="*/ 35 h 288"/>
              <a:gd name="T42" fmla="*/ 151 w 288"/>
              <a:gd name="T43" fmla="*/ 36 h 288"/>
              <a:gd name="T44" fmla="*/ 151 w 288"/>
              <a:gd name="T45" fmla="*/ 68 h 288"/>
              <a:gd name="T46" fmla="*/ 137 w 288"/>
              <a:gd name="T47" fmla="*/ 68 h 288"/>
              <a:gd name="T48" fmla="*/ 137 w 288"/>
              <a:gd name="T49" fmla="*/ 36 h 288"/>
              <a:gd name="T50" fmla="*/ 137 w 288"/>
              <a:gd name="T51" fmla="*/ 35 h 288"/>
              <a:gd name="T52" fmla="*/ 40 w 288"/>
              <a:gd name="T53" fmla="*/ 125 h 288"/>
              <a:gd name="T54" fmla="*/ 73 w 288"/>
              <a:gd name="T55" fmla="*/ 125 h 288"/>
              <a:gd name="T56" fmla="*/ 73 w 288"/>
              <a:gd name="T57" fmla="*/ 138 h 288"/>
              <a:gd name="T58" fmla="*/ 40 w 288"/>
              <a:gd name="T59" fmla="*/ 138 h 288"/>
              <a:gd name="T60" fmla="*/ 40 w 288"/>
              <a:gd name="T61" fmla="*/ 125 h 288"/>
              <a:gd name="T62" fmla="*/ 90 w 288"/>
              <a:gd name="T63" fmla="*/ 97 h 288"/>
              <a:gd name="T64" fmla="*/ 66 w 288"/>
              <a:gd name="T65" fmla="*/ 74 h 288"/>
              <a:gd name="T66" fmla="*/ 76 w 288"/>
              <a:gd name="T67" fmla="*/ 65 h 288"/>
              <a:gd name="T68" fmla="*/ 99 w 288"/>
              <a:gd name="T69" fmla="*/ 88 h 288"/>
              <a:gd name="T70" fmla="*/ 90 w 288"/>
              <a:gd name="T71" fmla="*/ 97 h 288"/>
              <a:gd name="T72" fmla="*/ 140 w 288"/>
              <a:gd name="T73" fmla="*/ 252 h 288"/>
              <a:gd name="T74" fmla="*/ 132 w 288"/>
              <a:gd name="T75" fmla="*/ 248 h 288"/>
              <a:gd name="T76" fmla="*/ 130 w 288"/>
              <a:gd name="T77" fmla="*/ 225 h 288"/>
              <a:gd name="T78" fmla="*/ 140 w 288"/>
              <a:gd name="T79" fmla="*/ 107 h 288"/>
              <a:gd name="T80" fmla="*/ 150 w 288"/>
              <a:gd name="T81" fmla="*/ 107 h 288"/>
              <a:gd name="T82" fmla="*/ 160 w 288"/>
              <a:gd name="T83" fmla="*/ 226 h 288"/>
              <a:gd name="T84" fmla="*/ 157 w 288"/>
              <a:gd name="T85" fmla="*/ 248 h 288"/>
              <a:gd name="T86" fmla="*/ 151 w 288"/>
              <a:gd name="T87" fmla="*/ 252 h 288"/>
              <a:gd name="T88" fmla="*/ 140 w 288"/>
              <a:gd name="T89" fmla="*/ 25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169"/>
                  <a:pt x="6" y="192"/>
                  <a:pt x="17" y="212"/>
                </a:cubicBezTo>
                <a:cubicBezTo>
                  <a:pt x="31" y="237"/>
                  <a:pt x="52" y="258"/>
                  <a:pt x="77" y="272"/>
                </a:cubicBezTo>
                <a:cubicBezTo>
                  <a:pt x="97" y="282"/>
                  <a:pt x="120" y="288"/>
                  <a:pt x="144" y="288"/>
                </a:cubicBezTo>
                <a:cubicBezTo>
                  <a:pt x="169" y="288"/>
                  <a:pt x="192" y="282"/>
                  <a:pt x="213" y="271"/>
                </a:cubicBezTo>
                <a:cubicBezTo>
                  <a:pt x="238" y="257"/>
                  <a:pt x="259" y="236"/>
                  <a:pt x="272" y="210"/>
                </a:cubicBezTo>
                <a:cubicBezTo>
                  <a:pt x="282" y="190"/>
                  <a:pt x="288" y="168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48" y="138"/>
                </a:moveTo>
                <a:cubicBezTo>
                  <a:pt x="215" y="138"/>
                  <a:pt x="215" y="138"/>
                  <a:pt x="215" y="138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48" y="125"/>
                  <a:pt x="248" y="125"/>
                  <a:pt x="248" y="125"/>
                </a:cubicBezTo>
                <a:lnTo>
                  <a:pt x="248" y="138"/>
                </a:lnTo>
                <a:close/>
                <a:moveTo>
                  <a:pt x="212" y="65"/>
                </a:moveTo>
                <a:cubicBezTo>
                  <a:pt x="221" y="74"/>
                  <a:pt x="221" y="74"/>
                  <a:pt x="221" y="74"/>
                </a:cubicBezTo>
                <a:cubicBezTo>
                  <a:pt x="198" y="97"/>
                  <a:pt x="198" y="97"/>
                  <a:pt x="198" y="97"/>
                </a:cubicBezTo>
                <a:cubicBezTo>
                  <a:pt x="189" y="88"/>
                  <a:pt x="189" y="88"/>
                  <a:pt x="189" y="88"/>
                </a:cubicBezTo>
                <a:lnTo>
                  <a:pt x="212" y="65"/>
                </a:lnTo>
                <a:close/>
                <a:moveTo>
                  <a:pt x="137" y="35"/>
                </a:moveTo>
                <a:cubicBezTo>
                  <a:pt x="151" y="35"/>
                  <a:pt x="151" y="35"/>
                  <a:pt x="151" y="35"/>
                </a:cubicBezTo>
                <a:cubicBezTo>
                  <a:pt x="151" y="36"/>
                  <a:pt x="151" y="36"/>
                  <a:pt x="151" y="36"/>
                </a:cubicBezTo>
                <a:cubicBezTo>
                  <a:pt x="151" y="68"/>
                  <a:pt x="151" y="68"/>
                  <a:pt x="151" y="68"/>
                </a:cubicBezTo>
                <a:cubicBezTo>
                  <a:pt x="137" y="68"/>
                  <a:pt x="137" y="68"/>
                  <a:pt x="137" y="68"/>
                </a:cubicBezTo>
                <a:cubicBezTo>
                  <a:pt x="137" y="36"/>
                  <a:pt x="137" y="36"/>
                  <a:pt x="137" y="36"/>
                </a:cubicBezTo>
                <a:lnTo>
                  <a:pt x="137" y="35"/>
                </a:lnTo>
                <a:close/>
                <a:moveTo>
                  <a:pt x="40" y="125"/>
                </a:moveTo>
                <a:cubicBezTo>
                  <a:pt x="73" y="125"/>
                  <a:pt x="73" y="125"/>
                  <a:pt x="73" y="125"/>
                </a:cubicBezTo>
                <a:cubicBezTo>
                  <a:pt x="73" y="138"/>
                  <a:pt x="73" y="138"/>
                  <a:pt x="73" y="138"/>
                </a:cubicBezTo>
                <a:cubicBezTo>
                  <a:pt x="40" y="138"/>
                  <a:pt x="40" y="138"/>
                  <a:pt x="40" y="138"/>
                </a:cubicBezTo>
                <a:lnTo>
                  <a:pt x="40" y="125"/>
                </a:lnTo>
                <a:close/>
                <a:moveTo>
                  <a:pt x="90" y="97"/>
                </a:moveTo>
                <a:cubicBezTo>
                  <a:pt x="66" y="74"/>
                  <a:pt x="66" y="74"/>
                  <a:pt x="66" y="74"/>
                </a:cubicBezTo>
                <a:cubicBezTo>
                  <a:pt x="76" y="65"/>
                  <a:pt x="76" y="65"/>
                  <a:pt x="76" y="65"/>
                </a:cubicBezTo>
                <a:cubicBezTo>
                  <a:pt x="99" y="88"/>
                  <a:pt x="99" y="88"/>
                  <a:pt x="99" y="88"/>
                </a:cubicBezTo>
                <a:lnTo>
                  <a:pt x="90" y="97"/>
                </a:lnTo>
                <a:close/>
                <a:moveTo>
                  <a:pt x="140" y="252"/>
                </a:moveTo>
                <a:cubicBezTo>
                  <a:pt x="137" y="251"/>
                  <a:pt x="135" y="250"/>
                  <a:pt x="132" y="248"/>
                </a:cubicBezTo>
                <a:cubicBezTo>
                  <a:pt x="126" y="242"/>
                  <a:pt x="126" y="232"/>
                  <a:pt x="130" y="225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50" y="107"/>
                  <a:pt x="150" y="107"/>
                  <a:pt x="150" y="107"/>
                </a:cubicBezTo>
                <a:cubicBezTo>
                  <a:pt x="160" y="226"/>
                  <a:pt x="160" y="226"/>
                  <a:pt x="160" y="226"/>
                </a:cubicBezTo>
                <a:cubicBezTo>
                  <a:pt x="164" y="233"/>
                  <a:pt x="164" y="242"/>
                  <a:pt x="157" y="248"/>
                </a:cubicBezTo>
                <a:cubicBezTo>
                  <a:pt x="156" y="250"/>
                  <a:pt x="153" y="251"/>
                  <a:pt x="151" y="252"/>
                </a:cubicBezTo>
                <a:cubicBezTo>
                  <a:pt x="147" y="253"/>
                  <a:pt x="143" y="253"/>
                  <a:pt x="140" y="2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362"/>
          <p:cNvSpPr>
            <a:spLocks noEditPoints="1"/>
          </p:cNvSpPr>
          <p:nvPr/>
        </p:nvSpPr>
        <p:spPr bwMode="auto">
          <a:xfrm>
            <a:off x="5791884" y="2446925"/>
            <a:ext cx="617534" cy="439032"/>
          </a:xfrm>
          <a:custGeom>
            <a:avLst/>
            <a:gdLst>
              <a:gd name="T0" fmla="*/ 279 w 288"/>
              <a:gd name="T1" fmla="*/ 24 h 204"/>
              <a:gd name="T2" fmla="*/ 219 w 288"/>
              <a:gd name="T3" fmla="*/ 24 h 204"/>
              <a:gd name="T4" fmla="*/ 219 w 288"/>
              <a:gd name="T5" fmla="*/ 24 h 204"/>
              <a:gd name="T6" fmla="*/ 211 w 288"/>
              <a:gd name="T7" fmla="*/ 8 h 204"/>
              <a:gd name="T8" fmla="*/ 199 w 288"/>
              <a:gd name="T9" fmla="*/ 0 h 204"/>
              <a:gd name="T10" fmla="*/ 89 w 288"/>
              <a:gd name="T11" fmla="*/ 0 h 204"/>
              <a:gd name="T12" fmla="*/ 77 w 288"/>
              <a:gd name="T13" fmla="*/ 8 h 204"/>
              <a:gd name="T14" fmla="*/ 68 w 288"/>
              <a:gd name="T15" fmla="*/ 24 h 204"/>
              <a:gd name="T16" fmla="*/ 68 w 288"/>
              <a:gd name="T17" fmla="*/ 24 h 204"/>
              <a:gd name="T18" fmla="*/ 9 w 288"/>
              <a:gd name="T19" fmla="*/ 24 h 204"/>
              <a:gd name="T20" fmla="*/ 0 w 288"/>
              <a:gd name="T21" fmla="*/ 33 h 204"/>
              <a:gd name="T22" fmla="*/ 0 w 288"/>
              <a:gd name="T23" fmla="*/ 195 h 204"/>
              <a:gd name="T24" fmla="*/ 9 w 288"/>
              <a:gd name="T25" fmla="*/ 204 h 204"/>
              <a:gd name="T26" fmla="*/ 279 w 288"/>
              <a:gd name="T27" fmla="*/ 204 h 204"/>
              <a:gd name="T28" fmla="*/ 288 w 288"/>
              <a:gd name="T29" fmla="*/ 195 h 204"/>
              <a:gd name="T30" fmla="*/ 288 w 288"/>
              <a:gd name="T31" fmla="*/ 33 h 204"/>
              <a:gd name="T32" fmla="*/ 279 w 288"/>
              <a:gd name="T33" fmla="*/ 24 h 204"/>
              <a:gd name="T34" fmla="*/ 144 w 288"/>
              <a:gd name="T35" fmla="*/ 175 h 204"/>
              <a:gd name="T36" fmla="*/ 82 w 288"/>
              <a:gd name="T37" fmla="*/ 113 h 204"/>
              <a:gd name="T38" fmla="*/ 144 w 288"/>
              <a:gd name="T39" fmla="*/ 51 h 204"/>
              <a:gd name="T40" fmla="*/ 206 w 288"/>
              <a:gd name="T41" fmla="*/ 113 h 204"/>
              <a:gd name="T42" fmla="*/ 144 w 288"/>
              <a:gd name="T43" fmla="*/ 175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8" h="204">
                <a:moveTo>
                  <a:pt x="279" y="24"/>
                </a:moveTo>
                <a:cubicBezTo>
                  <a:pt x="219" y="24"/>
                  <a:pt x="219" y="24"/>
                  <a:pt x="219" y="24"/>
                </a:cubicBezTo>
                <a:cubicBezTo>
                  <a:pt x="219" y="24"/>
                  <a:pt x="219" y="24"/>
                  <a:pt x="219" y="24"/>
                </a:cubicBezTo>
                <a:cubicBezTo>
                  <a:pt x="211" y="8"/>
                  <a:pt x="211" y="8"/>
                  <a:pt x="211" y="8"/>
                </a:cubicBezTo>
                <a:cubicBezTo>
                  <a:pt x="209" y="3"/>
                  <a:pt x="204" y="0"/>
                  <a:pt x="19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4" y="0"/>
                  <a:pt x="79" y="3"/>
                  <a:pt x="77" y="8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24"/>
                  <a:pt x="0" y="28"/>
                  <a:pt x="0" y="33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200"/>
                  <a:pt x="4" y="204"/>
                  <a:pt x="9" y="204"/>
                </a:cubicBezTo>
                <a:cubicBezTo>
                  <a:pt x="279" y="204"/>
                  <a:pt x="279" y="204"/>
                  <a:pt x="279" y="204"/>
                </a:cubicBezTo>
                <a:cubicBezTo>
                  <a:pt x="284" y="204"/>
                  <a:pt x="288" y="200"/>
                  <a:pt x="288" y="195"/>
                </a:cubicBezTo>
                <a:cubicBezTo>
                  <a:pt x="288" y="33"/>
                  <a:pt x="288" y="33"/>
                  <a:pt x="288" y="33"/>
                </a:cubicBezTo>
                <a:cubicBezTo>
                  <a:pt x="288" y="28"/>
                  <a:pt x="284" y="24"/>
                  <a:pt x="279" y="24"/>
                </a:cubicBezTo>
                <a:close/>
                <a:moveTo>
                  <a:pt x="144" y="175"/>
                </a:moveTo>
                <a:cubicBezTo>
                  <a:pt x="109" y="175"/>
                  <a:pt x="82" y="147"/>
                  <a:pt x="82" y="113"/>
                </a:cubicBezTo>
                <a:cubicBezTo>
                  <a:pt x="82" y="78"/>
                  <a:pt x="109" y="51"/>
                  <a:pt x="144" y="51"/>
                </a:cubicBezTo>
                <a:cubicBezTo>
                  <a:pt x="178" y="51"/>
                  <a:pt x="206" y="78"/>
                  <a:pt x="206" y="113"/>
                </a:cubicBezTo>
                <a:cubicBezTo>
                  <a:pt x="206" y="147"/>
                  <a:pt x="178" y="175"/>
                  <a:pt x="144" y="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382"/>
          <p:cNvSpPr>
            <a:spLocks noEditPoints="1"/>
          </p:cNvSpPr>
          <p:nvPr/>
        </p:nvSpPr>
        <p:spPr bwMode="auto">
          <a:xfrm>
            <a:off x="9159881" y="2494652"/>
            <a:ext cx="617534" cy="308768"/>
          </a:xfrm>
          <a:custGeom>
            <a:avLst/>
            <a:gdLst>
              <a:gd name="T0" fmla="*/ 144 w 288"/>
              <a:gd name="T1" fmla="*/ 102 h 144"/>
              <a:gd name="T2" fmla="*/ 72 w 288"/>
              <a:gd name="T3" fmla="*/ 144 h 144"/>
              <a:gd name="T4" fmla="*/ 20 w 288"/>
              <a:gd name="T5" fmla="*/ 124 h 144"/>
              <a:gd name="T6" fmla="*/ 0 w 288"/>
              <a:gd name="T7" fmla="*/ 72 h 144"/>
              <a:gd name="T8" fmla="*/ 20 w 288"/>
              <a:gd name="T9" fmla="*/ 20 h 144"/>
              <a:gd name="T10" fmla="*/ 72 w 288"/>
              <a:gd name="T11" fmla="*/ 0 h 144"/>
              <a:gd name="T12" fmla="*/ 144 w 288"/>
              <a:gd name="T13" fmla="*/ 42 h 144"/>
              <a:gd name="T14" fmla="*/ 216 w 288"/>
              <a:gd name="T15" fmla="*/ 0 h 144"/>
              <a:gd name="T16" fmla="*/ 268 w 288"/>
              <a:gd name="T17" fmla="*/ 20 h 144"/>
              <a:gd name="T18" fmla="*/ 288 w 288"/>
              <a:gd name="T19" fmla="*/ 72 h 144"/>
              <a:gd name="T20" fmla="*/ 268 w 288"/>
              <a:gd name="T21" fmla="*/ 124 h 144"/>
              <a:gd name="T22" fmla="*/ 217 w 288"/>
              <a:gd name="T23" fmla="*/ 144 h 144"/>
              <a:gd name="T24" fmla="*/ 144 w 288"/>
              <a:gd name="T25" fmla="*/ 102 h 144"/>
              <a:gd name="T26" fmla="*/ 121 w 288"/>
              <a:gd name="T27" fmla="*/ 72 h 144"/>
              <a:gd name="T28" fmla="*/ 73 w 288"/>
              <a:gd name="T29" fmla="*/ 39 h 144"/>
              <a:gd name="T30" fmla="*/ 50 w 288"/>
              <a:gd name="T31" fmla="*/ 49 h 144"/>
              <a:gd name="T32" fmla="*/ 40 w 288"/>
              <a:gd name="T33" fmla="*/ 72 h 144"/>
              <a:gd name="T34" fmla="*/ 50 w 288"/>
              <a:gd name="T35" fmla="*/ 96 h 144"/>
              <a:gd name="T36" fmla="*/ 73 w 288"/>
              <a:gd name="T37" fmla="*/ 105 h 144"/>
              <a:gd name="T38" fmla="*/ 121 w 288"/>
              <a:gd name="T39" fmla="*/ 72 h 144"/>
              <a:gd name="T40" fmla="*/ 167 w 288"/>
              <a:gd name="T41" fmla="*/ 72 h 144"/>
              <a:gd name="T42" fmla="*/ 215 w 288"/>
              <a:gd name="T43" fmla="*/ 105 h 144"/>
              <a:gd name="T44" fmla="*/ 238 w 288"/>
              <a:gd name="T45" fmla="*/ 96 h 144"/>
              <a:gd name="T46" fmla="*/ 247 w 288"/>
              <a:gd name="T47" fmla="*/ 72 h 144"/>
              <a:gd name="T48" fmla="*/ 238 w 288"/>
              <a:gd name="T49" fmla="*/ 49 h 144"/>
              <a:gd name="T50" fmla="*/ 215 w 288"/>
              <a:gd name="T51" fmla="*/ 39 h 144"/>
              <a:gd name="T52" fmla="*/ 167 w 288"/>
              <a:gd name="T53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8" h="144">
                <a:moveTo>
                  <a:pt x="144" y="102"/>
                </a:moveTo>
                <a:cubicBezTo>
                  <a:pt x="122" y="130"/>
                  <a:pt x="99" y="144"/>
                  <a:pt x="72" y="144"/>
                </a:cubicBezTo>
                <a:cubicBezTo>
                  <a:pt x="51" y="144"/>
                  <a:pt x="33" y="137"/>
                  <a:pt x="20" y="124"/>
                </a:cubicBezTo>
                <a:cubicBezTo>
                  <a:pt x="6" y="110"/>
                  <a:pt x="0" y="93"/>
                  <a:pt x="0" y="72"/>
                </a:cubicBezTo>
                <a:cubicBezTo>
                  <a:pt x="0" y="51"/>
                  <a:pt x="7" y="34"/>
                  <a:pt x="20" y="20"/>
                </a:cubicBezTo>
                <a:cubicBezTo>
                  <a:pt x="34" y="7"/>
                  <a:pt x="51" y="0"/>
                  <a:pt x="72" y="0"/>
                </a:cubicBezTo>
                <a:cubicBezTo>
                  <a:pt x="98" y="0"/>
                  <a:pt x="123" y="14"/>
                  <a:pt x="144" y="42"/>
                </a:cubicBezTo>
                <a:cubicBezTo>
                  <a:pt x="164" y="14"/>
                  <a:pt x="188" y="0"/>
                  <a:pt x="216" y="0"/>
                </a:cubicBezTo>
                <a:cubicBezTo>
                  <a:pt x="238" y="0"/>
                  <a:pt x="255" y="7"/>
                  <a:pt x="268" y="20"/>
                </a:cubicBezTo>
                <a:cubicBezTo>
                  <a:pt x="281" y="34"/>
                  <a:pt x="288" y="51"/>
                  <a:pt x="288" y="72"/>
                </a:cubicBezTo>
                <a:cubicBezTo>
                  <a:pt x="288" y="93"/>
                  <a:pt x="281" y="110"/>
                  <a:pt x="268" y="124"/>
                </a:cubicBezTo>
                <a:cubicBezTo>
                  <a:pt x="255" y="137"/>
                  <a:pt x="238" y="144"/>
                  <a:pt x="217" y="144"/>
                </a:cubicBezTo>
                <a:cubicBezTo>
                  <a:pt x="189" y="144"/>
                  <a:pt x="164" y="130"/>
                  <a:pt x="144" y="102"/>
                </a:cubicBezTo>
                <a:close/>
                <a:moveTo>
                  <a:pt x="121" y="72"/>
                </a:moveTo>
                <a:cubicBezTo>
                  <a:pt x="106" y="50"/>
                  <a:pt x="88" y="39"/>
                  <a:pt x="73" y="39"/>
                </a:cubicBezTo>
                <a:cubicBezTo>
                  <a:pt x="63" y="39"/>
                  <a:pt x="56" y="42"/>
                  <a:pt x="50" y="49"/>
                </a:cubicBezTo>
                <a:cubicBezTo>
                  <a:pt x="44" y="55"/>
                  <a:pt x="40" y="63"/>
                  <a:pt x="40" y="72"/>
                </a:cubicBezTo>
                <a:cubicBezTo>
                  <a:pt x="40" y="81"/>
                  <a:pt x="44" y="89"/>
                  <a:pt x="50" y="96"/>
                </a:cubicBezTo>
                <a:cubicBezTo>
                  <a:pt x="56" y="102"/>
                  <a:pt x="64" y="105"/>
                  <a:pt x="73" y="105"/>
                </a:cubicBezTo>
                <a:cubicBezTo>
                  <a:pt x="88" y="105"/>
                  <a:pt x="106" y="94"/>
                  <a:pt x="121" y="72"/>
                </a:cubicBezTo>
                <a:close/>
                <a:moveTo>
                  <a:pt x="167" y="72"/>
                </a:moveTo>
                <a:cubicBezTo>
                  <a:pt x="182" y="94"/>
                  <a:pt x="200" y="105"/>
                  <a:pt x="215" y="105"/>
                </a:cubicBezTo>
                <a:cubicBezTo>
                  <a:pt x="224" y="105"/>
                  <a:pt x="232" y="102"/>
                  <a:pt x="238" y="96"/>
                </a:cubicBezTo>
                <a:cubicBezTo>
                  <a:pt x="244" y="89"/>
                  <a:pt x="247" y="82"/>
                  <a:pt x="247" y="72"/>
                </a:cubicBezTo>
                <a:cubicBezTo>
                  <a:pt x="247" y="63"/>
                  <a:pt x="244" y="55"/>
                  <a:pt x="238" y="49"/>
                </a:cubicBezTo>
                <a:cubicBezTo>
                  <a:pt x="232" y="42"/>
                  <a:pt x="224" y="39"/>
                  <a:pt x="215" y="39"/>
                </a:cubicBezTo>
                <a:cubicBezTo>
                  <a:pt x="200" y="39"/>
                  <a:pt x="182" y="50"/>
                  <a:pt x="167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2064451" y="3220608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068532" y="3506512"/>
            <a:ext cx="1552327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8510" y="3220608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5432591" y="3506512"/>
            <a:ext cx="1552327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771785" y="3220608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775866" y="3506512"/>
            <a:ext cx="1552327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298526" y="4395320"/>
            <a:ext cx="2116135" cy="2329849"/>
            <a:chOff x="3379788" y="2398713"/>
            <a:chExt cx="2719387" cy="2994025"/>
          </a:xfrm>
        </p:grpSpPr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3379788" y="5230813"/>
              <a:ext cx="2719387" cy="161925"/>
            </a:xfrm>
            <a:prstGeom prst="ellipse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3784600" y="2398713"/>
              <a:ext cx="2147887" cy="2978150"/>
            </a:xfrm>
            <a:custGeom>
              <a:avLst/>
              <a:gdLst>
                <a:gd name="T0" fmla="*/ 59 w 719"/>
                <a:gd name="T1" fmla="*/ 570 h 998"/>
                <a:gd name="T2" fmla="*/ 594 w 719"/>
                <a:gd name="T3" fmla="*/ 551 h 998"/>
                <a:gd name="T4" fmla="*/ 667 w 719"/>
                <a:gd name="T5" fmla="*/ 213 h 998"/>
                <a:gd name="T6" fmla="*/ 618 w 719"/>
                <a:gd name="T7" fmla="*/ 17 h 998"/>
                <a:gd name="T8" fmla="*/ 710 w 719"/>
                <a:gd name="T9" fmla="*/ 246 h 998"/>
                <a:gd name="T10" fmla="*/ 638 w 719"/>
                <a:gd name="T11" fmla="*/ 560 h 998"/>
                <a:gd name="T12" fmla="*/ 638 w 719"/>
                <a:gd name="T13" fmla="*/ 965 h 998"/>
                <a:gd name="T14" fmla="*/ 602 w 719"/>
                <a:gd name="T15" fmla="*/ 967 h 998"/>
                <a:gd name="T16" fmla="*/ 616 w 719"/>
                <a:gd name="T17" fmla="*/ 868 h 998"/>
                <a:gd name="T18" fmla="*/ 614 w 719"/>
                <a:gd name="T19" fmla="*/ 789 h 998"/>
                <a:gd name="T20" fmla="*/ 556 w 719"/>
                <a:gd name="T21" fmla="*/ 787 h 998"/>
                <a:gd name="T22" fmla="*/ 535 w 719"/>
                <a:gd name="T23" fmla="*/ 980 h 998"/>
                <a:gd name="T24" fmla="*/ 525 w 719"/>
                <a:gd name="T25" fmla="*/ 932 h 998"/>
                <a:gd name="T26" fmla="*/ 528 w 719"/>
                <a:gd name="T27" fmla="*/ 789 h 998"/>
                <a:gd name="T28" fmla="*/ 170 w 719"/>
                <a:gd name="T29" fmla="*/ 788 h 998"/>
                <a:gd name="T30" fmla="*/ 144 w 719"/>
                <a:gd name="T31" fmla="*/ 980 h 998"/>
                <a:gd name="T32" fmla="*/ 112 w 719"/>
                <a:gd name="T33" fmla="*/ 960 h 998"/>
                <a:gd name="T34" fmla="*/ 136 w 719"/>
                <a:gd name="T35" fmla="*/ 850 h 998"/>
                <a:gd name="T36" fmla="*/ 138 w 719"/>
                <a:gd name="T37" fmla="*/ 786 h 998"/>
                <a:gd name="T38" fmla="*/ 77 w 719"/>
                <a:gd name="T39" fmla="*/ 784 h 998"/>
                <a:gd name="T40" fmla="*/ 55 w 719"/>
                <a:gd name="T41" fmla="*/ 965 h 998"/>
                <a:gd name="T42" fmla="*/ 10 w 719"/>
                <a:gd name="T43" fmla="*/ 961 h 998"/>
                <a:gd name="T44" fmla="*/ 41 w 719"/>
                <a:gd name="T45" fmla="*/ 875 h 998"/>
                <a:gd name="T46" fmla="*/ 59 w 719"/>
                <a:gd name="T47" fmla="*/ 57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9" h="998">
                  <a:moveTo>
                    <a:pt x="59" y="570"/>
                  </a:moveTo>
                  <a:cubicBezTo>
                    <a:pt x="594" y="551"/>
                    <a:pt x="594" y="551"/>
                    <a:pt x="594" y="551"/>
                  </a:cubicBezTo>
                  <a:cubicBezTo>
                    <a:pt x="594" y="551"/>
                    <a:pt x="686" y="344"/>
                    <a:pt x="667" y="213"/>
                  </a:cubicBezTo>
                  <a:cubicBezTo>
                    <a:pt x="649" y="82"/>
                    <a:pt x="573" y="34"/>
                    <a:pt x="618" y="17"/>
                  </a:cubicBezTo>
                  <a:cubicBezTo>
                    <a:pt x="662" y="0"/>
                    <a:pt x="719" y="99"/>
                    <a:pt x="710" y="246"/>
                  </a:cubicBezTo>
                  <a:cubicBezTo>
                    <a:pt x="702" y="392"/>
                    <a:pt x="638" y="560"/>
                    <a:pt x="638" y="560"/>
                  </a:cubicBezTo>
                  <a:cubicBezTo>
                    <a:pt x="638" y="560"/>
                    <a:pt x="650" y="932"/>
                    <a:pt x="638" y="965"/>
                  </a:cubicBezTo>
                  <a:cubicBezTo>
                    <a:pt x="626" y="998"/>
                    <a:pt x="600" y="992"/>
                    <a:pt x="602" y="967"/>
                  </a:cubicBezTo>
                  <a:cubicBezTo>
                    <a:pt x="604" y="941"/>
                    <a:pt x="618" y="916"/>
                    <a:pt x="616" y="868"/>
                  </a:cubicBezTo>
                  <a:cubicBezTo>
                    <a:pt x="615" y="844"/>
                    <a:pt x="614" y="789"/>
                    <a:pt x="614" y="789"/>
                  </a:cubicBezTo>
                  <a:cubicBezTo>
                    <a:pt x="556" y="787"/>
                    <a:pt x="556" y="787"/>
                    <a:pt x="556" y="787"/>
                  </a:cubicBezTo>
                  <a:cubicBezTo>
                    <a:pt x="556" y="787"/>
                    <a:pt x="566" y="968"/>
                    <a:pt x="535" y="980"/>
                  </a:cubicBezTo>
                  <a:cubicBezTo>
                    <a:pt x="504" y="992"/>
                    <a:pt x="518" y="961"/>
                    <a:pt x="525" y="932"/>
                  </a:cubicBezTo>
                  <a:cubicBezTo>
                    <a:pt x="532" y="903"/>
                    <a:pt x="528" y="789"/>
                    <a:pt x="528" y="789"/>
                  </a:cubicBezTo>
                  <a:cubicBezTo>
                    <a:pt x="170" y="788"/>
                    <a:pt x="170" y="788"/>
                    <a:pt x="170" y="788"/>
                  </a:cubicBezTo>
                  <a:cubicBezTo>
                    <a:pt x="170" y="788"/>
                    <a:pt x="163" y="963"/>
                    <a:pt x="144" y="980"/>
                  </a:cubicBezTo>
                  <a:cubicBezTo>
                    <a:pt x="125" y="998"/>
                    <a:pt x="93" y="985"/>
                    <a:pt x="112" y="960"/>
                  </a:cubicBezTo>
                  <a:cubicBezTo>
                    <a:pt x="131" y="934"/>
                    <a:pt x="136" y="884"/>
                    <a:pt x="136" y="850"/>
                  </a:cubicBezTo>
                  <a:cubicBezTo>
                    <a:pt x="136" y="815"/>
                    <a:pt x="138" y="786"/>
                    <a:pt x="138" y="786"/>
                  </a:cubicBezTo>
                  <a:cubicBezTo>
                    <a:pt x="77" y="784"/>
                    <a:pt x="77" y="784"/>
                    <a:pt x="77" y="784"/>
                  </a:cubicBezTo>
                  <a:cubicBezTo>
                    <a:pt x="77" y="784"/>
                    <a:pt x="65" y="942"/>
                    <a:pt x="55" y="965"/>
                  </a:cubicBezTo>
                  <a:cubicBezTo>
                    <a:pt x="45" y="987"/>
                    <a:pt x="0" y="991"/>
                    <a:pt x="10" y="961"/>
                  </a:cubicBezTo>
                  <a:cubicBezTo>
                    <a:pt x="21" y="932"/>
                    <a:pt x="38" y="934"/>
                    <a:pt x="41" y="875"/>
                  </a:cubicBezTo>
                  <a:cubicBezTo>
                    <a:pt x="45" y="817"/>
                    <a:pt x="59" y="570"/>
                    <a:pt x="59" y="570"/>
                  </a:cubicBez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5561013" y="3924300"/>
              <a:ext cx="80962" cy="109538"/>
            </a:xfrm>
            <a:custGeom>
              <a:avLst/>
              <a:gdLst>
                <a:gd name="T0" fmla="*/ 51 w 51"/>
                <a:gd name="T1" fmla="*/ 69 h 69"/>
                <a:gd name="T2" fmla="*/ 0 w 51"/>
                <a:gd name="T3" fmla="*/ 56 h 69"/>
                <a:gd name="T4" fmla="*/ 25 w 51"/>
                <a:gd name="T5" fmla="*/ 0 h 69"/>
                <a:gd name="T6" fmla="*/ 51 w 51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9">
                  <a:moveTo>
                    <a:pt x="51" y="69"/>
                  </a:moveTo>
                  <a:lnTo>
                    <a:pt x="0" y="56"/>
                  </a:lnTo>
                  <a:lnTo>
                    <a:pt x="25" y="0"/>
                  </a:lnTo>
                  <a:lnTo>
                    <a:pt x="51" y="69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8"/>
            <p:cNvSpPr/>
            <p:nvPr/>
          </p:nvSpPr>
          <p:spPr bwMode="auto">
            <a:xfrm>
              <a:off x="5627688" y="3748088"/>
              <a:ext cx="82550" cy="104775"/>
            </a:xfrm>
            <a:custGeom>
              <a:avLst/>
              <a:gdLst>
                <a:gd name="T0" fmla="*/ 17 w 52"/>
                <a:gd name="T1" fmla="*/ 0 h 66"/>
                <a:gd name="T2" fmla="*/ 52 w 52"/>
                <a:gd name="T3" fmla="*/ 66 h 66"/>
                <a:gd name="T4" fmla="*/ 0 w 52"/>
                <a:gd name="T5" fmla="*/ 60 h 66"/>
                <a:gd name="T6" fmla="*/ 17 w 52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6">
                  <a:moveTo>
                    <a:pt x="17" y="0"/>
                  </a:moveTo>
                  <a:lnTo>
                    <a:pt x="52" y="66"/>
                  </a:lnTo>
                  <a:lnTo>
                    <a:pt x="0" y="6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"/>
            <p:cNvSpPr/>
            <p:nvPr/>
          </p:nvSpPr>
          <p:spPr bwMode="auto">
            <a:xfrm>
              <a:off x="5627688" y="3748088"/>
              <a:ext cx="82550" cy="104775"/>
            </a:xfrm>
            <a:custGeom>
              <a:avLst/>
              <a:gdLst>
                <a:gd name="T0" fmla="*/ 17 w 52"/>
                <a:gd name="T1" fmla="*/ 0 h 66"/>
                <a:gd name="T2" fmla="*/ 52 w 52"/>
                <a:gd name="T3" fmla="*/ 66 h 66"/>
                <a:gd name="T4" fmla="*/ 0 w 52"/>
                <a:gd name="T5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66">
                  <a:moveTo>
                    <a:pt x="17" y="0"/>
                  </a:moveTo>
                  <a:lnTo>
                    <a:pt x="52" y="66"/>
                  </a:lnTo>
                  <a:lnTo>
                    <a:pt x="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0"/>
            <p:cNvSpPr/>
            <p:nvPr/>
          </p:nvSpPr>
          <p:spPr bwMode="auto">
            <a:xfrm>
              <a:off x="5684838" y="3602038"/>
              <a:ext cx="79375" cy="101600"/>
            </a:xfrm>
            <a:custGeom>
              <a:avLst/>
              <a:gdLst>
                <a:gd name="T0" fmla="*/ 15 w 50"/>
                <a:gd name="T1" fmla="*/ 0 h 64"/>
                <a:gd name="T2" fmla="*/ 50 w 50"/>
                <a:gd name="T3" fmla="*/ 64 h 64"/>
                <a:gd name="T4" fmla="*/ 0 w 50"/>
                <a:gd name="T5" fmla="*/ 60 h 64"/>
                <a:gd name="T6" fmla="*/ 15 w 5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4">
                  <a:moveTo>
                    <a:pt x="15" y="0"/>
                  </a:moveTo>
                  <a:lnTo>
                    <a:pt x="50" y="64"/>
                  </a:lnTo>
                  <a:lnTo>
                    <a:pt x="0" y="6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1"/>
            <p:cNvSpPr/>
            <p:nvPr/>
          </p:nvSpPr>
          <p:spPr bwMode="auto">
            <a:xfrm>
              <a:off x="5684838" y="3602038"/>
              <a:ext cx="79375" cy="101600"/>
            </a:xfrm>
            <a:custGeom>
              <a:avLst/>
              <a:gdLst>
                <a:gd name="T0" fmla="*/ 15 w 50"/>
                <a:gd name="T1" fmla="*/ 0 h 64"/>
                <a:gd name="T2" fmla="*/ 50 w 50"/>
                <a:gd name="T3" fmla="*/ 64 h 64"/>
                <a:gd name="T4" fmla="*/ 0 w 50"/>
                <a:gd name="T5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64">
                  <a:moveTo>
                    <a:pt x="15" y="0"/>
                  </a:moveTo>
                  <a:lnTo>
                    <a:pt x="50" y="64"/>
                  </a:lnTo>
                  <a:lnTo>
                    <a:pt x="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2"/>
            <p:cNvSpPr/>
            <p:nvPr/>
          </p:nvSpPr>
          <p:spPr bwMode="auto">
            <a:xfrm>
              <a:off x="5726113" y="3440113"/>
              <a:ext cx="84137" cy="101600"/>
            </a:xfrm>
            <a:custGeom>
              <a:avLst/>
              <a:gdLst>
                <a:gd name="T0" fmla="*/ 17 w 53"/>
                <a:gd name="T1" fmla="*/ 0 h 64"/>
                <a:gd name="T2" fmla="*/ 53 w 53"/>
                <a:gd name="T3" fmla="*/ 64 h 64"/>
                <a:gd name="T4" fmla="*/ 0 w 53"/>
                <a:gd name="T5" fmla="*/ 58 h 64"/>
                <a:gd name="T6" fmla="*/ 17 w 53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4">
                  <a:moveTo>
                    <a:pt x="17" y="0"/>
                  </a:moveTo>
                  <a:lnTo>
                    <a:pt x="53" y="64"/>
                  </a:lnTo>
                  <a:lnTo>
                    <a:pt x="0" y="5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5726113" y="3440113"/>
              <a:ext cx="84137" cy="101600"/>
            </a:xfrm>
            <a:custGeom>
              <a:avLst/>
              <a:gdLst>
                <a:gd name="T0" fmla="*/ 17 w 53"/>
                <a:gd name="T1" fmla="*/ 0 h 64"/>
                <a:gd name="T2" fmla="*/ 53 w 53"/>
                <a:gd name="T3" fmla="*/ 64 h 64"/>
                <a:gd name="T4" fmla="*/ 0 w 53"/>
                <a:gd name="T5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64">
                  <a:moveTo>
                    <a:pt x="17" y="0"/>
                  </a:moveTo>
                  <a:lnTo>
                    <a:pt x="53" y="64"/>
                  </a:lnTo>
                  <a:lnTo>
                    <a:pt x="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5764213" y="3279775"/>
              <a:ext cx="80962" cy="95250"/>
            </a:xfrm>
            <a:custGeom>
              <a:avLst/>
              <a:gdLst>
                <a:gd name="T0" fmla="*/ 10 w 51"/>
                <a:gd name="T1" fmla="*/ 0 h 60"/>
                <a:gd name="T2" fmla="*/ 51 w 51"/>
                <a:gd name="T3" fmla="*/ 60 h 60"/>
                <a:gd name="T4" fmla="*/ 0 w 51"/>
                <a:gd name="T5" fmla="*/ 60 h 60"/>
                <a:gd name="T6" fmla="*/ 10 w 51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60">
                  <a:moveTo>
                    <a:pt x="10" y="0"/>
                  </a:moveTo>
                  <a:lnTo>
                    <a:pt x="51" y="60"/>
                  </a:lnTo>
                  <a:lnTo>
                    <a:pt x="0" y="6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5764213" y="3279775"/>
              <a:ext cx="80962" cy="95250"/>
            </a:xfrm>
            <a:custGeom>
              <a:avLst/>
              <a:gdLst>
                <a:gd name="T0" fmla="*/ 10 w 51"/>
                <a:gd name="T1" fmla="*/ 0 h 60"/>
                <a:gd name="T2" fmla="*/ 51 w 51"/>
                <a:gd name="T3" fmla="*/ 60 h 60"/>
                <a:gd name="T4" fmla="*/ 0 w 51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60">
                  <a:moveTo>
                    <a:pt x="10" y="0"/>
                  </a:moveTo>
                  <a:lnTo>
                    <a:pt x="51" y="60"/>
                  </a:lnTo>
                  <a:lnTo>
                    <a:pt x="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5783263" y="3135313"/>
              <a:ext cx="79375" cy="96838"/>
            </a:xfrm>
            <a:custGeom>
              <a:avLst/>
              <a:gdLst>
                <a:gd name="T0" fmla="*/ 3 w 50"/>
                <a:gd name="T1" fmla="*/ 0 h 61"/>
                <a:gd name="T2" fmla="*/ 50 w 50"/>
                <a:gd name="T3" fmla="*/ 57 h 61"/>
                <a:gd name="T4" fmla="*/ 0 w 50"/>
                <a:gd name="T5" fmla="*/ 61 h 61"/>
                <a:gd name="T6" fmla="*/ 3 w 50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1">
                  <a:moveTo>
                    <a:pt x="3" y="0"/>
                  </a:moveTo>
                  <a:lnTo>
                    <a:pt x="50" y="57"/>
                  </a:lnTo>
                  <a:lnTo>
                    <a:pt x="0" y="6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7"/>
            <p:cNvSpPr/>
            <p:nvPr/>
          </p:nvSpPr>
          <p:spPr bwMode="auto">
            <a:xfrm>
              <a:off x="5783263" y="3135313"/>
              <a:ext cx="79375" cy="96838"/>
            </a:xfrm>
            <a:custGeom>
              <a:avLst/>
              <a:gdLst>
                <a:gd name="T0" fmla="*/ 3 w 50"/>
                <a:gd name="T1" fmla="*/ 0 h 61"/>
                <a:gd name="T2" fmla="*/ 50 w 50"/>
                <a:gd name="T3" fmla="*/ 57 h 61"/>
                <a:gd name="T4" fmla="*/ 0 w 50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61">
                  <a:moveTo>
                    <a:pt x="3" y="0"/>
                  </a:moveTo>
                  <a:lnTo>
                    <a:pt x="50" y="57"/>
                  </a:lnTo>
                  <a:lnTo>
                    <a:pt x="0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5770563" y="2951163"/>
              <a:ext cx="114300" cy="112713"/>
            </a:xfrm>
            <a:custGeom>
              <a:avLst/>
              <a:gdLst>
                <a:gd name="T0" fmla="*/ 0 w 72"/>
                <a:gd name="T1" fmla="*/ 0 h 71"/>
                <a:gd name="T2" fmla="*/ 72 w 72"/>
                <a:gd name="T3" fmla="*/ 47 h 71"/>
                <a:gd name="T4" fmla="*/ 9 w 72"/>
                <a:gd name="T5" fmla="*/ 71 h 71"/>
                <a:gd name="T6" fmla="*/ 0 w 72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1">
                  <a:moveTo>
                    <a:pt x="0" y="0"/>
                  </a:moveTo>
                  <a:lnTo>
                    <a:pt x="72" y="47"/>
                  </a:lnTo>
                  <a:lnTo>
                    <a:pt x="9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9"/>
            <p:cNvSpPr/>
            <p:nvPr/>
          </p:nvSpPr>
          <p:spPr bwMode="auto">
            <a:xfrm>
              <a:off x="5770563" y="2951163"/>
              <a:ext cx="114300" cy="112713"/>
            </a:xfrm>
            <a:custGeom>
              <a:avLst/>
              <a:gdLst>
                <a:gd name="T0" fmla="*/ 0 w 72"/>
                <a:gd name="T1" fmla="*/ 0 h 71"/>
                <a:gd name="T2" fmla="*/ 72 w 72"/>
                <a:gd name="T3" fmla="*/ 47 h 71"/>
                <a:gd name="T4" fmla="*/ 9 w 72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71">
                  <a:moveTo>
                    <a:pt x="0" y="0"/>
                  </a:moveTo>
                  <a:lnTo>
                    <a:pt x="72" y="47"/>
                  </a:lnTo>
                  <a:lnTo>
                    <a:pt x="9" y="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0"/>
            <p:cNvSpPr/>
            <p:nvPr/>
          </p:nvSpPr>
          <p:spPr bwMode="auto">
            <a:xfrm>
              <a:off x="5710238" y="2774950"/>
              <a:ext cx="120650" cy="107950"/>
            </a:xfrm>
            <a:custGeom>
              <a:avLst/>
              <a:gdLst>
                <a:gd name="T0" fmla="*/ 0 w 76"/>
                <a:gd name="T1" fmla="*/ 0 h 68"/>
                <a:gd name="T2" fmla="*/ 76 w 76"/>
                <a:gd name="T3" fmla="*/ 37 h 68"/>
                <a:gd name="T4" fmla="*/ 25 w 76"/>
                <a:gd name="T5" fmla="*/ 68 h 68"/>
                <a:gd name="T6" fmla="*/ 0 w 76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8">
                  <a:moveTo>
                    <a:pt x="0" y="0"/>
                  </a:moveTo>
                  <a:lnTo>
                    <a:pt x="76" y="37"/>
                  </a:lnTo>
                  <a:lnTo>
                    <a:pt x="25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1"/>
            <p:cNvSpPr/>
            <p:nvPr/>
          </p:nvSpPr>
          <p:spPr bwMode="auto">
            <a:xfrm>
              <a:off x="5710238" y="2774950"/>
              <a:ext cx="120650" cy="107950"/>
            </a:xfrm>
            <a:custGeom>
              <a:avLst/>
              <a:gdLst>
                <a:gd name="T0" fmla="*/ 0 w 76"/>
                <a:gd name="T1" fmla="*/ 0 h 68"/>
                <a:gd name="T2" fmla="*/ 76 w 76"/>
                <a:gd name="T3" fmla="*/ 37 h 68"/>
                <a:gd name="T4" fmla="*/ 25 w 7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68">
                  <a:moveTo>
                    <a:pt x="0" y="0"/>
                  </a:moveTo>
                  <a:lnTo>
                    <a:pt x="76" y="37"/>
                  </a:lnTo>
                  <a:lnTo>
                    <a:pt x="25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2"/>
            <p:cNvSpPr/>
            <p:nvPr/>
          </p:nvSpPr>
          <p:spPr bwMode="auto">
            <a:xfrm>
              <a:off x="5641975" y="2622550"/>
              <a:ext cx="125412" cy="104775"/>
            </a:xfrm>
            <a:custGeom>
              <a:avLst/>
              <a:gdLst>
                <a:gd name="T0" fmla="*/ 0 w 79"/>
                <a:gd name="T1" fmla="*/ 0 h 66"/>
                <a:gd name="T2" fmla="*/ 79 w 79"/>
                <a:gd name="T3" fmla="*/ 32 h 66"/>
                <a:gd name="T4" fmla="*/ 30 w 79"/>
                <a:gd name="T5" fmla="*/ 66 h 66"/>
                <a:gd name="T6" fmla="*/ 0 w 79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66">
                  <a:moveTo>
                    <a:pt x="0" y="0"/>
                  </a:moveTo>
                  <a:lnTo>
                    <a:pt x="79" y="32"/>
                  </a:lnTo>
                  <a:lnTo>
                    <a:pt x="3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5641975" y="2622550"/>
              <a:ext cx="125412" cy="104775"/>
            </a:xfrm>
            <a:custGeom>
              <a:avLst/>
              <a:gdLst>
                <a:gd name="T0" fmla="*/ 0 w 79"/>
                <a:gd name="T1" fmla="*/ 0 h 66"/>
                <a:gd name="T2" fmla="*/ 79 w 79"/>
                <a:gd name="T3" fmla="*/ 32 h 66"/>
                <a:gd name="T4" fmla="*/ 30 w 79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6">
                  <a:moveTo>
                    <a:pt x="0" y="0"/>
                  </a:moveTo>
                  <a:lnTo>
                    <a:pt x="79" y="32"/>
                  </a:lnTo>
                  <a:lnTo>
                    <a:pt x="30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4"/>
            <p:cNvSpPr/>
            <p:nvPr/>
          </p:nvSpPr>
          <p:spPr bwMode="auto">
            <a:xfrm>
              <a:off x="5340350" y="4049713"/>
              <a:ext cx="138112" cy="479425"/>
            </a:xfrm>
            <a:custGeom>
              <a:avLst/>
              <a:gdLst>
                <a:gd name="T0" fmla="*/ 28 w 87"/>
                <a:gd name="T1" fmla="*/ 302 h 302"/>
                <a:gd name="T2" fmla="*/ 87 w 87"/>
                <a:gd name="T3" fmla="*/ 0 h 302"/>
                <a:gd name="T4" fmla="*/ 0 w 87"/>
                <a:gd name="T5" fmla="*/ 5 h 302"/>
                <a:gd name="T6" fmla="*/ 28 w 87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2">
                  <a:moveTo>
                    <a:pt x="28" y="302"/>
                  </a:moveTo>
                  <a:lnTo>
                    <a:pt x="87" y="0"/>
                  </a:lnTo>
                  <a:lnTo>
                    <a:pt x="0" y="5"/>
                  </a:lnTo>
                  <a:lnTo>
                    <a:pt x="28" y="30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5"/>
            <p:cNvSpPr/>
            <p:nvPr/>
          </p:nvSpPr>
          <p:spPr bwMode="auto">
            <a:xfrm>
              <a:off x="5086350" y="4052888"/>
              <a:ext cx="138112" cy="479425"/>
            </a:xfrm>
            <a:custGeom>
              <a:avLst/>
              <a:gdLst>
                <a:gd name="T0" fmla="*/ 27 w 87"/>
                <a:gd name="T1" fmla="*/ 302 h 302"/>
                <a:gd name="T2" fmla="*/ 87 w 87"/>
                <a:gd name="T3" fmla="*/ 0 h 302"/>
                <a:gd name="T4" fmla="*/ 0 w 87"/>
                <a:gd name="T5" fmla="*/ 5 h 302"/>
                <a:gd name="T6" fmla="*/ 27 w 87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2">
                  <a:moveTo>
                    <a:pt x="27" y="302"/>
                  </a:moveTo>
                  <a:lnTo>
                    <a:pt x="87" y="0"/>
                  </a:lnTo>
                  <a:lnTo>
                    <a:pt x="0" y="5"/>
                  </a:lnTo>
                  <a:lnTo>
                    <a:pt x="27" y="30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6"/>
            <p:cNvSpPr/>
            <p:nvPr/>
          </p:nvSpPr>
          <p:spPr bwMode="auto">
            <a:xfrm>
              <a:off x="4832350" y="4064000"/>
              <a:ext cx="138112" cy="477838"/>
            </a:xfrm>
            <a:custGeom>
              <a:avLst/>
              <a:gdLst>
                <a:gd name="T0" fmla="*/ 29 w 87"/>
                <a:gd name="T1" fmla="*/ 301 h 301"/>
                <a:gd name="T2" fmla="*/ 87 w 87"/>
                <a:gd name="T3" fmla="*/ 0 h 301"/>
                <a:gd name="T4" fmla="*/ 0 w 87"/>
                <a:gd name="T5" fmla="*/ 4 h 301"/>
                <a:gd name="T6" fmla="*/ 29 w 87"/>
                <a:gd name="T7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1">
                  <a:moveTo>
                    <a:pt x="29" y="301"/>
                  </a:moveTo>
                  <a:lnTo>
                    <a:pt x="87" y="0"/>
                  </a:lnTo>
                  <a:lnTo>
                    <a:pt x="0" y="4"/>
                  </a:lnTo>
                  <a:lnTo>
                    <a:pt x="29" y="301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7"/>
            <p:cNvSpPr/>
            <p:nvPr/>
          </p:nvSpPr>
          <p:spPr bwMode="auto">
            <a:xfrm>
              <a:off x="4614863" y="4070350"/>
              <a:ext cx="138112" cy="481013"/>
            </a:xfrm>
            <a:custGeom>
              <a:avLst/>
              <a:gdLst>
                <a:gd name="T0" fmla="*/ 27 w 87"/>
                <a:gd name="T1" fmla="*/ 303 h 303"/>
                <a:gd name="T2" fmla="*/ 87 w 87"/>
                <a:gd name="T3" fmla="*/ 0 h 303"/>
                <a:gd name="T4" fmla="*/ 0 w 87"/>
                <a:gd name="T5" fmla="*/ 6 h 303"/>
                <a:gd name="T6" fmla="*/ 27 w 87"/>
                <a:gd name="T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3">
                  <a:moveTo>
                    <a:pt x="27" y="303"/>
                  </a:moveTo>
                  <a:lnTo>
                    <a:pt x="87" y="0"/>
                  </a:lnTo>
                  <a:lnTo>
                    <a:pt x="0" y="6"/>
                  </a:lnTo>
                  <a:lnTo>
                    <a:pt x="27" y="303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8"/>
            <p:cNvSpPr/>
            <p:nvPr/>
          </p:nvSpPr>
          <p:spPr bwMode="auto">
            <a:xfrm>
              <a:off x="4381500" y="4081463"/>
              <a:ext cx="138112" cy="481013"/>
            </a:xfrm>
            <a:custGeom>
              <a:avLst/>
              <a:gdLst>
                <a:gd name="T0" fmla="*/ 27 w 87"/>
                <a:gd name="T1" fmla="*/ 303 h 303"/>
                <a:gd name="T2" fmla="*/ 87 w 87"/>
                <a:gd name="T3" fmla="*/ 0 h 303"/>
                <a:gd name="T4" fmla="*/ 0 w 87"/>
                <a:gd name="T5" fmla="*/ 6 h 303"/>
                <a:gd name="T6" fmla="*/ 27 w 87"/>
                <a:gd name="T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03">
                  <a:moveTo>
                    <a:pt x="27" y="303"/>
                  </a:moveTo>
                  <a:lnTo>
                    <a:pt x="87" y="0"/>
                  </a:lnTo>
                  <a:lnTo>
                    <a:pt x="0" y="6"/>
                  </a:lnTo>
                  <a:lnTo>
                    <a:pt x="27" y="303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9"/>
            <p:cNvSpPr/>
            <p:nvPr/>
          </p:nvSpPr>
          <p:spPr bwMode="auto">
            <a:xfrm>
              <a:off x="4095750" y="4087813"/>
              <a:ext cx="169862" cy="495300"/>
            </a:xfrm>
            <a:custGeom>
              <a:avLst/>
              <a:gdLst>
                <a:gd name="T0" fmla="*/ 34 w 107"/>
                <a:gd name="T1" fmla="*/ 312 h 312"/>
                <a:gd name="T2" fmla="*/ 107 w 107"/>
                <a:gd name="T3" fmla="*/ 0 h 312"/>
                <a:gd name="T4" fmla="*/ 0 w 107"/>
                <a:gd name="T5" fmla="*/ 6 h 312"/>
                <a:gd name="T6" fmla="*/ 34 w 107"/>
                <a:gd name="T7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312">
                  <a:moveTo>
                    <a:pt x="34" y="312"/>
                  </a:moveTo>
                  <a:lnTo>
                    <a:pt x="107" y="0"/>
                  </a:lnTo>
                  <a:lnTo>
                    <a:pt x="0" y="6"/>
                  </a:lnTo>
                  <a:lnTo>
                    <a:pt x="34" y="312"/>
                  </a:lnTo>
                  <a:close/>
                </a:path>
              </a:pathLst>
            </a:custGeom>
            <a:solidFill>
              <a:srgbClr val="EFCC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0"/>
            <p:cNvSpPr/>
            <p:nvPr/>
          </p:nvSpPr>
          <p:spPr bwMode="auto">
            <a:xfrm>
              <a:off x="3459163" y="3530600"/>
              <a:ext cx="1176337" cy="1038225"/>
            </a:xfrm>
            <a:custGeom>
              <a:avLst/>
              <a:gdLst>
                <a:gd name="T0" fmla="*/ 51 w 394"/>
                <a:gd name="T1" fmla="*/ 0 h 348"/>
                <a:gd name="T2" fmla="*/ 130 w 394"/>
                <a:gd name="T3" fmla="*/ 287 h 348"/>
                <a:gd name="T4" fmla="*/ 383 w 394"/>
                <a:gd name="T5" fmla="*/ 141 h 348"/>
                <a:gd name="T6" fmla="*/ 386 w 394"/>
                <a:gd name="T7" fmla="*/ 6 h 348"/>
                <a:gd name="T8" fmla="*/ 335 w 394"/>
                <a:gd name="T9" fmla="*/ 48 h 348"/>
                <a:gd name="T10" fmla="*/ 91 w 394"/>
                <a:gd name="T11" fmla="*/ 56 h 348"/>
                <a:gd name="T12" fmla="*/ 51 w 394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348">
                  <a:moveTo>
                    <a:pt x="51" y="0"/>
                  </a:moveTo>
                  <a:cubicBezTo>
                    <a:pt x="51" y="0"/>
                    <a:pt x="0" y="238"/>
                    <a:pt x="130" y="287"/>
                  </a:cubicBezTo>
                  <a:cubicBezTo>
                    <a:pt x="295" y="348"/>
                    <a:pt x="371" y="244"/>
                    <a:pt x="383" y="141"/>
                  </a:cubicBezTo>
                  <a:cubicBezTo>
                    <a:pt x="394" y="37"/>
                    <a:pt x="386" y="6"/>
                    <a:pt x="386" y="6"/>
                  </a:cubicBezTo>
                  <a:cubicBezTo>
                    <a:pt x="335" y="48"/>
                    <a:pt x="335" y="48"/>
                    <a:pt x="335" y="48"/>
                  </a:cubicBezTo>
                  <a:cubicBezTo>
                    <a:pt x="91" y="56"/>
                    <a:pt x="91" y="56"/>
                    <a:pt x="91" y="5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9D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1"/>
            <p:cNvSpPr/>
            <p:nvPr/>
          </p:nvSpPr>
          <p:spPr bwMode="auto">
            <a:xfrm>
              <a:off x="4167188" y="3979863"/>
              <a:ext cx="454025" cy="128588"/>
            </a:xfrm>
            <a:custGeom>
              <a:avLst/>
              <a:gdLst>
                <a:gd name="T0" fmla="*/ 0 w 286"/>
                <a:gd name="T1" fmla="*/ 74 h 81"/>
                <a:gd name="T2" fmla="*/ 286 w 286"/>
                <a:gd name="T3" fmla="*/ 0 h 81"/>
                <a:gd name="T4" fmla="*/ 0 w 286"/>
                <a:gd name="T5" fmla="*/ 81 h 81"/>
                <a:gd name="T6" fmla="*/ 0 w 286"/>
                <a:gd name="T7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1">
                  <a:moveTo>
                    <a:pt x="0" y="74"/>
                  </a:moveTo>
                  <a:lnTo>
                    <a:pt x="286" y="0"/>
                  </a:lnTo>
                  <a:lnTo>
                    <a:pt x="0" y="8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2"/>
            <p:cNvSpPr/>
            <p:nvPr/>
          </p:nvSpPr>
          <p:spPr bwMode="auto">
            <a:xfrm>
              <a:off x="4176713" y="4144963"/>
              <a:ext cx="431800" cy="11113"/>
            </a:xfrm>
            <a:custGeom>
              <a:avLst/>
              <a:gdLst>
                <a:gd name="T0" fmla="*/ 0 w 272"/>
                <a:gd name="T1" fmla="*/ 0 h 7"/>
                <a:gd name="T2" fmla="*/ 0 w 272"/>
                <a:gd name="T3" fmla="*/ 7 h 7"/>
                <a:gd name="T4" fmla="*/ 272 w 272"/>
                <a:gd name="T5" fmla="*/ 6 h 7"/>
                <a:gd name="T6" fmla="*/ 0 w 27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7">
                  <a:moveTo>
                    <a:pt x="0" y="0"/>
                  </a:moveTo>
                  <a:lnTo>
                    <a:pt x="0" y="7"/>
                  </a:lnTo>
                  <a:lnTo>
                    <a:pt x="27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3"/>
            <p:cNvSpPr/>
            <p:nvPr/>
          </p:nvSpPr>
          <p:spPr bwMode="auto">
            <a:xfrm>
              <a:off x="4179888" y="4206875"/>
              <a:ext cx="381000" cy="125413"/>
            </a:xfrm>
            <a:custGeom>
              <a:avLst/>
              <a:gdLst>
                <a:gd name="T0" fmla="*/ 0 w 240"/>
                <a:gd name="T1" fmla="*/ 0 h 79"/>
                <a:gd name="T2" fmla="*/ 0 w 240"/>
                <a:gd name="T3" fmla="*/ 8 h 79"/>
                <a:gd name="T4" fmla="*/ 240 w 240"/>
                <a:gd name="T5" fmla="*/ 79 h 79"/>
                <a:gd name="T6" fmla="*/ 0 w 240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79">
                  <a:moveTo>
                    <a:pt x="0" y="0"/>
                  </a:moveTo>
                  <a:lnTo>
                    <a:pt x="0" y="8"/>
                  </a:lnTo>
                  <a:lnTo>
                    <a:pt x="240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4"/>
            <p:cNvSpPr/>
            <p:nvPr/>
          </p:nvSpPr>
          <p:spPr bwMode="auto">
            <a:xfrm>
              <a:off x="3475038" y="3978275"/>
              <a:ext cx="454025" cy="127000"/>
            </a:xfrm>
            <a:custGeom>
              <a:avLst/>
              <a:gdLst>
                <a:gd name="T0" fmla="*/ 286 w 286"/>
                <a:gd name="T1" fmla="*/ 73 h 80"/>
                <a:gd name="T2" fmla="*/ 0 w 286"/>
                <a:gd name="T3" fmla="*/ 0 h 80"/>
                <a:gd name="T4" fmla="*/ 286 w 286"/>
                <a:gd name="T5" fmla="*/ 80 h 80"/>
                <a:gd name="T6" fmla="*/ 286 w 286"/>
                <a:gd name="T7" fmla="*/ 7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80">
                  <a:moveTo>
                    <a:pt x="286" y="73"/>
                  </a:moveTo>
                  <a:lnTo>
                    <a:pt x="0" y="0"/>
                  </a:lnTo>
                  <a:lnTo>
                    <a:pt x="286" y="80"/>
                  </a:lnTo>
                  <a:lnTo>
                    <a:pt x="286" y="73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5"/>
            <p:cNvSpPr/>
            <p:nvPr/>
          </p:nvSpPr>
          <p:spPr bwMode="auto">
            <a:xfrm>
              <a:off x="3482975" y="4141788"/>
              <a:ext cx="436562" cy="12700"/>
            </a:xfrm>
            <a:custGeom>
              <a:avLst/>
              <a:gdLst>
                <a:gd name="T0" fmla="*/ 275 w 275"/>
                <a:gd name="T1" fmla="*/ 0 h 8"/>
                <a:gd name="T2" fmla="*/ 273 w 275"/>
                <a:gd name="T3" fmla="*/ 8 h 8"/>
                <a:gd name="T4" fmla="*/ 0 w 275"/>
                <a:gd name="T5" fmla="*/ 6 h 8"/>
                <a:gd name="T6" fmla="*/ 275 w 27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8">
                  <a:moveTo>
                    <a:pt x="275" y="0"/>
                  </a:moveTo>
                  <a:lnTo>
                    <a:pt x="273" y="8"/>
                  </a:lnTo>
                  <a:lnTo>
                    <a:pt x="0" y="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6"/>
            <p:cNvSpPr/>
            <p:nvPr/>
          </p:nvSpPr>
          <p:spPr bwMode="auto">
            <a:xfrm>
              <a:off x="3530600" y="4206875"/>
              <a:ext cx="385762" cy="122238"/>
            </a:xfrm>
            <a:custGeom>
              <a:avLst/>
              <a:gdLst>
                <a:gd name="T0" fmla="*/ 243 w 243"/>
                <a:gd name="T1" fmla="*/ 0 h 77"/>
                <a:gd name="T2" fmla="*/ 241 w 243"/>
                <a:gd name="T3" fmla="*/ 6 h 77"/>
                <a:gd name="T4" fmla="*/ 0 w 243"/>
                <a:gd name="T5" fmla="*/ 77 h 77"/>
                <a:gd name="T6" fmla="*/ 243 w 243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77">
                  <a:moveTo>
                    <a:pt x="243" y="0"/>
                  </a:moveTo>
                  <a:lnTo>
                    <a:pt x="241" y="6"/>
                  </a:lnTo>
                  <a:lnTo>
                    <a:pt x="0" y="77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7"/>
            <p:cNvSpPr/>
            <p:nvPr/>
          </p:nvSpPr>
          <p:spPr bwMode="auto">
            <a:xfrm>
              <a:off x="3892550" y="4138613"/>
              <a:ext cx="292100" cy="223838"/>
            </a:xfrm>
            <a:custGeom>
              <a:avLst/>
              <a:gdLst>
                <a:gd name="T0" fmla="*/ 59 w 98"/>
                <a:gd name="T1" fmla="*/ 54 h 75"/>
                <a:gd name="T2" fmla="*/ 54 w 98"/>
                <a:gd name="T3" fmla="*/ 4 h 75"/>
                <a:gd name="T4" fmla="*/ 50 w 98"/>
                <a:gd name="T5" fmla="*/ 0 h 75"/>
                <a:gd name="T6" fmla="*/ 49 w 98"/>
                <a:gd name="T7" fmla="*/ 5 h 75"/>
                <a:gd name="T8" fmla="*/ 48 w 98"/>
                <a:gd name="T9" fmla="*/ 1 h 75"/>
                <a:gd name="T10" fmla="*/ 44 w 98"/>
                <a:gd name="T11" fmla="*/ 5 h 75"/>
                <a:gd name="T12" fmla="*/ 38 w 98"/>
                <a:gd name="T13" fmla="*/ 55 h 75"/>
                <a:gd name="T14" fmla="*/ 0 w 98"/>
                <a:gd name="T15" fmla="*/ 54 h 75"/>
                <a:gd name="T16" fmla="*/ 47 w 98"/>
                <a:gd name="T17" fmla="*/ 52 h 75"/>
                <a:gd name="T18" fmla="*/ 49 w 98"/>
                <a:gd name="T19" fmla="*/ 48 h 75"/>
                <a:gd name="T20" fmla="*/ 50 w 98"/>
                <a:gd name="T21" fmla="*/ 51 h 75"/>
                <a:gd name="T22" fmla="*/ 98 w 98"/>
                <a:gd name="T23" fmla="*/ 53 h 75"/>
                <a:gd name="T24" fmla="*/ 59 w 98"/>
                <a:gd name="T25" fmla="*/ 5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5">
                  <a:moveTo>
                    <a:pt x="59" y="54"/>
                  </a:moveTo>
                  <a:cubicBezTo>
                    <a:pt x="47" y="45"/>
                    <a:pt x="54" y="4"/>
                    <a:pt x="54" y="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49" y="2"/>
                    <a:pt x="49" y="5"/>
                  </a:cubicBezTo>
                  <a:cubicBezTo>
                    <a:pt x="48" y="3"/>
                    <a:pt x="48" y="1"/>
                    <a:pt x="48" y="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50" y="46"/>
                    <a:pt x="38" y="55"/>
                  </a:cubicBezTo>
                  <a:cubicBezTo>
                    <a:pt x="27" y="63"/>
                    <a:pt x="0" y="54"/>
                    <a:pt x="0" y="54"/>
                  </a:cubicBezTo>
                  <a:cubicBezTo>
                    <a:pt x="0" y="54"/>
                    <a:pt x="38" y="75"/>
                    <a:pt x="47" y="52"/>
                  </a:cubicBezTo>
                  <a:cubicBezTo>
                    <a:pt x="48" y="51"/>
                    <a:pt x="48" y="49"/>
                    <a:pt x="49" y="48"/>
                  </a:cubicBezTo>
                  <a:cubicBezTo>
                    <a:pt x="49" y="49"/>
                    <a:pt x="50" y="50"/>
                    <a:pt x="50" y="51"/>
                  </a:cubicBezTo>
                  <a:cubicBezTo>
                    <a:pt x="60" y="74"/>
                    <a:pt x="98" y="53"/>
                    <a:pt x="98" y="53"/>
                  </a:cubicBezTo>
                  <a:cubicBezTo>
                    <a:pt x="98" y="53"/>
                    <a:pt x="71" y="62"/>
                    <a:pt x="59" y="54"/>
                  </a:cubicBezTo>
                  <a:close/>
                </a:path>
              </a:pathLst>
            </a:custGeom>
            <a:solidFill>
              <a:srgbClr val="D19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38"/>
            <p:cNvSpPr>
              <a:spLocks noChangeArrowheads="1"/>
            </p:cNvSpPr>
            <p:nvPr/>
          </p:nvSpPr>
          <p:spPr bwMode="auto">
            <a:xfrm>
              <a:off x="3970338" y="4090988"/>
              <a:ext cx="136525" cy="87313"/>
            </a:xfrm>
            <a:prstGeom prst="ellipse">
              <a:avLst/>
            </a:prstGeom>
            <a:solidFill>
              <a:srgbClr val="754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39"/>
            <p:cNvSpPr>
              <a:spLocks noChangeArrowheads="1"/>
            </p:cNvSpPr>
            <p:nvPr/>
          </p:nvSpPr>
          <p:spPr bwMode="auto">
            <a:xfrm>
              <a:off x="3746500" y="3908425"/>
              <a:ext cx="107950" cy="107950"/>
            </a:xfrm>
            <a:prstGeom prst="ellipse">
              <a:avLst/>
            </a:pr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40"/>
            <p:cNvSpPr>
              <a:spLocks noChangeArrowheads="1"/>
            </p:cNvSpPr>
            <p:nvPr/>
          </p:nvSpPr>
          <p:spPr bwMode="auto">
            <a:xfrm>
              <a:off x="3757613" y="3938588"/>
              <a:ext cx="36512" cy="396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41"/>
            <p:cNvSpPr>
              <a:spLocks noChangeArrowheads="1"/>
            </p:cNvSpPr>
            <p:nvPr/>
          </p:nvSpPr>
          <p:spPr bwMode="auto">
            <a:xfrm>
              <a:off x="4217988" y="3905250"/>
              <a:ext cx="107950" cy="104775"/>
            </a:xfrm>
            <a:prstGeom prst="ellipse">
              <a:avLst/>
            </a:prstGeom>
            <a:solidFill>
              <a:srgbClr val="302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Oval 42"/>
            <p:cNvSpPr>
              <a:spLocks noChangeArrowheads="1"/>
            </p:cNvSpPr>
            <p:nvPr/>
          </p:nvSpPr>
          <p:spPr bwMode="auto">
            <a:xfrm>
              <a:off x="4227513" y="3935413"/>
              <a:ext cx="34925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918796" y="4569941"/>
            <a:ext cx="2332220" cy="2155228"/>
            <a:chOff x="1366838" y="771525"/>
            <a:chExt cx="2719387" cy="2513013"/>
          </a:xfrm>
        </p:grpSpPr>
        <p:sp>
          <p:nvSpPr>
            <p:cNvPr id="58" name="Oval 96"/>
            <p:cNvSpPr>
              <a:spLocks noChangeArrowheads="1"/>
            </p:cNvSpPr>
            <p:nvPr/>
          </p:nvSpPr>
          <p:spPr bwMode="auto">
            <a:xfrm>
              <a:off x="1366838" y="3127375"/>
              <a:ext cx="2719387" cy="157163"/>
            </a:xfrm>
            <a:prstGeom prst="ellipse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97"/>
            <p:cNvSpPr/>
            <p:nvPr/>
          </p:nvSpPr>
          <p:spPr bwMode="auto">
            <a:xfrm>
              <a:off x="1620838" y="771525"/>
              <a:ext cx="2233612" cy="2505075"/>
            </a:xfrm>
            <a:custGeom>
              <a:avLst/>
              <a:gdLst>
                <a:gd name="T0" fmla="*/ 740 w 748"/>
                <a:gd name="T1" fmla="*/ 798 h 839"/>
                <a:gd name="T2" fmla="*/ 691 w 748"/>
                <a:gd name="T3" fmla="*/ 779 h 839"/>
                <a:gd name="T4" fmla="*/ 594 w 748"/>
                <a:gd name="T5" fmla="*/ 632 h 839"/>
                <a:gd name="T6" fmla="*/ 589 w 748"/>
                <a:gd name="T7" fmla="*/ 448 h 839"/>
                <a:gd name="T8" fmla="*/ 299 w 748"/>
                <a:gd name="T9" fmla="*/ 369 h 839"/>
                <a:gd name="T10" fmla="*/ 110 w 748"/>
                <a:gd name="T11" fmla="*/ 391 h 839"/>
                <a:gd name="T12" fmla="*/ 82 w 748"/>
                <a:gd name="T13" fmla="*/ 379 h 839"/>
                <a:gd name="T14" fmla="*/ 75 w 748"/>
                <a:gd name="T15" fmla="*/ 146 h 839"/>
                <a:gd name="T16" fmla="*/ 61 w 748"/>
                <a:gd name="T17" fmla="*/ 2 h 839"/>
                <a:gd name="T18" fmla="*/ 51 w 748"/>
                <a:gd name="T19" fmla="*/ 386 h 839"/>
                <a:gd name="T20" fmla="*/ 51 w 748"/>
                <a:gd name="T21" fmla="*/ 493 h 839"/>
                <a:gd name="T22" fmla="*/ 43 w 748"/>
                <a:gd name="T23" fmla="*/ 794 h 839"/>
                <a:gd name="T24" fmla="*/ 76 w 748"/>
                <a:gd name="T25" fmla="*/ 797 h 839"/>
                <a:gd name="T26" fmla="*/ 66 w 748"/>
                <a:gd name="T27" fmla="*/ 706 h 839"/>
                <a:gd name="T28" fmla="*/ 71 w 748"/>
                <a:gd name="T29" fmla="*/ 633 h 839"/>
                <a:gd name="T30" fmla="*/ 124 w 748"/>
                <a:gd name="T31" fmla="*/ 633 h 839"/>
                <a:gd name="T32" fmla="*/ 137 w 748"/>
                <a:gd name="T33" fmla="*/ 812 h 839"/>
                <a:gd name="T34" fmla="*/ 148 w 748"/>
                <a:gd name="T35" fmla="*/ 768 h 839"/>
                <a:gd name="T36" fmla="*/ 150 w 748"/>
                <a:gd name="T37" fmla="*/ 636 h 839"/>
                <a:gd name="T38" fmla="*/ 297 w 748"/>
                <a:gd name="T39" fmla="*/ 568 h 839"/>
                <a:gd name="T40" fmla="*/ 450 w 748"/>
                <a:gd name="T41" fmla="*/ 612 h 839"/>
                <a:gd name="T42" fmla="*/ 560 w 748"/>
                <a:gd name="T43" fmla="*/ 777 h 839"/>
                <a:gd name="T44" fmla="*/ 650 w 748"/>
                <a:gd name="T45" fmla="*/ 825 h 839"/>
                <a:gd name="T46" fmla="*/ 626 w 748"/>
                <a:gd name="T47" fmla="*/ 795 h 839"/>
                <a:gd name="T48" fmla="*/ 548 w 748"/>
                <a:gd name="T49" fmla="*/ 717 h 839"/>
                <a:gd name="T50" fmla="*/ 507 w 748"/>
                <a:gd name="T51" fmla="*/ 636 h 839"/>
                <a:gd name="T52" fmla="*/ 510 w 748"/>
                <a:gd name="T53" fmla="*/ 636 h 839"/>
                <a:gd name="T54" fmla="*/ 557 w 748"/>
                <a:gd name="T55" fmla="*/ 635 h 839"/>
                <a:gd name="T56" fmla="*/ 692 w 748"/>
                <a:gd name="T57" fmla="*/ 809 h 839"/>
                <a:gd name="T58" fmla="*/ 740 w 748"/>
                <a:gd name="T59" fmla="*/ 798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48" h="839">
                  <a:moveTo>
                    <a:pt x="740" y="798"/>
                  </a:moveTo>
                  <a:cubicBezTo>
                    <a:pt x="733" y="782"/>
                    <a:pt x="717" y="798"/>
                    <a:pt x="691" y="779"/>
                  </a:cubicBezTo>
                  <a:cubicBezTo>
                    <a:pt x="668" y="761"/>
                    <a:pt x="607" y="656"/>
                    <a:pt x="594" y="632"/>
                  </a:cubicBezTo>
                  <a:cubicBezTo>
                    <a:pt x="592" y="549"/>
                    <a:pt x="589" y="448"/>
                    <a:pt x="589" y="448"/>
                  </a:cubicBezTo>
                  <a:cubicBezTo>
                    <a:pt x="589" y="448"/>
                    <a:pt x="437" y="376"/>
                    <a:pt x="299" y="369"/>
                  </a:cubicBezTo>
                  <a:cubicBezTo>
                    <a:pt x="203" y="363"/>
                    <a:pt x="139" y="380"/>
                    <a:pt x="110" y="391"/>
                  </a:cubicBezTo>
                  <a:cubicBezTo>
                    <a:pt x="100" y="391"/>
                    <a:pt x="86" y="390"/>
                    <a:pt x="82" y="379"/>
                  </a:cubicBezTo>
                  <a:cubicBezTo>
                    <a:pt x="80" y="370"/>
                    <a:pt x="73" y="246"/>
                    <a:pt x="75" y="146"/>
                  </a:cubicBezTo>
                  <a:cubicBezTo>
                    <a:pt x="76" y="63"/>
                    <a:pt x="88" y="0"/>
                    <a:pt x="61" y="2"/>
                  </a:cubicBezTo>
                  <a:cubicBezTo>
                    <a:pt x="0" y="5"/>
                    <a:pt x="48" y="352"/>
                    <a:pt x="51" y="386"/>
                  </a:cubicBezTo>
                  <a:cubicBezTo>
                    <a:pt x="53" y="419"/>
                    <a:pt x="51" y="493"/>
                    <a:pt x="51" y="493"/>
                  </a:cubicBezTo>
                  <a:cubicBezTo>
                    <a:pt x="51" y="493"/>
                    <a:pt x="35" y="772"/>
                    <a:pt x="43" y="794"/>
                  </a:cubicBezTo>
                  <a:cubicBezTo>
                    <a:pt x="53" y="825"/>
                    <a:pt x="77" y="821"/>
                    <a:pt x="76" y="797"/>
                  </a:cubicBezTo>
                  <a:cubicBezTo>
                    <a:pt x="75" y="773"/>
                    <a:pt x="63" y="749"/>
                    <a:pt x="66" y="706"/>
                  </a:cubicBezTo>
                  <a:cubicBezTo>
                    <a:pt x="68" y="684"/>
                    <a:pt x="71" y="633"/>
                    <a:pt x="71" y="633"/>
                  </a:cubicBezTo>
                  <a:cubicBezTo>
                    <a:pt x="124" y="633"/>
                    <a:pt x="124" y="633"/>
                    <a:pt x="124" y="633"/>
                  </a:cubicBezTo>
                  <a:cubicBezTo>
                    <a:pt x="124" y="633"/>
                    <a:pt x="109" y="800"/>
                    <a:pt x="137" y="812"/>
                  </a:cubicBezTo>
                  <a:cubicBezTo>
                    <a:pt x="165" y="824"/>
                    <a:pt x="154" y="795"/>
                    <a:pt x="148" y="768"/>
                  </a:cubicBezTo>
                  <a:cubicBezTo>
                    <a:pt x="143" y="740"/>
                    <a:pt x="150" y="636"/>
                    <a:pt x="150" y="636"/>
                  </a:cubicBezTo>
                  <a:cubicBezTo>
                    <a:pt x="150" y="636"/>
                    <a:pt x="197" y="577"/>
                    <a:pt x="297" y="568"/>
                  </a:cubicBezTo>
                  <a:cubicBezTo>
                    <a:pt x="362" y="562"/>
                    <a:pt x="417" y="588"/>
                    <a:pt x="450" y="612"/>
                  </a:cubicBezTo>
                  <a:cubicBezTo>
                    <a:pt x="450" y="612"/>
                    <a:pt x="531" y="741"/>
                    <a:pt x="560" y="777"/>
                  </a:cubicBezTo>
                  <a:cubicBezTo>
                    <a:pt x="590" y="814"/>
                    <a:pt x="624" y="839"/>
                    <a:pt x="650" y="825"/>
                  </a:cubicBezTo>
                  <a:cubicBezTo>
                    <a:pt x="675" y="812"/>
                    <a:pt x="661" y="809"/>
                    <a:pt x="626" y="795"/>
                  </a:cubicBezTo>
                  <a:cubicBezTo>
                    <a:pt x="590" y="781"/>
                    <a:pt x="578" y="765"/>
                    <a:pt x="548" y="717"/>
                  </a:cubicBezTo>
                  <a:cubicBezTo>
                    <a:pt x="528" y="686"/>
                    <a:pt x="514" y="654"/>
                    <a:pt x="507" y="636"/>
                  </a:cubicBezTo>
                  <a:cubicBezTo>
                    <a:pt x="508" y="636"/>
                    <a:pt x="509" y="636"/>
                    <a:pt x="510" y="636"/>
                  </a:cubicBezTo>
                  <a:cubicBezTo>
                    <a:pt x="526" y="636"/>
                    <a:pt x="541" y="636"/>
                    <a:pt x="557" y="635"/>
                  </a:cubicBezTo>
                  <a:cubicBezTo>
                    <a:pt x="580" y="674"/>
                    <a:pt x="651" y="791"/>
                    <a:pt x="692" y="809"/>
                  </a:cubicBezTo>
                  <a:cubicBezTo>
                    <a:pt x="743" y="832"/>
                    <a:pt x="748" y="814"/>
                    <a:pt x="740" y="798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98"/>
            <p:cNvSpPr/>
            <p:nvPr/>
          </p:nvSpPr>
          <p:spPr bwMode="auto">
            <a:xfrm>
              <a:off x="1990725" y="1897063"/>
              <a:ext cx="241300" cy="684213"/>
            </a:xfrm>
            <a:custGeom>
              <a:avLst/>
              <a:gdLst>
                <a:gd name="T0" fmla="*/ 61 w 81"/>
                <a:gd name="T1" fmla="*/ 171 h 229"/>
                <a:gd name="T2" fmla="*/ 74 w 81"/>
                <a:gd name="T3" fmla="*/ 145 h 229"/>
                <a:gd name="T4" fmla="*/ 45 w 81"/>
                <a:gd name="T5" fmla="*/ 94 h 229"/>
                <a:gd name="T6" fmla="*/ 63 w 81"/>
                <a:gd name="T7" fmla="*/ 55 h 229"/>
                <a:gd name="T8" fmla="*/ 50 w 81"/>
                <a:gd name="T9" fmla="*/ 34 h 229"/>
                <a:gd name="T10" fmla="*/ 37 w 81"/>
                <a:gd name="T11" fmla="*/ 0 h 229"/>
                <a:gd name="T12" fmla="*/ 0 w 81"/>
                <a:gd name="T13" fmla="*/ 9 h 229"/>
                <a:gd name="T14" fmla="*/ 18 w 81"/>
                <a:gd name="T15" fmla="*/ 60 h 229"/>
                <a:gd name="T16" fmla="*/ 29 w 81"/>
                <a:gd name="T17" fmla="*/ 117 h 229"/>
                <a:gd name="T18" fmla="*/ 26 w 81"/>
                <a:gd name="T19" fmla="*/ 159 h 229"/>
                <a:gd name="T20" fmla="*/ 61 w 81"/>
                <a:gd name="T21" fmla="*/ 229 h 229"/>
                <a:gd name="T22" fmla="*/ 81 w 81"/>
                <a:gd name="T23" fmla="*/ 217 h 229"/>
                <a:gd name="T24" fmla="*/ 61 w 81"/>
                <a:gd name="T25" fmla="*/ 17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229">
                  <a:moveTo>
                    <a:pt x="61" y="171"/>
                  </a:moveTo>
                  <a:cubicBezTo>
                    <a:pt x="63" y="161"/>
                    <a:pt x="71" y="154"/>
                    <a:pt x="74" y="145"/>
                  </a:cubicBezTo>
                  <a:cubicBezTo>
                    <a:pt x="78" y="123"/>
                    <a:pt x="49" y="111"/>
                    <a:pt x="45" y="94"/>
                  </a:cubicBezTo>
                  <a:cubicBezTo>
                    <a:pt x="41" y="77"/>
                    <a:pt x="53" y="67"/>
                    <a:pt x="63" y="55"/>
                  </a:cubicBezTo>
                  <a:cubicBezTo>
                    <a:pt x="69" y="48"/>
                    <a:pt x="54" y="39"/>
                    <a:pt x="50" y="34"/>
                  </a:cubicBezTo>
                  <a:cubicBezTo>
                    <a:pt x="39" y="22"/>
                    <a:pt x="35" y="11"/>
                    <a:pt x="37" y="0"/>
                  </a:cubicBezTo>
                  <a:cubicBezTo>
                    <a:pt x="22" y="3"/>
                    <a:pt x="10" y="6"/>
                    <a:pt x="0" y="9"/>
                  </a:cubicBezTo>
                  <a:cubicBezTo>
                    <a:pt x="3" y="18"/>
                    <a:pt x="37" y="30"/>
                    <a:pt x="18" y="60"/>
                  </a:cubicBezTo>
                  <a:cubicBezTo>
                    <a:pt x="13" y="68"/>
                    <a:pt x="0" y="86"/>
                    <a:pt x="29" y="117"/>
                  </a:cubicBezTo>
                  <a:cubicBezTo>
                    <a:pt x="40" y="130"/>
                    <a:pt x="29" y="135"/>
                    <a:pt x="26" y="159"/>
                  </a:cubicBezTo>
                  <a:cubicBezTo>
                    <a:pt x="23" y="183"/>
                    <a:pt x="47" y="217"/>
                    <a:pt x="61" y="229"/>
                  </a:cubicBezTo>
                  <a:cubicBezTo>
                    <a:pt x="65" y="226"/>
                    <a:pt x="76" y="220"/>
                    <a:pt x="81" y="217"/>
                  </a:cubicBezTo>
                  <a:cubicBezTo>
                    <a:pt x="70" y="202"/>
                    <a:pt x="58" y="187"/>
                    <a:pt x="61" y="17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99"/>
            <p:cNvSpPr/>
            <p:nvPr/>
          </p:nvSpPr>
          <p:spPr bwMode="auto">
            <a:xfrm>
              <a:off x="2217738" y="1870075"/>
              <a:ext cx="233362" cy="633413"/>
            </a:xfrm>
            <a:custGeom>
              <a:avLst/>
              <a:gdLst>
                <a:gd name="T0" fmla="*/ 60 w 78"/>
                <a:gd name="T1" fmla="*/ 176 h 212"/>
                <a:gd name="T2" fmla="*/ 72 w 78"/>
                <a:gd name="T3" fmla="*/ 127 h 212"/>
                <a:gd name="T4" fmla="*/ 50 w 78"/>
                <a:gd name="T5" fmla="*/ 86 h 212"/>
                <a:gd name="T6" fmla="*/ 43 w 78"/>
                <a:gd name="T7" fmla="*/ 23 h 212"/>
                <a:gd name="T8" fmla="*/ 55 w 78"/>
                <a:gd name="T9" fmla="*/ 0 h 212"/>
                <a:gd name="T10" fmla="*/ 21 w 78"/>
                <a:gd name="T11" fmla="*/ 1 h 212"/>
                <a:gd name="T12" fmla="*/ 12 w 78"/>
                <a:gd name="T13" fmla="*/ 10 h 212"/>
                <a:gd name="T14" fmla="*/ 24 w 78"/>
                <a:gd name="T15" fmla="*/ 42 h 212"/>
                <a:gd name="T16" fmla="*/ 24 w 78"/>
                <a:gd name="T17" fmla="*/ 79 h 212"/>
                <a:gd name="T18" fmla="*/ 35 w 78"/>
                <a:gd name="T19" fmla="*/ 115 h 212"/>
                <a:gd name="T20" fmla="*/ 42 w 78"/>
                <a:gd name="T21" fmla="*/ 157 h 212"/>
                <a:gd name="T22" fmla="*/ 25 w 78"/>
                <a:gd name="T23" fmla="*/ 192 h 212"/>
                <a:gd name="T24" fmla="*/ 37 w 78"/>
                <a:gd name="T25" fmla="*/ 212 h 212"/>
                <a:gd name="T26" fmla="*/ 67 w 78"/>
                <a:gd name="T27" fmla="*/ 204 h 212"/>
                <a:gd name="T28" fmla="*/ 60 w 78"/>
                <a:gd name="T29" fmla="*/ 17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212">
                  <a:moveTo>
                    <a:pt x="60" y="176"/>
                  </a:moveTo>
                  <a:cubicBezTo>
                    <a:pt x="78" y="145"/>
                    <a:pt x="73" y="140"/>
                    <a:pt x="72" y="127"/>
                  </a:cubicBezTo>
                  <a:cubicBezTo>
                    <a:pt x="69" y="105"/>
                    <a:pt x="46" y="98"/>
                    <a:pt x="50" y="86"/>
                  </a:cubicBezTo>
                  <a:cubicBezTo>
                    <a:pt x="65" y="36"/>
                    <a:pt x="43" y="47"/>
                    <a:pt x="43" y="23"/>
                  </a:cubicBezTo>
                  <a:cubicBezTo>
                    <a:pt x="43" y="15"/>
                    <a:pt x="52" y="6"/>
                    <a:pt x="55" y="0"/>
                  </a:cubicBezTo>
                  <a:cubicBezTo>
                    <a:pt x="43" y="0"/>
                    <a:pt x="31" y="0"/>
                    <a:pt x="21" y="1"/>
                  </a:cubicBezTo>
                  <a:cubicBezTo>
                    <a:pt x="19" y="5"/>
                    <a:pt x="15" y="6"/>
                    <a:pt x="12" y="10"/>
                  </a:cubicBezTo>
                  <a:cubicBezTo>
                    <a:pt x="0" y="25"/>
                    <a:pt x="20" y="32"/>
                    <a:pt x="24" y="42"/>
                  </a:cubicBezTo>
                  <a:cubicBezTo>
                    <a:pt x="30" y="54"/>
                    <a:pt x="30" y="67"/>
                    <a:pt x="24" y="79"/>
                  </a:cubicBezTo>
                  <a:cubicBezTo>
                    <a:pt x="21" y="86"/>
                    <a:pt x="14" y="99"/>
                    <a:pt x="35" y="115"/>
                  </a:cubicBezTo>
                  <a:cubicBezTo>
                    <a:pt x="47" y="124"/>
                    <a:pt x="46" y="143"/>
                    <a:pt x="42" y="157"/>
                  </a:cubicBezTo>
                  <a:cubicBezTo>
                    <a:pt x="38" y="168"/>
                    <a:pt x="22" y="180"/>
                    <a:pt x="25" y="192"/>
                  </a:cubicBezTo>
                  <a:cubicBezTo>
                    <a:pt x="27" y="200"/>
                    <a:pt x="32" y="207"/>
                    <a:pt x="37" y="212"/>
                  </a:cubicBezTo>
                  <a:cubicBezTo>
                    <a:pt x="46" y="209"/>
                    <a:pt x="56" y="207"/>
                    <a:pt x="67" y="204"/>
                  </a:cubicBezTo>
                  <a:cubicBezTo>
                    <a:pt x="61" y="196"/>
                    <a:pt x="52" y="189"/>
                    <a:pt x="60" y="176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00"/>
            <p:cNvSpPr/>
            <p:nvPr/>
          </p:nvSpPr>
          <p:spPr bwMode="auto">
            <a:xfrm>
              <a:off x="2492375" y="1876425"/>
              <a:ext cx="220662" cy="593725"/>
            </a:xfrm>
            <a:custGeom>
              <a:avLst/>
              <a:gdLst>
                <a:gd name="T0" fmla="*/ 23 w 74"/>
                <a:gd name="T1" fmla="*/ 197 h 199"/>
                <a:gd name="T2" fmla="*/ 48 w 74"/>
                <a:gd name="T3" fmla="*/ 199 h 199"/>
                <a:gd name="T4" fmla="*/ 60 w 74"/>
                <a:gd name="T5" fmla="*/ 182 h 199"/>
                <a:gd name="T6" fmla="*/ 52 w 74"/>
                <a:gd name="T7" fmla="*/ 85 h 199"/>
                <a:gd name="T8" fmla="*/ 55 w 74"/>
                <a:gd name="T9" fmla="*/ 55 h 199"/>
                <a:gd name="T10" fmla="*/ 38 w 74"/>
                <a:gd name="T11" fmla="*/ 24 h 199"/>
                <a:gd name="T12" fmla="*/ 47 w 74"/>
                <a:gd name="T13" fmla="*/ 2 h 199"/>
                <a:gd name="T14" fmla="*/ 26 w 74"/>
                <a:gd name="T15" fmla="*/ 0 h 199"/>
                <a:gd name="T16" fmla="*/ 8 w 74"/>
                <a:gd name="T17" fmla="*/ 43 h 199"/>
                <a:gd name="T18" fmla="*/ 18 w 74"/>
                <a:gd name="T19" fmla="*/ 98 h 199"/>
                <a:gd name="T20" fmla="*/ 32 w 74"/>
                <a:gd name="T21" fmla="*/ 159 h 199"/>
                <a:gd name="T22" fmla="*/ 26 w 74"/>
                <a:gd name="T23" fmla="*/ 194 h 199"/>
                <a:gd name="T24" fmla="*/ 23 w 74"/>
                <a:gd name="T25" fmla="*/ 19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99">
                  <a:moveTo>
                    <a:pt x="23" y="197"/>
                  </a:moveTo>
                  <a:cubicBezTo>
                    <a:pt x="32" y="197"/>
                    <a:pt x="40" y="198"/>
                    <a:pt x="48" y="199"/>
                  </a:cubicBezTo>
                  <a:cubicBezTo>
                    <a:pt x="54" y="193"/>
                    <a:pt x="58" y="189"/>
                    <a:pt x="60" y="182"/>
                  </a:cubicBezTo>
                  <a:cubicBezTo>
                    <a:pt x="74" y="141"/>
                    <a:pt x="30" y="130"/>
                    <a:pt x="52" y="85"/>
                  </a:cubicBezTo>
                  <a:cubicBezTo>
                    <a:pt x="55" y="79"/>
                    <a:pt x="58" y="63"/>
                    <a:pt x="55" y="55"/>
                  </a:cubicBezTo>
                  <a:cubicBezTo>
                    <a:pt x="50" y="37"/>
                    <a:pt x="41" y="37"/>
                    <a:pt x="38" y="24"/>
                  </a:cubicBezTo>
                  <a:cubicBezTo>
                    <a:pt x="37" y="18"/>
                    <a:pt x="43" y="8"/>
                    <a:pt x="47" y="2"/>
                  </a:cubicBezTo>
                  <a:cubicBezTo>
                    <a:pt x="42" y="2"/>
                    <a:pt x="31" y="1"/>
                    <a:pt x="26" y="0"/>
                  </a:cubicBezTo>
                  <a:cubicBezTo>
                    <a:pt x="24" y="5"/>
                    <a:pt x="0" y="12"/>
                    <a:pt x="8" y="43"/>
                  </a:cubicBezTo>
                  <a:cubicBezTo>
                    <a:pt x="12" y="58"/>
                    <a:pt x="28" y="61"/>
                    <a:pt x="18" y="98"/>
                  </a:cubicBezTo>
                  <a:cubicBezTo>
                    <a:pt x="11" y="126"/>
                    <a:pt x="25" y="139"/>
                    <a:pt x="32" y="159"/>
                  </a:cubicBezTo>
                  <a:cubicBezTo>
                    <a:pt x="36" y="170"/>
                    <a:pt x="32" y="185"/>
                    <a:pt x="26" y="194"/>
                  </a:cubicBezTo>
                  <a:cubicBezTo>
                    <a:pt x="25" y="195"/>
                    <a:pt x="24" y="196"/>
                    <a:pt x="23" y="197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01"/>
            <p:cNvSpPr/>
            <p:nvPr/>
          </p:nvSpPr>
          <p:spPr bwMode="auto">
            <a:xfrm>
              <a:off x="2733675" y="1900238"/>
              <a:ext cx="200025" cy="617538"/>
            </a:xfrm>
            <a:custGeom>
              <a:avLst/>
              <a:gdLst>
                <a:gd name="T0" fmla="*/ 29 w 67"/>
                <a:gd name="T1" fmla="*/ 207 h 207"/>
                <a:gd name="T2" fmla="*/ 40 w 67"/>
                <a:gd name="T3" fmla="*/ 179 h 207"/>
                <a:gd name="T4" fmla="*/ 61 w 67"/>
                <a:gd name="T5" fmla="*/ 142 h 207"/>
                <a:gd name="T6" fmla="*/ 46 w 67"/>
                <a:gd name="T7" fmla="*/ 101 h 207"/>
                <a:gd name="T8" fmla="*/ 62 w 67"/>
                <a:gd name="T9" fmla="*/ 70 h 207"/>
                <a:gd name="T10" fmla="*/ 67 w 67"/>
                <a:gd name="T11" fmla="*/ 16 h 207"/>
                <a:gd name="T12" fmla="*/ 0 w 67"/>
                <a:gd name="T13" fmla="*/ 0 h 207"/>
                <a:gd name="T14" fmla="*/ 6 w 67"/>
                <a:gd name="T15" fmla="*/ 9 h 207"/>
                <a:gd name="T16" fmla="*/ 25 w 67"/>
                <a:gd name="T17" fmla="*/ 35 h 207"/>
                <a:gd name="T18" fmla="*/ 11 w 67"/>
                <a:gd name="T19" fmla="*/ 85 h 207"/>
                <a:gd name="T20" fmla="*/ 25 w 67"/>
                <a:gd name="T21" fmla="*/ 140 h 207"/>
                <a:gd name="T22" fmla="*/ 7 w 67"/>
                <a:gd name="T23" fmla="*/ 199 h 207"/>
                <a:gd name="T24" fmla="*/ 29 w 67"/>
                <a:gd name="T2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207">
                  <a:moveTo>
                    <a:pt x="29" y="207"/>
                  </a:moveTo>
                  <a:cubicBezTo>
                    <a:pt x="30" y="206"/>
                    <a:pt x="29" y="194"/>
                    <a:pt x="40" y="179"/>
                  </a:cubicBezTo>
                  <a:cubicBezTo>
                    <a:pt x="47" y="171"/>
                    <a:pt x="58" y="170"/>
                    <a:pt x="61" y="142"/>
                  </a:cubicBezTo>
                  <a:cubicBezTo>
                    <a:pt x="62" y="133"/>
                    <a:pt x="44" y="106"/>
                    <a:pt x="46" y="101"/>
                  </a:cubicBezTo>
                  <a:cubicBezTo>
                    <a:pt x="52" y="80"/>
                    <a:pt x="63" y="77"/>
                    <a:pt x="62" y="70"/>
                  </a:cubicBezTo>
                  <a:cubicBezTo>
                    <a:pt x="60" y="48"/>
                    <a:pt x="58" y="35"/>
                    <a:pt x="67" y="16"/>
                  </a:cubicBezTo>
                  <a:cubicBezTo>
                    <a:pt x="45" y="10"/>
                    <a:pt x="23" y="4"/>
                    <a:pt x="0" y="0"/>
                  </a:cubicBezTo>
                  <a:cubicBezTo>
                    <a:pt x="1" y="3"/>
                    <a:pt x="4" y="7"/>
                    <a:pt x="6" y="9"/>
                  </a:cubicBezTo>
                  <a:cubicBezTo>
                    <a:pt x="14" y="16"/>
                    <a:pt x="22" y="24"/>
                    <a:pt x="25" y="35"/>
                  </a:cubicBezTo>
                  <a:cubicBezTo>
                    <a:pt x="31" y="56"/>
                    <a:pt x="22" y="68"/>
                    <a:pt x="11" y="85"/>
                  </a:cubicBezTo>
                  <a:cubicBezTo>
                    <a:pt x="1" y="102"/>
                    <a:pt x="24" y="122"/>
                    <a:pt x="25" y="140"/>
                  </a:cubicBezTo>
                  <a:cubicBezTo>
                    <a:pt x="26" y="164"/>
                    <a:pt x="5" y="171"/>
                    <a:pt x="7" y="199"/>
                  </a:cubicBezTo>
                  <a:cubicBezTo>
                    <a:pt x="14" y="201"/>
                    <a:pt x="22" y="204"/>
                    <a:pt x="29" y="207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02"/>
            <p:cNvSpPr/>
            <p:nvPr/>
          </p:nvSpPr>
          <p:spPr bwMode="auto">
            <a:xfrm>
              <a:off x="2933700" y="1992313"/>
              <a:ext cx="301625" cy="671513"/>
            </a:xfrm>
            <a:custGeom>
              <a:avLst/>
              <a:gdLst>
                <a:gd name="T0" fmla="*/ 23 w 101"/>
                <a:gd name="T1" fmla="*/ 225 h 225"/>
                <a:gd name="T2" fmla="*/ 39 w 101"/>
                <a:gd name="T3" fmla="*/ 211 h 225"/>
                <a:gd name="T4" fmla="*/ 35 w 101"/>
                <a:gd name="T5" fmla="*/ 170 h 225"/>
                <a:gd name="T6" fmla="*/ 61 w 101"/>
                <a:gd name="T7" fmla="*/ 104 h 225"/>
                <a:gd name="T8" fmla="*/ 76 w 101"/>
                <a:gd name="T9" fmla="*/ 59 h 225"/>
                <a:gd name="T10" fmla="*/ 93 w 101"/>
                <a:gd name="T11" fmla="*/ 29 h 225"/>
                <a:gd name="T12" fmla="*/ 101 w 101"/>
                <a:gd name="T13" fmla="*/ 19 h 225"/>
                <a:gd name="T14" fmla="*/ 48 w 101"/>
                <a:gd name="T15" fmla="*/ 0 h 225"/>
                <a:gd name="T16" fmla="*/ 40 w 101"/>
                <a:gd name="T17" fmla="*/ 1 h 225"/>
                <a:gd name="T18" fmla="*/ 34 w 101"/>
                <a:gd name="T19" fmla="*/ 38 h 225"/>
                <a:gd name="T20" fmla="*/ 34 w 101"/>
                <a:gd name="T21" fmla="*/ 89 h 225"/>
                <a:gd name="T22" fmla="*/ 12 w 101"/>
                <a:gd name="T23" fmla="*/ 116 h 225"/>
                <a:gd name="T24" fmla="*/ 23 w 101"/>
                <a:gd name="T25" fmla="*/ 143 h 225"/>
                <a:gd name="T26" fmla="*/ 0 w 101"/>
                <a:gd name="T27" fmla="*/ 197 h 225"/>
                <a:gd name="T28" fmla="*/ 10 w 101"/>
                <a:gd name="T29" fmla="*/ 203 h 225"/>
                <a:gd name="T30" fmla="*/ 23 w 101"/>
                <a:gd name="T3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225">
                  <a:moveTo>
                    <a:pt x="23" y="225"/>
                  </a:moveTo>
                  <a:cubicBezTo>
                    <a:pt x="30" y="221"/>
                    <a:pt x="35" y="216"/>
                    <a:pt x="39" y="211"/>
                  </a:cubicBezTo>
                  <a:cubicBezTo>
                    <a:pt x="49" y="195"/>
                    <a:pt x="41" y="185"/>
                    <a:pt x="35" y="170"/>
                  </a:cubicBezTo>
                  <a:cubicBezTo>
                    <a:pt x="22" y="140"/>
                    <a:pt x="33" y="117"/>
                    <a:pt x="61" y="104"/>
                  </a:cubicBezTo>
                  <a:cubicBezTo>
                    <a:pt x="80" y="95"/>
                    <a:pt x="73" y="76"/>
                    <a:pt x="76" y="59"/>
                  </a:cubicBezTo>
                  <a:cubicBezTo>
                    <a:pt x="78" y="46"/>
                    <a:pt x="86" y="39"/>
                    <a:pt x="93" y="29"/>
                  </a:cubicBezTo>
                  <a:cubicBezTo>
                    <a:pt x="96" y="26"/>
                    <a:pt x="99" y="22"/>
                    <a:pt x="101" y="19"/>
                  </a:cubicBezTo>
                  <a:cubicBezTo>
                    <a:pt x="86" y="13"/>
                    <a:pt x="68" y="6"/>
                    <a:pt x="48" y="0"/>
                  </a:cubicBezTo>
                  <a:cubicBezTo>
                    <a:pt x="46" y="1"/>
                    <a:pt x="43" y="1"/>
                    <a:pt x="40" y="1"/>
                  </a:cubicBezTo>
                  <a:cubicBezTo>
                    <a:pt x="26" y="2"/>
                    <a:pt x="33" y="28"/>
                    <a:pt x="34" y="38"/>
                  </a:cubicBezTo>
                  <a:cubicBezTo>
                    <a:pt x="36" y="54"/>
                    <a:pt x="39" y="73"/>
                    <a:pt x="34" y="89"/>
                  </a:cubicBezTo>
                  <a:cubicBezTo>
                    <a:pt x="30" y="101"/>
                    <a:pt x="17" y="106"/>
                    <a:pt x="12" y="116"/>
                  </a:cubicBezTo>
                  <a:cubicBezTo>
                    <a:pt x="12" y="116"/>
                    <a:pt x="23" y="139"/>
                    <a:pt x="23" y="143"/>
                  </a:cubicBezTo>
                  <a:cubicBezTo>
                    <a:pt x="27" y="165"/>
                    <a:pt x="16" y="183"/>
                    <a:pt x="0" y="197"/>
                  </a:cubicBezTo>
                  <a:cubicBezTo>
                    <a:pt x="4" y="199"/>
                    <a:pt x="7" y="201"/>
                    <a:pt x="10" y="203"/>
                  </a:cubicBezTo>
                  <a:cubicBezTo>
                    <a:pt x="10" y="203"/>
                    <a:pt x="15" y="212"/>
                    <a:pt x="23" y="225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03"/>
            <p:cNvSpPr/>
            <p:nvPr/>
          </p:nvSpPr>
          <p:spPr bwMode="auto">
            <a:xfrm>
              <a:off x="3133725" y="2093913"/>
              <a:ext cx="720725" cy="1162050"/>
            </a:xfrm>
            <a:custGeom>
              <a:avLst/>
              <a:gdLst>
                <a:gd name="T0" fmla="*/ 233 w 241"/>
                <a:gd name="T1" fmla="*/ 355 h 389"/>
                <a:gd name="T2" fmla="*/ 184 w 241"/>
                <a:gd name="T3" fmla="*/ 336 h 389"/>
                <a:gd name="T4" fmla="*/ 87 w 241"/>
                <a:gd name="T5" fmla="*/ 189 h 389"/>
                <a:gd name="T6" fmla="*/ 82 w 241"/>
                <a:gd name="T7" fmla="*/ 5 h 389"/>
                <a:gd name="T8" fmla="*/ 71 w 241"/>
                <a:gd name="T9" fmla="*/ 0 h 389"/>
                <a:gd name="T10" fmla="*/ 48 w 241"/>
                <a:gd name="T11" fmla="*/ 35 h 389"/>
                <a:gd name="T12" fmla="*/ 34 w 241"/>
                <a:gd name="T13" fmla="*/ 91 h 389"/>
                <a:gd name="T14" fmla="*/ 3 w 241"/>
                <a:gd name="T15" fmla="*/ 116 h 389"/>
                <a:gd name="T16" fmla="*/ 18 w 241"/>
                <a:gd name="T17" fmla="*/ 163 h 389"/>
                <a:gd name="T18" fmla="*/ 8 w 241"/>
                <a:gd name="T19" fmla="*/ 193 h 389"/>
                <a:gd name="T20" fmla="*/ 50 w 241"/>
                <a:gd name="T21" fmla="*/ 192 h 389"/>
                <a:gd name="T22" fmla="*/ 185 w 241"/>
                <a:gd name="T23" fmla="*/ 366 h 389"/>
                <a:gd name="T24" fmla="*/ 233 w 241"/>
                <a:gd name="T25" fmla="*/ 35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389">
                  <a:moveTo>
                    <a:pt x="233" y="355"/>
                  </a:moveTo>
                  <a:cubicBezTo>
                    <a:pt x="226" y="339"/>
                    <a:pt x="210" y="355"/>
                    <a:pt x="184" y="336"/>
                  </a:cubicBezTo>
                  <a:cubicBezTo>
                    <a:pt x="161" y="318"/>
                    <a:pt x="100" y="213"/>
                    <a:pt x="87" y="189"/>
                  </a:cubicBezTo>
                  <a:cubicBezTo>
                    <a:pt x="85" y="106"/>
                    <a:pt x="82" y="5"/>
                    <a:pt x="82" y="5"/>
                  </a:cubicBezTo>
                  <a:cubicBezTo>
                    <a:pt x="82" y="5"/>
                    <a:pt x="79" y="4"/>
                    <a:pt x="71" y="0"/>
                  </a:cubicBezTo>
                  <a:cubicBezTo>
                    <a:pt x="64" y="11"/>
                    <a:pt x="49" y="23"/>
                    <a:pt x="48" y="35"/>
                  </a:cubicBezTo>
                  <a:cubicBezTo>
                    <a:pt x="47" y="54"/>
                    <a:pt x="48" y="76"/>
                    <a:pt x="34" y="91"/>
                  </a:cubicBezTo>
                  <a:cubicBezTo>
                    <a:pt x="27" y="98"/>
                    <a:pt x="0" y="107"/>
                    <a:pt x="3" y="116"/>
                  </a:cubicBezTo>
                  <a:cubicBezTo>
                    <a:pt x="8" y="131"/>
                    <a:pt x="19" y="146"/>
                    <a:pt x="18" y="163"/>
                  </a:cubicBezTo>
                  <a:cubicBezTo>
                    <a:pt x="17" y="174"/>
                    <a:pt x="13" y="184"/>
                    <a:pt x="8" y="193"/>
                  </a:cubicBezTo>
                  <a:cubicBezTo>
                    <a:pt x="22" y="193"/>
                    <a:pt x="36" y="193"/>
                    <a:pt x="50" y="192"/>
                  </a:cubicBezTo>
                  <a:cubicBezTo>
                    <a:pt x="73" y="231"/>
                    <a:pt x="144" y="348"/>
                    <a:pt x="185" y="366"/>
                  </a:cubicBezTo>
                  <a:cubicBezTo>
                    <a:pt x="236" y="389"/>
                    <a:pt x="241" y="371"/>
                    <a:pt x="233" y="355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04"/>
            <p:cNvSpPr/>
            <p:nvPr/>
          </p:nvSpPr>
          <p:spPr bwMode="auto">
            <a:xfrm>
              <a:off x="3065463" y="2690813"/>
              <a:ext cx="569912" cy="585788"/>
            </a:xfrm>
            <a:custGeom>
              <a:avLst/>
              <a:gdLst>
                <a:gd name="T0" fmla="*/ 142 w 191"/>
                <a:gd name="T1" fmla="*/ 152 h 196"/>
                <a:gd name="T2" fmla="*/ 64 w 191"/>
                <a:gd name="T3" fmla="*/ 74 h 196"/>
                <a:gd name="T4" fmla="*/ 26 w 191"/>
                <a:gd name="T5" fmla="*/ 0 h 196"/>
                <a:gd name="T6" fmla="*/ 0 w 191"/>
                <a:gd name="T7" fmla="*/ 23 h 196"/>
                <a:gd name="T8" fmla="*/ 76 w 191"/>
                <a:gd name="T9" fmla="*/ 134 h 196"/>
                <a:gd name="T10" fmla="*/ 166 w 191"/>
                <a:gd name="T11" fmla="*/ 182 h 196"/>
                <a:gd name="T12" fmla="*/ 142 w 191"/>
                <a:gd name="T13" fmla="*/ 15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96">
                  <a:moveTo>
                    <a:pt x="142" y="152"/>
                  </a:moveTo>
                  <a:cubicBezTo>
                    <a:pt x="106" y="138"/>
                    <a:pt x="94" y="122"/>
                    <a:pt x="64" y="74"/>
                  </a:cubicBezTo>
                  <a:cubicBezTo>
                    <a:pt x="47" y="47"/>
                    <a:pt x="34" y="19"/>
                    <a:pt x="26" y="0"/>
                  </a:cubicBezTo>
                  <a:cubicBezTo>
                    <a:pt x="19" y="9"/>
                    <a:pt x="10" y="17"/>
                    <a:pt x="0" y="23"/>
                  </a:cubicBezTo>
                  <a:cubicBezTo>
                    <a:pt x="26" y="63"/>
                    <a:pt x="60" y="114"/>
                    <a:pt x="76" y="134"/>
                  </a:cubicBezTo>
                  <a:cubicBezTo>
                    <a:pt x="106" y="171"/>
                    <a:pt x="140" y="196"/>
                    <a:pt x="166" y="182"/>
                  </a:cubicBezTo>
                  <a:cubicBezTo>
                    <a:pt x="191" y="169"/>
                    <a:pt x="177" y="166"/>
                    <a:pt x="142" y="152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05"/>
            <p:cNvSpPr/>
            <p:nvPr/>
          </p:nvSpPr>
          <p:spPr bwMode="auto">
            <a:xfrm>
              <a:off x="2847975" y="1509713"/>
              <a:ext cx="1054100" cy="969963"/>
            </a:xfrm>
            <a:custGeom>
              <a:avLst/>
              <a:gdLst>
                <a:gd name="T0" fmla="*/ 353 w 353"/>
                <a:gd name="T1" fmla="*/ 98 h 325"/>
                <a:gd name="T2" fmla="*/ 197 w 353"/>
                <a:gd name="T3" fmla="*/ 323 h 325"/>
                <a:gd name="T4" fmla="*/ 22 w 353"/>
                <a:gd name="T5" fmla="*/ 118 h 325"/>
                <a:gd name="T6" fmla="*/ 61 w 353"/>
                <a:gd name="T7" fmla="*/ 0 h 325"/>
                <a:gd name="T8" fmla="*/ 92 w 353"/>
                <a:gd name="T9" fmla="*/ 52 h 325"/>
                <a:gd name="T10" fmla="*/ 302 w 353"/>
                <a:gd name="T11" fmla="*/ 134 h 325"/>
                <a:gd name="T12" fmla="*/ 353 w 353"/>
                <a:gd name="T13" fmla="*/ 9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3" h="325">
                  <a:moveTo>
                    <a:pt x="353" y="98"/>
                  </a:moveTo>
                  <a:cubicBezTo>
                    <a:pt x="353" y="98"/>
                    <a:pt x="325" y="320"/>
                    <a:pt x="197" y="323"/>
                  </a:cubicBezTo>
                  <a:cubicBezTo>
                    <a:pt x="35" y="325"/>
                    <a:pt x="0" y="212"/>
                    <a:pt x="22" y="118"/>
                  </a:cubicBezTo>
                  <a:cubicBezTo>
                    <a:pt x="44" y="24"/>
                    <a:pt x="61" y="0"/>
                    <a:pt x="61" y="0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302" y="134"/>
                    <a:pt x="302" y="134"/>
                    <a:pt x="302" y="134"/>
                  </a:cubicBezTo>
                  <a:lnTo>
                    <a:pt x="353" y="98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06"/>
            <p:cNvSpPr/>
            <p:nvPr/>
          </p:nvSpPr>
          <p:spPr bwMode="auto">
            <a:xfrm>
              <a:off x="2889250" y="1887538"/>
              <a:ext cx="358775" cy="250825"/>
            </a:xfrm>
            <a:custGeom>
              <a:avLst/>
              <a:gdLst>
                <a:gd name="T0" fmla="*/ 226 w 226"/>
                <a:gd name="T1" fmla="*/ 153 h 158"/>
                <a:gd name="T2" fmla="*/ 0 w 226"/>
                <a:gd name="T3" fmla="*/ 0 h 158"/>
                <a:gd name="T4" fmla="*/ 224 w 226"/>
                <a:gd name="T5" fmla="*/ 158 h 158"/>
                <a:gd name="T6" fmla="*/ 226 w 226"/>
                <a:gd name="T7" fmla="*/ 15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6" h="158">
                  <a:moveTo>
                    <a:pt x="226" y="153"/>
                  </a:moveTo>
                  <a:lnTo>
                    <a:pt x="0" y="0"/>
                  </a:lnTo>
                  <a:lnTo>
                    <a:pt x="224" y="158"/>
                  </a:lnTo>
                  <a:lnTo>
                    <a:pt x="226" y="153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07"/>
            <p:cNvSpPr/>
            <p:nvPr/>
          </p:nvSpPr>
          <p:spPr bwMode="auto">
            <a:xfrm>
              <a:off x="2844800" y="2039938"/>
              <a:ext cx="382587" cy="138113"/>
            </a:xfrm>
            <a:custGeom>
              <a:avLst/>
              <a:gdLst>
                <a:gd name="T0" fmla="*/ 241 w 241"/>
                <a:gd name="T1" fmla="*/ 79 h 87"/>
                <a:gd name="T2" fmla="*/ 237 w 241"/>
                <a:gd name="T3" fmla="*/ 87 h 87"/>
                <a:gd name="T4" fmla="*/ 0 w 241"/>
                <a:gd name="T5" fmla="*/ 0 h 87"/>
                <a:gd name="T6" fmla="*/ 241 w 241"/>
                <a:gd name="T7" fmla="*/ 7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87">
                  <a:moveTo>
                    <a:pt x="241" y="79"/>
                  </a:moveTo>
                  <a:lnTo>
                    <a:pt x="237" y="87"/>
                  </a:lnTo>
                  <a:lnTo>
                    <a:pt x="0" y="0"/>
                  </a:lnTo>
                  <a:lnTo>
                    <a:pt x="241" y="79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08"/>
            <p:cNvSpPr/>
            <p:nvPr/>
          </p:nvSpPr>
          <p:spPr bwMode="auto">
            <a:xfrm>
              <a:off x="2832100" y="2209800"/>
              <a:ext cx="371475" cy="22225"/>
            </a:xfrm>
            <a:custGeom>
              <a:avLst/>
              <a:gdLst>
                <a:gd name="T0" fmla="*/ 234 w 234"/>
                <a:gd name="T1" fmla="*/ 8 h 14"/>
                <a:gd name="T2" fmla="*/ 232 w 234"/>
                <a:gd name="T3" fmla="*/ 14 h 14"/>
                <a:gd name="T4" fmla="*/ 0 w 234"/>
                <a:gd name="T5" fmla="*/ 0 h 14"/>
                <a:gd name="T6" fmla="*/ 234 w 234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4" h="14">
                  <a:moveTo>
                    <a:pt x="234" y="8"/>
                  </a:moveTo>
                  <a:lnTo>
                    <a:pt x="232" y="14"/>
                  </a:lnTo>
                  <a:lnTo>
                    <a:pt x="0" y="0"/>
                  </a:lnTo>
                  <a:lnTo>
                    <a:pt x="234" y="8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09"/>
            <p:cNvSpPr/>
            <p:nvPr/>
          </p:nvSpPr>
          <p:spPr bwMode="auto">
            <a:xfrm>
              <a:off x="3454400" y="2201863"/>
              <a:ext cx="434975" cy="34925"/>
            </a:xfrm>
            <a:custGeom>
              <a:avLst/>
              <a:gdLst>
                <a:gd name="T0" fmla="*/ 3 w 274"/>
                <a:gd name="T1" fmla="*/ 0 h 22"/>
                <a:gd name="T2" fmla="*/ 274 w 274"/>
                <a:gd name="T3" fmla="*/ 22 h 22"/>
                <a:gd name="T4" fmla="*/ 0 w 274"/>
                <a:gd name="T5" fmla="*/ 5 h 22"/>
                <a:gd name="T6" fmla="*/ 3 w 274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" h="22">
                  <a:moveTo>
                    <a:pt x="3" y="0"/>
                  </a:moveTo>
                  <a:lnTo>
                    <a:pt x="274" y="22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10"/>
            <p:cNvSpPr/>
            <p:nvPr/>
          </p:nvSpPr>
          <p:spPr bwMode="auto">
            <a:xfrm>
              <a:off x="3448050" y="2243138"/>
              <a:ext cx="379412" cy="141288"/>
            </a:xfrm>
            <a:custGeom>
              <a:avLst/>
              <a:gdLst>
                <a:gd name="T0" fmla="*/ 2 w 239"/>
                <a:gd name="T1" fmla="*/ 0 h 89"/>
                <a:gd name="T2" fmla="*/ 0 w 239"/>
                <a:gd name="T3" fmla="*/ 8 h 89"/>
                <a:gd name="T4" fmla="*/ 239 w 239"/>
                <a:gd name="T5" fmla="*/ 89 h 89"/>
                <a:gd name="T6" fmla="*/ 2 w 239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89">
                  <a:moveTo>
                    <a:pt x="2" y="0"/>
                  </a:moveTo>
                  <a:lnTo>
                    <a:pt x="0" y="8"/>
                  </a:lnTo>
                  <a:lnTo>
                    <a:pt x="239" y="8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11"/>
            <p:cNvSpPr/>
            <p:nvPr/>
          </p:nvSpPr>
          <p:spPr bwMode="auto">
            <a:xfrm>
              <a:off x="3432175" y="2300288"/>
              <a:ext cx="298450" cy="227013"/>
            </a:xfrm>
            <a:custGeom>
              <a:avLst/>
              <a:gdLst>
                <a:gd name="T0" fmla="*/ 2 w 188"/>
                <a:gd name="T1" fmla="*/ 0 h 143"/>
                <a:gd name="T2" fmla="*/ 0 w 188"/>
                <a:gd name="T3" fmla="*/ 7 h 143"/>
                <a:gd name="T4" fmla="*/ 188 w 188"/>
                <a:gd name="T5" fmla="*/ 143 h 143"/>
                <a:gd name="T6" fmla="*/ 2 w 188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143">
                  <a:moveTo>
                    <a:pt x="2" y="0"/>
                  </a:moveTo>
                  <a:lnTo>
                    <a:pt x="0" y="7"/>
                  </a:lnTo>
                  <a:lnTo>
                    <a:pt x="188" y="14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12"/>
            <p:cNvSpPr/>
            <p:nvPr/>
          </p:nvSpPr>
          <p:spPr bwMode="auto">
            <a:xfrm>
              <a:off x="3173413" y="2205038"/>
              <a:ext cx="254000" cy="204788"/>
            </a:xfrm>
            <a:custGeom>
              <a:avLst/>
              <a:gdLst>
                <a:gd name="T0" fmla="*/ 33 w 85"/>
                <a:gd name="T1" fmla="*/ 44 h 69"/>
                <a:gd name="T2" fmla="*/ 53 w 85"/>
                <a:gd name="T3" fmla="*/ 2 h 69"/>
                <a:gd name="T4" fmla="*/ 58 w 85"/>
                <a:gd name="T5" fmla="*/ 0 h 69"/>
                <a:gd name="T6" fmla="*/ 57 w 85"/>
                <a:gd name="T7" fmla="*/ 4 h 69"/>
                <a:gd name="T8" fmla="*/ 59 w 85"/>
                <a:gd name="T9" fmla="*/ 2 h 69"/>
                <a:gd name="T10" fmla="*/ 61 w 85"/>
                <a:gd name="T11" fmla="*/ 6 h 69"/>
                <a:gd name="T12" fmla="*/ 51 w 85"/>
                <a:gd name="T13" fmla="*/ 51 h 69"/>
                <a:gd name="T14" fmla="*/ 85 w 85"/>
                <a:gd name="T15" fmla="*/ 62 h 69"/>
                <a:gd name="T16" fmla="*/ 44 w 85"/>
                <a:gd name="T17" fmla="*/ 46 h 69"/>
                <a:gd name="T18" fmla="*/ 44 w 85"/>
                <a:gd name="T19" fmla="*/ 42 h 69"/>
                <a:gd name="T20" fmla="*/ 42 w 85"/>
                <a:gd name="T21" fmla="*/ 44 h 69"/>
                <a:gd name="T22" fmla="*/ 0 w 85"/>
                <a:gd name="T23" fmla="*/ 31 h 69"/>
                <a:gd name="T24" fmla="*/ 33 w 85"/>
                <a:gd name="T25" fmla="*/ 4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9">
                  <a:moveTo>
                    <a:pt x="33" y="44"/>
                  </a:moveTo>
                  <a:cubicBezTo>
                    <a:pt x="46" y="40"/>
                    <a:pt x="53" y="2"/>
                    <a:pt x="53" y="2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2"/>
                    <a:pt x="57" y="4"/>
                  </a:cubicBezTo>
                  <a:cubicBezTo>
                    <a:pt x="58" y="3"/>
                    <a:pt x="59" y="2"/>
                    <a:pt x="59" y="2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43" y="40"/>
                    <a:pt x="51" y="51"/>
                  </a:cubicBezTo>
                  <a:cubicBezTo>
                    <a:pt x="58" y="62"/>
                    <a:pt x="85" y="62"/>
                    <a:pt x="85" y="62"/>
                  </a:cubicBezTo>
                  <a:cubicBezTo>
                    <a:pt x="85" y="62"/>
                    <a:pt x="45" y="69"/>
                    <a:pt x="44" y="46"/>
                  </a:cubicBezTo>
                  <a:cubicBezTo>
                    <a:pt x="44" y="45"/>
                    <a:pt x="44" y="43"/>
                    <a:pt x="44" y="42"/>
                  </a:cubicBezTo>
                  <a:cubicBezTo>
                    <a:pt x="43" y="42"/>
                    <a:pt x="43" y="43"/>
                    <a:pt x="42" y="44"/>
                  </a:cubicBezTo>
                  <a:cubicBezTo>
                    <a:pt x="27" y="61"/>
                    <a:pt x="0" y="31"/>
                    <a:pt x="0" y="31"/>
                  </a:cubicBezTo>
                  <a:cubicBezTo>
                    <a:pt x="0" y="31"/>
                    <a:pt x="20" y="48"/>
                    <a:pt x="33" y="44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13"/>
            <p:cNvSpPr/>
            <p:nvPr/>
          </p:nvSpPr>
          <p:spPr bwMode="auto">
            <a:xfrm>
              <a:off x="3282950" y="2154238"/>
              <a:ext cx="131762" cy="95250"/>
            </a:xfrm>
            <a:custGeom>
              <a:avLst/>
              <a:gdLst>
                <a:gd name="T0" fmla="*/ 2 w 44"/>
                <a:gd name="T1" fmla="*/ 9 h 32"/>
                <a:gd name="T2" fmla="*/ 17 w 44"/>
                <a:gd name="T3" fmla="*/ 28 h 32"/>
                <a:gd name="T4" fmla="*/ 42 w 44"/>
                <a:gd name="T5" fmla="*/ 23 h 32"/>
                <a:gd name="T6" fmla="*/ 26 w 44"/>
                <a:gd name="T7" fmla="*/ 3 h 32"/>
                <a:gd name="T8" fmla="*/ 2 w 44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2">
                  <a:moveTo>
                    <a:pt x="2" y="9"/>
                  </a:moveTo>
                  <a:cubicBezTo>
                    <a:pt x="0" y="16"/>
                    <a:pt x="7" y="24"/>
                    <a:pt x="17" y="28"/>
                  </a:cubicBezTo>
                  <a:cubicBezTo>
                    <a:pt x="28" y="32"/>
                    <a:pt x="39" y="30"/>
                    <a:pt x="42" y="23"/>
                  </a:cubicBezTo>
                  <a:cubicBezTo>
                    <a:pt x="44" y="16"/>
                    <a:pt x="37" y="7"/>
                    <a:pt x="26" y="3"/>
                  </a:cubicBezTo>
                  <a:cubicBezTo>
                    <a:pt x="15" y="0"/>
                    <a:pt x="5" y="2"/>
                    <a:pt x="2" y="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14"/>
            <p:cNvSpPr/>
            <p:nvPr/>
          </p:nvSpPr>
          <p:spPr bwMode="auto">
            <a:xfrm>
              <a:off x="3106738" y="1944688"/>
              <a:ext cx="120650" cy="87313"/>
            </a:xfrm>
            <a:custGeom>
              <a:avLst/>
              <a:gdLst>
                <a:gd name="T0" fmla="*/ 0 w 40"/>
                <a:gd name="T1" fmla="*/ 0 h 29"/>
                <a:gd name="T2" fmla="*/ 12 w 40"/>
                <a:gd name="T3" fmla="*/ 22 h 29"/>
                <a:gd name="T4" fmla="*/ 40 w 40"/>
                <a:gd name="T5" fmla="*/ 25 h 29"/>
                <a:gd name="T6" fmla="*/ 14 w 40"/>
                <a:gd name="T7" fmla="*/ 17 h 29"/>
                <a:gd name="T8" fmla="*/ 0 w 4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0" y="0"/>
                  </a:moveTo>
                  <a:cubicBezTo>
                    <a:pt x="0" y="0"/>
                    <a:pt x="1" y="14"/>
                    <a:pt x="12" y="22"/>
                  </a:cubicBezTo>
                  <a:cubicBezTo>
                    <a:pt x="22" y="29"/>
                    <a:pt x="40" y="25"/>
                    <a:pt x="40" y="25"/>
                  </a:cubicBezTo>
                  <a:cubicBezTo>
                    <a:pt x="40" y="25"/>
                    <a:pt x="21" y="22"/>
                    <a:pt x="14" y="17"/>
                  </a:cubicBezTo>
                  <a:cubicBezTo>
                    <a:pt x="5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15"/>
            <p:cNvSpPr/>
            <p:nvPr/>
          </p:nvSpPr>
          <p:spPr bwMode="auto">
            <a:xfrm>
              <a:off x="3478213" y="2114550"/>
              <a:ext cx="133350" cy="63500"/>
            </a:xfrm>
            <a:custGeom>
              <a:avLst/>
              <a:gdLst>
                <a:gd name="T0" fmla="*/ 0 w 45"/>
                <a:gd name="T1" fmla="*/ 0 h 21"/>
                <a:gd name="T2" fmla="*/ 17 w 45"/>
                <a:gd name="T3" fmla="*/ 17 h 21"/>
                <a:gd name="T4" fmla="*/ 45 w 45"/>
                <a:gd name="T5" fmla="*/ 11 h 21"/>
                <a:gd name="T6" fmla="*/ 19 w 45"/>
                <a:gd name="T7" fmla="*/ 12 h 21"/>
                <a:gd name="T8" fmla="*/ 0 w 4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1">
                  <a:moveTo>
                    <a:pt x="0" y="0"/>
                  </a:moveTo>
                  <a:cubicBezTo>
                    <a:pt x="0" y="0"/>
                    <a:pt x="5" y="13"/>
                    <a:pt x="17" y="17"/>
                  </a:cubicBezTo>
                  <a:cubicBezTo>
                    <a:pt x="29" y="21"/>
                    <a:pt x="45" y="11"/>
                    <a:pt x="45" y="11"/>
                  </a:cubicBezTo>
                  <a:cubicBezTo>
                    <a:pt x="45" y="11"/>
                    <a:pt x="26" y="15"/>
                    <a:pt x="19" y="12"/>
                  </a:cubicBezTo>
                  <a:cubicBezTo>
                    <a:pt x="8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组合 122"/>
          <p:cNvGrpSpPr/>
          <p:nvPr/>
        </p:nvGrpSpPr>
        <p:grpSpPr>
          <a:xfrm>
            <a:off x="7588488" y="5219376"/>
            <a:ext cx="3601606" cy="1363584"/>
            <a:chOff x="6635528" y="4766019"/>
            <a:chExt cx="5570335" cy="2108954"/>
          </a:xfrm>
        </p:grpSpPr>
        <p:grpSp>
          <p:nvGrpSpPr>
            <p:cNvPr id="124" name="组合 123"/>
            <p:cNvGrpSpPr/>
            <p:nvPr/>
          </p:nvGrpSpPr>
          <p:grpSpPr>
            <a:xfrm>
              <a:off x="6635528" y="4788289"/>
              <a:ext cx="2331415" cy="2086684"/>
              <a:chOff x="6635528" y="4788289"/>
              <a:chExt cx="2331415" cy="2086684"/>
            </a:xfrm>
          </p:grpSpPr>
          <p:sp>
            <p:nvSpPr>
              <p:cNvPr id="139" name="任意多边形 138"/>
              <p:cNvSpPr/>
              <p:nvPr/>
            </p:nvSpPr>
            <p:spPr bwMode="auto">
              <a:xfrm>
                <a:off x="6635528" y="4788290"/>
                <a:ext cx="2331415" cy="2086081"/>
              </a:xfrm>
              <a:custGeom>
                <a:avLst/>
                <a:gdLst>
                  <a:gd name="connsiteX0" fmla="*/ 800818 w 2331415"/>
                  <a:gd name="connsiteY0" fmla="*/ 0 h 2086081"/>
                  <a:gd name="connsiteX1" fmla="*/ 2331415 w 2331415"/>
                  <a:gd name="connsiteY1" fmla="*/ 2086081 h 2086081"/>
                  <a:gd name="connsiteX2" fmla="*/ 0 w 2331415"/>
                  <a:gd name="connsiteY2" fmla="*/ 2086081 h 208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1415" h="2086081">
                    <a:moveTo>
                      <a:pt x="800818" y="0"/>
                    </a:moveTo>
                    <a:lnTo>
                      <a:pt x="2331415" y="2086081"/>
                    </a:lnTo>
                    <a:lnTo>
                      <a:pt x="0" y="2086081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任意多边形 139"/>
              <p:cNvSpPr/>
              <p:nvPr/>
            </p:nvSpPr>
            <p:spPr bwMode="auto">
              <a:xfrm>
                <a:off x="7436346" y="4788289"/>
                <a:ext cx="1482603" cy="2086684"/>
              </a:xfrm>
              <a:custGeom>
                <a:avLst/>
                <a:gdLst>
                  <a:gd name="connsiteX0" fmla="*/ 0 w 1482603"/>
                  <a:gd name="connsiteY0" fmla="*/ 0 h 2086684"/>
                  <a:gd name="connsiteX1" fmla="*/ 1482603 w 1482603"/>
                  <a:gd name="connsiteY1" fmla="*/ 1919271 h 2086684"/>
                  <a:gd name="connsiteX2" fmla="*/ 1443562 w 1482603"/>
                  <a:gd name="connsiteY2" fmla="*/ 2071812 h 2086684"/>
                  <a:gd name="connsiteX3" fmla="*/ 1439711 w 1482603"/>
                  <a:gd name="connsiteY3" fmla="*/ 2086684 h 2086684"/>
                  <a:gd name="connsiteX4" fmla="*/ 903587 w 1482603"/>
                  <a:gd name="connsiteY4" fmla="*/ 2086684 h 2086684"/>
                  <a:gd name="connsiteX5" fmla="*/ 830128 w 1482603"/>
                  <a:gd name="connsiteY5" fmla="*/ 1915611 h 2086684"/>
                  <a:gd name="connsiteX6" fmla="*/ 0 w 1482603"/>
                  <a:gd name="connsiteY6" fmla="*/ 0 h 2086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2603" h="2086684">
                    <a:moveTo>
                      <a:pt x="0" y="0"/>
                    </a:moveTo>
                    <a:lnTo>
                      <a:pt x="1482603" y="1919271"/>
                    </a:lnTo>
                    <a:cubicBezTo>
                      <a:pt x="1482603" y="1919271"/>
                      <a:pt x="1467081" y="1980665"/>
                      <a:pt x="1443562" y="2071812"/>
                    </a:cubicBezTo>
                    <a:lnTo>
                      <a:pt x="1439711" y="2086684"/>
                    </a:lnTo>
                    <a:lnTo>
                      <a:pt x="903587" y="2086684"/>
                    </a:lnTo>
                    <a:lnTo>
                      <a:pt x="830128" y="1915611"/>
                    </a:lnTo>
                    <a:cubicBezTo>
                      <a:pt x="473309" y="108620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67"/>
              <p:cNvSpPr/>
              <p:nvPr/>
            </p:nvSpPr>
            <p:spPr bwMode="auto">
              <a:xfrm>
                <a:off x="7111828" y="5090537"/>
                <a:ext cx="865382" cy="642673"/>
              </a:xfrm>
              <a:custGeom>
                <a:avLst/>
                <a:gdLst>
                  <a:gd name="T0" fmla="*/ 0 w 272"/>
                  <a:gd name="T1" fmla="*/ 168 h 202"/>
                  <a:gd name="T2" fmla="*/ 78 w 272"/>
                  <a:gd name="T3" fmla="*/ 119 h 202"/>
                  <a:gd name="T4" fmla="*/ 135 w 272"/>
                  <a:gd name="T5" fmla="*/ 202 h 202"/>
                  <a:gd name="T6" fmla="*/ 154 w 272"/>
                  <a:gd name="T7" fmla="*/ 111 h 202"/>
                  <a:gd name="T8" fmla="*/ 227 w 272"/>
                  <a:gd name="T9" fmla="*/ 195 h 202"/>
                  <a:gd name="T10" fmla="*/ 208 w 272"/>
                  <a:gd name="T11" fmla="*/ 66 h 202"/>
                  <a:gd name="T12" fmla="*/ 272 w 272"/>
                  <a:gd name="T13" fmla="*/ 119 h 202"/>
                  <a:gd name="T14" fmla="*/ 177 w 272"/>
                  <a:gd name="T15" fmla="*/ 0 h 202"/>
                  <a:gd name="T16" fmla="*/ 189 w 272"/>
                  <a:gd name="T17" fmla="*/ 85 h 202"/>
                  <a:gd name="T18" fmla="*/ 132 w 272"/>
                  <a:gd name="T19" fmla="*/ 54 h 202"/>
                  <a:gd name="T20" fmla="*/ 118 w 272"/>
                  <a:gd name="T21" fmla="*/ 116 h 202"/>
                  <a:gd name="T22" fmla="*/ 80 w 272"/>
                  <a:gd name="T23" fmla="*/ 45 h 202"/>
                  <a:gd name="T24" fmla="*/ 42 w 272"/>
                  <a:gd name="T25" fmla="*/ 104 h 202"/>
                  <a:gd name="T26" fmla="*/ 52 w 272"/>
                  <a:gd name="T27" fmla="*/ 28 h 202"/>
                  <a:gd name="T28" fmla="*/ 0 w 272"/>
                  <a:gd name="T29" fmla="*/ 16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2" h="202">
                    <a:moveTo>
                      <a:pt x="0" y="168"/>
                    </a:moveTo>
                    <a:lnTo>
                      <a:pt x="78" y="119"/>
                    </a:lnTo>
                    <a:lnTo>
                      <a:pt x="135" y="202"/>
                    </a:lnTo>
                    <a:lnTo>
                      <a:pt x="154" y="111"/>
                    </a:lnTo>
                    <a:lnTo>
                      <a:pt x="227" y="195"/>
                    </a:lnTo>
                    <a:lnTo>
                      <a:pt x="208" y="66"/>
                    </a:lnTo>
                    <a:lnTo>
                      <a:pt x="272" y="119"/>
                    </a:lnTo>
                    <a:lnTo>
                      <a:pt x="177" y="0"/>
                    </a:lnTo>
                    <a:lnTo>
                      <a:pt x="189" y="85"/>
                    </a:lnTo>
                    <a:lnTo>
                      <a:pt x="132" y="54"/>
                    </a:lnTo>
                    <a:lnTo>
                      <a:pt x="118" y="116"/>
                    </a:lnTo>
                    <a:lnTo>
                      <a:pt x="80" y="45"/>
                    </a:lnTo>
                    <a:lnTo>
                      <a:pt x="42" y="104"/>
                    </a:lnTo>
                    <a:lnTo>
                      <a:pt x="52" y="2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5" name="组合 124"/>
            <p:cNvGrpSpPr/>
            <p:nvPr/>
          </p:nvGrpSpPr>
          <p:grpSpPr>
            <a:xfrm>
              <a:off x="8758331" y="5370514"/>
              <a:ext cx="1872971" cy="1503858"/>
              <a:chOff x="8758331" y="5370514"/>
              <a:chExt cx="1872971" cy="1503858"/>
            </a:xfrm>
          </p:grpSpPr>
          <p:sp>
            <p:nvSpPr>
              <p:cNvPr id="136" name="任意多边形 135"/>
              <p:cNvSpPr/>
              <p:nvPr/>
            </p:nvSpPr>
            <p:spPr bwMode="auto">
              <a:xfrm>
                <a:off x="8758331" y="5370515"/>
                <a:ext cx="1872971" cy="1503857"/>
              </a:xfrm>
              <a:custGeom>
                <a:avLst/>
                <a:gdLst>
                  <a:gd name="connsiteX0" fmla="*/ 930554 w 1872971"/>
                  <a:gd name="connsiteY0" fmla="*/ 0 h 1503857"/>
                  <a:gd name="connsiteX1" fmla="*/ 1872971 w 1872971"/>
                  <a:gd name="connsiteY1" fmla="*/ 1503857 h 1503857"/>
                  <a:gd name="connsiteX2" fmla="*/ 0 w 1872971"/>
                  <a:gd name="connsiteY2" fmla="*/ 1503857 h 150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72971" h="1503857">
                    <a:moveTo>
                      <a:pt x="930554" y="0"/>
                    </a:moveTo>
                    <a:lnTo>
                      <a:pt x="1872971" y="1503857"/>
                    </a:lnTo>
                    <a:lnTo>
                      <a:pt x="0" y="1503857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任意多边形 136"/>
              <p:cNvSpPr/>
              <p:nvPr/>
            </p:nvSpPr>
            <p:spPr bwMode="auto">
              <a:xfrm>
                <a:off x="9688885" y="5370514"/>
                <a:ext cx="820840" cy="1503857"/>
              </a:xfrm>
              <a:custGeom>
                <a:avLst/>
                <a:gdLst>
                  <a:gd name="connsiteX0" fmla="*/ 0 w 820840"/>
                  <a:gd name="connsiteY0" fmla="*/ 0 h 1503857"/>
                  <a:gd name="connsiteX1" fmla="*/ 820840 w 820840"/>
                  <a:gd name="connsiteY1" fmla="*/ 1291710 h 1503857"/>
                  <a:gd name="connsiteX2" fmla="*/ 697163 w 820840"/>
                  <a:gd name="connsiteY2" fmla="*/ 1503857 h 1503857"/>
                  <a:gd name="connsiteX3" fmla="*/ 283880 w 820840"/>
                  <a:gd name="connsiteY3" fmla="*/ 1503857 h 150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0840" h="1503857">
                    <a:moveTo>
                      <a:pt x="0" y="0"/>
                    </a:moveTo>
                    <a:lnTo>
                      <a:pt x="820840" y="1291710"/>
                    </a:lnTo>
                    <a:lnTo>
                      <a:pt x="697163" y="1503857"/>
                    </a:lnTo>
                    <a:lnTo>
                      <a:pt x="283880" y="1503857"/>
                    </a:ln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68"/>
              <p:cNvSpPr/>
              <p:nvPr/>
            </p:nvSpPr>
            <p:spPr bwMode="auto">
              <a:xfrm>
                <a:off x="9342094" y="5542318"/>
                <a:ext cx="722213" cy="680852"/>
              </a:xfrm>
              <a:custGeom>
                <a:avLst/>
                <a:gdLst>
                  <a:gd name="T0" fmla="*/ 0 w 227"/>
                  <a:gd name="T1" fmla="*/ 114 h 214"/>
                  <a:gd name="T2" fmla="*/ 47 w 227"/>
                  <a:gd name="T3" fmla="*/ 93 h 214"/>
                  <a:gd name="T4" fmla="*/ 47 w 227"/>
                  <a:gd name="T5" fmla="*/ 157 h 214"/>
                  <a:gd name="T6" fmla="*/ 109 w 227"/>
                  <a:gd name="T7" fmla="*/ 91 h 214"/>
                  <a:gd name="T8" fmla="*/ 114 w 227"/>
                  <a:gd name="T9" fmla="*/ 214 h 214"/>
                  <a:gd name="T10" fmla="*/ 140 w 227"/>
                  <a:gd name="T11" fmla="*/ 110 h 214"/>
                  <a:gd name="T12" fmla="*/ 197 w 227"/>
                  <a:gd name="T13" fmla="*/ 171 h 214"/>
                  <a:gd name="T14" fmla="*/ 175 w 227"/>
                  <a:gd name="T15" fmla="*/ 95 h 214"/>
                  <a:gd name="T16" fmla="*/ 227 w 227"/>
                  <a:gd name="T17" fmla="*/ 129 h 214"/>
                  <a:gd name="T18" fmla="*/ 159 w 227"/>
                  <a:gd name="T19" fmla="*/ 17 h 214"/>
                  <a:gd name="T20" fmla="*/ 190 w 227"/>
                  <a:gd name="T21" fmla="*/ 81 h 214"/>
                  <a:gd name="T22" fmla="*/ 147 w 227"/>
                  <a:gd name="T23" fmla="*/ 55 h 214"/>
                  <a:gd name="T24" fmla="*/ 147 w 227"/>
                  <a:gd name="T25" fmla="*/ 84 h 214"/>
                  <a:gd name="T26" fmla="*/ 121 w 227"/>
                  <a:gd name="T27" fmla="*/ 41 h 214"/>
                  <a:gd name="T28" fmla="*/ 83 w 227"/>
                  <a:gd name="T29" fmla="*/ 74 h 214"/>
                  <a:gd name="T30" fmla="*/ 73 w 227"/>
                  <a:gd name="T31" fmla="*/ 0 h 214"/>
                  <a:gd name="T32" fmla="*/ 0 w 227"/>
                  <a:gd name="T33" fmla="*/ 1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7" h="214">
                    <a:moveTo>
                      <a:pt x="0" y="114"/>
                    </a:moveTo>
                    <a:lnTo>
                      <a:pt x="47" y="93"/>
                    </a:lnTo>
                    <a:lnTo>
                      <a:pt x="47" y="157"/>
                    </a:lnTo>
                    <a:lnTo>
                      <a:pt x="109" y="91"/>
                    </a:lnTo>
                    <a:lnTo>
                      <a:pt x="114" y="214"/>
                    </a:lnTo>
                    <a:lnTo>
                      <a:pt x="140" y="110"/>
                    </a:lnTo>
                    <a:lnTo>
                      <a:pt x="197" y="171"/>
                    </a:lnTo>
                    <a:lnTo>
                      <a:pt x="175" y="95"/>
                    </a:lnTo>
                    <a:lnTo>
                      <a:pt x="227" y="129"/>
                    </a:lnTo>
                    <a:lnTo>
                      <a:pt x="159" y="17"/>
                    </a:lnTo>
                    <a:lnTo>
                      <a:pt x="190" y="81"/>
                    </a:lnTo>
                    <a:lnTo>
                      <a:pt x="147" y="55"/>
                    </a:lnTo>
                    <a:lnTo>
                      <a:pt x="147" y="84"/>
                    </a:lnTo>
                    <a:lnTo>
                      <a:pt x="121" y="41"/>
                    </a:lnTo>
                    <a:lnTo>
                      <a:pt x="83" y="74"/>
                    </a:lnTo>
                    <a:lnTo>
                      <a:pt x="73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7" name="组合 126"/>
            <p:cNvGrpSpPr/>
            <p:nvPr/>
          </p:nvGrpSpPr>
          <p:grpSpPr>
            <a:xfrm>
              <a:off x="10399210" y="4766019"/>
              <a:ext cx="1806653" cy="2108352"/>
              <a:chOff x="10399210" y="4766019"/>
              <a:chExt cx="1806653" cy="2108352"/>
            </a:xfrm>
          </p:grpSpPr>
          <p:sp>
            <p:nvSpPr>
              <p:cNvPr id="129" name="任意多边形 128"/>
              <p:cNvSpPr/>
              <p:nvPr/>
            </p:nvSpPr>
            <p:spPr bwMode="auto">
              <a:xfrm>
                <a:off x="10399210" y="4766019"/>
                <a:ext cx="1806653" cy="2108352"/>
              </a:xfrm>
              <a:custGeom>
                <a:avLst/>
                <a:gdLst>
                  <a:gd name="connsiteX0" fmla="*/ 1271781 w 1806653"/>
                  <a:gd name="connsiteY0" fmla="*/ 0 h 2108352"/>
                  <a:gd name="connsiteX1" fmla="*/ 1806653 w 1806653"/>
                  <a:gd name="connsiteY1" fmla="*/ 947793 h 2108352"/>
                  <a:gd name="connsiteX2" fmla="*/ 1806653 w 1806653"/>
                  <a:gd name="connsiteY2" fmla="*/ 2108352 h 2108352"/>
                  <a:gd name="connsiteX3" fmla="*/ 0 w 1806653"/>
                  <a:gd name="connsiteY3" fmla="*/ 2108352 h 210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6653" h="2108352">
                    <a:moveTo>
                      <a:pt x="1271781" y="0"/>
                    </a:moveTo>
                    <a:lnTo>
                      <a:pt x="1806653" y="947793"/>
                    </a:lnTo>
                    <a:lnTo>
                      <a:pt x="1806653" y="2108352"/>
                    </a:lnTo>
                    <a:lnTo>
                      <a:pt x="0" y="2108352"/>
                    </a:lnTo>
                    <a:close/>
                  </a:path>
                </a:pathLst>
              </a:custGeom>
              <a:solidFill>
                <a:srgbClr val="5DA2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任意多边形 133"/>
              <p:cNvSpPr/>
              <p:nvPr/>
            </p:nvSpPr>
            <p:spPr bwMode="auto">
              <a:xfrm>
                <a:off x="11670990" y="4766019"/>
                <a:ext cx="521010" cy="2010740"/>
              </a:xfrm>
              <a:custGeom>
                <a:avLst/>
                <a:gdLst>
                  <a:gd name="connsiteX0" fmla="*/ 0 w 521010"/>
                  <a:gd name="connsiteY0" fmla="*/ 0 h 2010740"/>
                  <a:gd name="connsiteX1" fmla="*/ 521010 w 521010"/>
                  <a:gd name="connsiteY1" fmla="*/ 922444 h 2010740"/>
                  <a:gd name="connsiteX2" fmla="*/ 521010 w 521010"/>
                  <a:gd name="connsiteY2" fmla="*/ 1807123 h 2010740"/>
                  <a:gd name="connsiteX3" fmla="*/ 400876 w 521010"/>
                  <a:gd name="connsiteY3" fmla="*/ 2010740 h 201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1010" h="2010740">
                    <a:moveTo>
                      <a:pt x="0" y="0"/>
                    </a:moveTo>
                    <a:lnTo>
                      <a:pt x="521010" y="922444"/>
                    </a:lnTo>
                    <a:lnTo>
                      <a:pt x="521010" y="1807123"/>
                    </a:lnTo>
                    <a:lnTo>
                      <a:pt x="400876" y="2010740"/>
                    </a:lnTo>
                    <a:close/>
                  </a:path>
                </a:pathLst>
              </a:custGeom>
              <a:solidFill>
                <a:srgbClr val="2227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69"/>
              <p:cNvSpPr/>
              <p:nvPr/>
            </p:nvSpPr>
            <p:spPr bwMode="auto">
              <a:xfrm>
                <a:off x="11241482" y="4969638"/>
                <a:ext cx="919469" cy="763572"/>
              </a:xfrm>
              <a:custGeom>
                <a:avLst/>
                <a:gdLst>
                  <a:gd name="T0" fmla="*/ 230 w 289"/>
                  <a:gd name="T1" fmla="*/ 109 h 240"/>
                  <a:gd name="T2" fmla="*/ 289 w 289"/>
                  <a:gd name="T3" fmla="*/ 209 h 240"/>
                  <a:gd name="T4" fmla="*/ 173 w 289"/>
                  <a:gd name="T5" fmla="*/ 133 h 240"/>
                  <a:gd name="T6" fmla="*/ 142 w 289"/>
                  <a:gd name="T7" fmla="*/ 240 h 240"/>
                  <a:gd name="T8" fmla="*/ 118 w 289"/>
                  <a:gd name="T9" fmla="*/ 133 h 240"/>
                  <a:gd name="T10" fmla="*/ 55 w 289"/>
                  <a:gd name="T11" fmla="*/ 214 h 240"/>
                  <a:gd name="T12" fmla="*/ 90 w 289"/>
                  <a:gd name="T13" fmla="*/ 54 h 240"/>
                  <a:gd name="T14" fmla="*/ 0 w 289"/>
                  <a:gd name="T15" fmla="*/ 152 h 240"/>
                  <a:gd name="T16" fmla="*/ 92 w 289"/>
                  <a:gd name="T17" fmla="*/ 0 h 240"/>
                  <a:gd name="T18" fmla="*/ 111 w 289"/>
                  <a:gd name="T19" fmla="*/ 62 h 240"/>
                  <a:gd name="T20" fmla="*/ 142 w 289"/>
                  <a:gd name="T21" fmla="*/ 52 h 240"/>
                  <a:gd name="T22" fmla="*/ 152 w 289"/>
                  <a:gd name="T23" fmla="*/ 149 h 240"/>
                  <a:gd name="T24" fmla="*/ 156 w 289"/>
                  <a:gd name="T25" fmla="*/ 52 h 240"/>
                  <a:gd name="T26" fmla="*/ 237 w 289"/>
                  <a:gd name="T27" fmla="*/ 138 h 240"/>
                  <a:gd name="T28" fmla="*/ 230 w 289"/>
                  <a:gd name="T29" fmla="*/ 10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9" h="240">
                    <a:moveTo>
                      <a:pt x="230" y="109"/>
                    </a:moveTo>
                    <a:lnTo>
                      <a:pt x="289" y="209"/>
                    </a:lnTo>
                    <a:lnTo>
                      <a:pt x="173" y="133"/>
                    </a:lnTo>
                    <a:lnTo>
                      <a:pt x="142" y="240"/>
                    </a:lnTo>
                    <a:lnTo>
                      <a:pt x="118" y="133"/>
                    </a:lnTo>
                    <a:lnTo>
                      <a:pt x="55" y="214"/>
                    </a:lnTo>
                    <a:lnTo>
                      <a:pt x="90" y="54"/>
                    </a:lnTo>
                    <a:lnTo>
                      <a:pt x="0" y="152"/>
                    </a:lnTo>
                    <a:lnTo>
                      <a:pt x="92" y="0"/>
                    </a:lnTo>
                    <a:lnTo>
                      <a:pt x="111" y="62"/>
                    </a:lnTo>
                    <a:lnTo>
                      <a:pt x="142" y="52"/>
                    </a:lnTo>
                    <a:lnTo>
                      <a:pt x="152" y="149"/>
                    </a:lnTo>
                    <a:lnTo>
                      <a:pt x="156" y="52"/>
                    </a:lnTo>
                    <a:lnTo>
                      <a:pt x="237" y="138"/>
                    </a:lnTo>
                    <a:lnTo>
                      <a:pt x="230" y="109"/>
                    </a:lnTo>
                    <a:close/>
                  </a:path>
                </a:pathLst>
              </a:custGeom>
              <a:solidFill>
                <a:srgbClr val="FF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2" name="组合 141"/>
          <p:cNvGrpSpPr/>
          <p:nvPr/>
        </p:nvGrpSpPr>
        <p:grpSpPr>
          <a:xfrm>
            <a:off x="3504441" y="3324889"/>
            <a:ext cx="5183118" cy="1819031"/>
            <a:chOff x="3731807" y="3324889"/>
            <a:chExt cx="5183118" cy="1819031"/>
          </a:xfrm>
        </p:grpSpPr>
        <p:grpSp>
          <p:nvGrpSpPr>
            <p:cNvPr id="143" name="组合 142"/>
            <p:cNvGrpSpPr/>
            <p:nvPr/>
          </p:nvGrpSpPr>
          <p:grpSpPr>
            <a:xfrm>
              <a:off x="4233802" y="3324889"/>
              <a:ext cx="4226071" cy="871151"/>
              <a:chOff x="2388673" y="3782430"/>
              <a:chExt cx="4226071" cy="871151"/>
            </a:xfrm>
          </p:grpSpPr>
          <p:sp>
            <p:nvSpPr>
              <p:cNvPr id="146" name="矩形 19"/>
              <p:cNvSpPr/>
              <p:nvPr/>
            </p:nvSpPr>
            <p:spPr>
              <a:xfrm rot="10800000">
                <a:off x="5600699" y="4169771"/>
                <a:ext cx="1014045" cy="483810"/>
              </a:xfrm>
              <a:custGeom>
                <a:avLst/>
                <a:gdLst>
                  <a:gd name="connsiteX0" fmla="*/ 0 w 1629556"/>
                  <a:gd name="connsiteY0" fmla="*/ 0 h 545886"/>
                  <a:gd name="connsiteX1" fmla="*/ 1629556 w 1629556"/>
                  <a:gd name="connsiteY1" fmla="*/ 0 h 545886"/>
                  <a:gd name="connsiteX2" fmla="*/ 1629556 w 1629556"/>
                  <a:gd name="connsiteY2" fmla="*/ 545886 h 545886"/>
                  <a:gd name="connsiteX3" fmla="*/ 0 w 1629556"/>
                  <a:gd name="connsiteY3" fmla="*/ 545886 h 545886"/>
                  <a:gd name="connsiteX4" fmla="*/ 0 w 1629556"/>
                  <a:gd name="connsiteY4" fmla="*/ 0 h 545886"/>
                  <a:gd name="connsiteX0-1" fmla="*/ 23447 w 1653003"/>
                  <a:gd name="connsiteY0-2" fmla="*/ 0 h 545886"/>
                  <a:gd name="connsiteX1-3" fmla="*/ 1653003 w 1653003"/>
                  <a:gd name="connsiteY1-4" fmla="*/ 0 h 545886"/>
                  <a:gd name="connsiteX2-5" fmla="*/ 1653003 w 1653003"/>
                  <a:gd name="connsiteY2-6" fmla="*/ 545886 h 545886"/>
                  <a:gd name="connsiteX3-7" fmla="*/ 23447 w 1653003"/>
                  <a:gd name="connsiteY3-8" fmla="*/ 545886 h 545886"/>
                  <a:gd name="connsiteX4-9" fmla="*/ 0 w 1653003"/>
                  <a:gd name="connsiteY4-10" fmla="*/ 272795 h 545886"/>
                  <a:gd name="connsiteX5" fmla="*/ 23447 w 1653003"/>
                  <a:gd name="connsiteY5" fmla="*/ 0 h 545886"/>
                  <a:gd name="connsiteX0-11" fmla="*/ 0 w 1629556"/>
                  <a:gd name="connsiteY0-12" fmla="*/ 0 h 545886"/>
                  <a:gd name="connsiteX1-13" fmla="*/ 1629556 w 1629556"/>
                  <a:gd name="connsiteY1-14" fmla="*/ 0 h 545886"/>
                  <a:gd name="connsiteX2-15" fmla="*/ 1629556 w 1629556"/>
                  <a:gd name="connsiteY2-16" fmla="*/ 545886 h 545886"/>
                  <a:gd name="connsiteX3-17" fmla="*/ 0 w 1629556"/>
                  <a:gd name="connsiteY3-18" fmla="*/ 545886 h 545886"/>
                  <a:gd name="connsiteX4-19" fmla="*/ 304800 w 1629556"/>
                  <a:gd name="connsiteY4-20" fmla="*/ 272795 h 545886"/>
                  <a:gd name="connsiteX5-21" fmla="*/ 0 w 1629556"/>
                  <a:gd name="connsiteY5-22" fmla="*/ 0 h 5458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629556" h="545886">
                    <a:moveTo>
                      <a:pt x="0" y="0"/>
                    </a:moveTo>
                    <a:lnTo>
                      <a:pt x="1629556" y="0"/>
                    </a:lnTo>
                    <a:lnTo>
                      <a:pt x="1629556" y="545886"/>
                    </a:lnTo>
                    <a:lnTo>
                      <a:pt x="0" y="545886"/>
                    </a:lnTo>
                    <a:lnTo>
                      <a:pt x="304800" y="272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C3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矩形 19"/>
              <p:cNvSpPr/>
              <p:nvPr/>
            </p:nvSpPr>
            <p:spPr>
              <a:xfrm>
                <a:off x="2388673" y="4169771"/>
                <a:ext cx="1014045" cy="483810"/>
              </a:xfrm>
              <a:custGeom>
                <a:avLst/>
                <a:gdLst>
                  <a:gd name="connsiteX0" fmla="*/ 0 w 1629556"/>
                  <a:gd name="connsiteY0" fmla="*/ 0 h 545886"/>
                  <a:gd name="connsiteX1" fmla="*/ 1629556 w 1629556"/>
                  <a:gd name="connsiteY1" fmla="*/ 0 h 545886"/>
                  <a:gd name="connsiteX2" fmla="*/ 1629556 w 1629556"/>
                  <a:gd name="connsiteY2" fmla="*/ 545886 h 545886"/>
                  <a:gd name="connsiteX3" fmla="*/ 0 w 1629556"/>
                  <a:gd name="connsiteY3" fmla="*/ 545886 h 545886"/>
                  <a:gd name="connsiteX4" fmla="*/ 0 w 1629556"/>
                  <a:gd name="connsiteY4" fmla="*/ 0 h 545886"/>
                  <a:gd name="connsiteX0-1" fmla="*/ 23447 w 1653003"/>
                  <a:gd name="connsiteY0-2" fmla="*/ 0 h 545886"/>
                  <a:gd name="connsiteX1-3" fmla="*/ 1653003 w 1653003"/>
                  <a:gd name="connsiteY1-4" fmla="*/ 0 h 545886"/>
                  <a:gd name="connsiteX2-5" fmla="*/ 1653003 w 1653003"/>
                  <a:gd name="connsiteY2-6" fmla="*/ 545886 h 545886"/>
                  <a:gd name="connsiteX3-7" fmla="*/ 23447 w 1653003"/>
                  <a:gd name="connsiteY3-8" fmla="*/ 545886 h 545886"/>
                  <a:gd name="connsiteX4-9" fmla="*/ 0 w 1653003"/>
                  <a:gd name="connsiteY4-10" fmla="*/ 272795 h 545886"/>
                  <a:gd name="connsiteX5" fmla="*/ 23447 w 1653003"/>
                  <a:gd name="connsiteY5" fmla="*/ 0 h 545886"/>
                  <a:gd name="connsiteX0-11" fmla="*/ 0 w 1629556"/>
                  <a:gd name="connsiteY0-12" fmla="*/ 0 h 545886"/>
                  <a:gd name="connsiteX1-13" fmla="*/ 1629556 w 1629556"/>
                  <a:gd name="connsiteY1-14" fmla="*/ 0 h 545886"/>
                  <a:gd name="connsiteX2-15" fmla="*/ 1629556 w 1629556"/>
                  <a:gd name="connsiteY2-16" fmla="*/ 545886 h 545886"/>
                  <a:gd name="connsiteX3-17" fmla="*/ 0 w 1629556"/>
                  <a:gd name="connsiteY3-18" fmla="*/ 545886 h 545886"/>
                  <a:gd name="connsiteX4-19" fmla="*/ 304800 w 1629556"/>
                  <a:gd name="connsiteY4-20" fmla="*/ 272795 h 545886"/>
                  <a:gd name="connsiteX5-21" fmla="*/ 0 w 1629556"/>
                  <a:gd name="connsiteY5-22" fmla="*/ 0 h 5458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629556" h="545886">
                    <a:moveTo>
                      <a:pt x="0" y="0"/>
                    </a:moveTo>
                    <a:lnTo>
                      <a:pt x="1629556" y="0"/>
                    </a:lnTo>
                    <a:lnTo>
                      <a:pt x="1629556" y="545886"/>
                    </a:lnTo>
                    <a:lnTo>
                      <a:pt x="0" y="545886"/>
                    </a:lnTo>
                    <a:lnTo>
                      <a:pt x="304800" y="272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DC3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圆角矩形 147"/>
              <p:cNvSpPr/>
              <p:nvPr/>
            </p:nvSpPr>
            <p:spPr>
              <a:xfrm>
                <a:off x="2825310" y="3782430"/>
                <a:ext cx="3376197" cy="660284"/>
              </a:xfrm>
              <a:prstGeom prst="roundRect">
                <a:avLst/>
              </a:prstGeom>
              <a:solidFill>
                <a:srgbClr val="3DC3C9"/>
              </a:solidFill>
              <a:ln w="889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文本框 148"/>
              <p:cNvSpPr txBox="1"/>
              <p:nvPr/>
            </p:nvSpPr>
            <p:spPr>
              <a:xfrm>
                <a:off x="3200450" y="3906392"/>
                <a:ext cx="30010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</a:t>
                </a:r>
                <a:r>
                  <a:rPr lang="zh-CN" altLang="en-US" sz="2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输入您的喵标题</a:t>
                </a:r>
                <a:endParaRPr lang="zh-CN" altLang="en-US" sz="2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5" name="矩形 144"/>
            <p:cNvSpPr/>
            <p:nvPr/>
          </p:nvSpPr>
          <p:spPr>
            <a:xfrm>
              <a:off x="3731807" y="4479123"/>
              <a:ext cx="5183118" cy="6647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单击此处编辑您要的内容，建议您在展示时采用微软雅黑字体，本模版所有图形线条及其相应素材均可自由编辑、改色、替换。更多使用说明和作品请详阅模版最末的使用手册。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0" name="矩形 149"/>
          <p:cNvSpPr/>
          <p:nvPr/>
        </p:nvSpPr>
        <p:spPr>
          <a:xfrm>
            <a:off x="0" y="6327104"/>
            <a:ext cx="12192000" cy="530896"/>
          </a:xfrm>
          <a:prstGeom prst="rect">
            <a:avLst/>
          </a:prstGeom>
          <a:solidFill>
            <a:srgbClr val="ABD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466819" y="5721931"/>
            <a:ext cx="3132068" cy="928799"/>
            <a:chOff x="384175" y="5132388"/>
            <a:chExt cx="4962526" cy="1471613"/>
          </a:xfrm>
        </p:grpSpPr>
        <p:sp>
          <p:nvSpPr>
            <p:cNvPr id="152" name="Freeform 47"/>
            <p:cNvSpPr/>
            <p:nvPr/>
          </p:nvSpPr>
          <p:spPr bwMode="auto">
            <a:xfrm>
              <a:off x="774700" y="6148388"/>
              <a:ext cx="96838" cy="442913"/>
            </a:xfrm>
            <a:custGeom>
              <a:avLst/>
              <a:gdLst>
                <a:gd name="T0" fmla="*/ 41 w 41"/>
                <a:gd name="T1" fmla="*/ 178 h 187"/>
                <a:gd name="T2" fmla="*/ 21 w 41"/>
                <a:gd name="T3" fmla="*/ 187 h 187"/>
                <a:gd name="T4" fmla="*/ 21 w 41"/>
                <a:gd name="T5" fmla="*/ 187 h 187"/>
                <a:gd name="T6" fmla="*/ 0 w 41"/>
                <a:gd name="T7" fmla="*/ 178 h 187"/>
                <a:gd name="T8" fmla="*/ 0 w 41"/>
                <a:gd name="T9" fmla="*/ 8 h 187"/>
                <a:gd name="T10" fmla="*/ 21 w 41"/>
                <a:gd name="T11" fmla="*/ 0 h 187"/>
                <a:gd name="T12" fmla="*/ 21 w 41"/>
                <a:gd name="T13" fmla="*/ 0 h 187"/>
                <a:gd name="T14" fmla="*/ 41 w 41"/>
                <a:gd name="T15" fmla="*/ 8 h 187"/>
                <a:gd name="T16" fmla="*/ 41 w 41"/>
                <a:gd name="T17" fmla="*/ 17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7">
                  <a:moveTo>
                    <a:pt x="41" y="178"/>
                  </a:moveTo>
                  <a:cubicBezTo>
                    <a:pt x="41" y="183"/>
                    <a:pt x="32" y="187"/>
                    <a:pt x="21" y="187"/>
                  </a:cubicBezTo>
                  <a:cubicBezTo>
                    <a:pt x="21" y="187"/>
                    <a:pt x="21" y="187"/>
                    <a:pt x="21" y="187"/>
                  </a:cubicBezTo>
                  <a:cubicBezTo>
                    <a:pt x="9" y="187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4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48"/>
            <p:cNvSpPr/>
            <p:nvPr/>
          </p:nvSpPr>
          <p:spPr bwMode="auto">
            <a:xfrm>
              <a:off x="384175" y="5356225"/>
              <a:ext cx="876300" cy="1014413"/>
            </a:xfrm>
            <a:custGeom>
              <a:avLst/>
              <a:gdLst>
                <a:gd name="T0" fmla="*/ 261 w 371"/>
                <a:gd name="T1" fmla="*/ 304 h 429"/>
                <a:gd name="T2" fmla="*/ 353 w 371"/>
                <a:gd name="T3" fmla="*/ 288 h 429"/>
                <a:gd name="T4" fmla="*/ 246 w 371"/>
                <a:gd name="T5" fmla="*/ 207 h 429"/>
                <a:gd name="T6" fmla="*/ 327 w 371"/>
                <a:gd name="T7" fmla="*/ 184 h 429"/>
                <a:gd name="T8" fmla="*/ 233 w 371"/>
                <a:gd name="T9" fmla="*/ 120 h 429"/>
                <a:gd name="T10" fmla="*/ 272 w 371"/>
                <a:gd name="T11" fmla="*/ 104 h 429"/>
                <a:gd name="T12" fmla="*/ 187 w 371"/>
                <a:gd name="T13" fmla="*/ 0 h 429"/>
                <a:gd name="T14" fmla="*/ 89 w 371"/>
                <a:gd name="T15" fmla="*/ 103 h 429"/>
                <a:gd name="T16" fmla="*/ 137 w 371"/>
                <a:gd name="T17" fmla="*/ 121 h 429"/>
                <a:gd name="T18" fmla="*/ 44 w 371"/>
                <a:gd name="T19" fmla="*/ 184 h 429"/>
                <a:gd name="T20" fmla="*/ 125 w 371"/>
                <a:gd name="T21" fmla="*/ 207 h 429"/>
                <a:gd name="T22" fmla="*/ 18 w 371"/>
                <a:gd name="T23" fmla="*/ 288 h 429"/>
                <a:gd name="T24" fmla="*/ 110 w 371"/>
                <a:gd name="T25" fmla="*/ 304 h 429"/>
                <a:gd name="T26" fmla="*/ 0 w 371"/>
                <a:gd name="T27" fmla="*/ 397 h 429"/>
                <a:gd name="T28" fmla="*/ 186 w 371"/>
                <a:gd name="T29" fmla="*/ 429 h 429"/>
                <a:gd name="T30" fmla="*/ 371 w 371"/>
                <a:gd name="T31" fmla="*/ 397 h 429"/>
                <a:gd name="T32" fmla="*/ 261 w 371"/>
                <a:gd name="T33" fmla="*/ 30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429">
                  <a:moveTo>
                    <a:pt x="261" y="304"/>
                  </a:moveTo>
                  <a:cubicBezTo>
                    <a:pt x="289" y="305"/>
                    <a:pt x="332" y="302"/>
                    <a:pt x="353" y="288"/>
                  </a:cubicBezTo>
                  <a:cubicBezTo>
                    <a:pt x="312" y="272"/>
                    <a:pt x="268" y="235"/>
                    <a:pt x="246" y="207"/>
                  </a:cubicBezTo>
                  <a:cubicBezTo>
                    <a:pt x="281" y="203"/>
                    <a:pt x="299" y="203"/>
                    <a:pt x="327" y="184"/>
                  </a:cubicBezTo>
                  <a:cubicBezTo>
                    <a:pt x="289" y="176"/>
                    <a:pt x="248" y="141"/>
                    <a:pt x="233" y="120"/>
                  </a:cubicBezTo>
                  <a:cubicBezTo>
                    <a:pt x="253" y="114"/>
                    <a:pt x="254" y="113"/>
                    <a:pt x="272" y="104"/>
                  </a:cubicBezTo>
                  <a:cubicBezTo>
                    <a:pt x="226" y="78"/>
                    <a:pt x="195" y="34"/>
                    <a:pt x="187" y="0"/>
                  </a:cubicBezTo>
                  <a:cubicBezTo>
                    <a:pt x="168" y="54"/>
                    <a:pt x="140" y="84"/>
                    <a:pt x="89" y="103"/>
                  </a:cubicBezTo>
                  <a:cubicBezTo>
                    <a:pt x="105" y="113"/>
                    <a:pt x="119" y="118"/>
                    <a:pt x="137" y="121"/>
                  </a:cubicBezTo>
                  <a:cubicBezTo>
                    <a:pt x="122" y="142"/>
                    <a:pt x="82" y="176"/>
                    <a:pt x="44" y="184"/>
                  </a:cubicBezTo>
                  <a:cubicBezTo>
                    <a:pt x="72" y="203"/>
                    <a:pt x="90" y="203"/>
                    <a:pt x="125" y="207"/>
                  </a:cubicBezTo>
                  <a:cubicBezTo>
                    <a:pt x="103" y="235"/>
                    <a:pt x="59" y="272"/>
                    <a:pt x="18" y="288"/>
                  </a:cubicBezTo>
                  <a:cubicBezTo>
                    <a:pt x="39" y="302"/>
                    <a:pt x="82" y="305"/>
                    <a:pt x="110" y="304"/>
                  </a:cubicBezTo>
                  <a:cubicBezTo>
                    <a:pt x="95" y="333"/>
                    <a:pt x="31" y="383"/>
                    <a:pt x="0" y="397"/>
                  </a:cubicBezTo>
                  <a:cubicBezTo>
                    <a:pt x="66" y="426"/>
                    <a:pt x="133" y="429"/>
                    <a:pt x="186" y="429"/>
                  </a:cubicBezTo>
                  <a:cubicBezTo>
                    <a:pt x="239" y="429"/>
                    <a:pt x="305" y="426"/>
                    <a:pt x="371" y="397"/>
                  </a:cubicBezTo>
                  <a:cubicBezTo>
                    <a:pt x="340" y="383"/>
                    <a:pt x="276" y="333"/>
                    <a:pt x="261" y="30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49"/>
            <p:cNvSpPr/>
            <p:nvPr/>
          </p:nvSpPr>
          <p:spPr bwMode="auto">
            <a:xfrm>
              <a:off x="1235075" y="6075363"/>
              <a:ext cx="111125" cy="509588"/>
            </a:xfrm>
            <a:custGeom>
              <a:avLst/>
              <a:gdLst>
                <a:gd name="T0" fmla="*/ 47 w 47"/>
                <a:gd name="T1" fmla="*/ 205 h 215"/>
                <a:gd name="T2" fmla="*/ 23 w 47"/>
                <a:gd name="T3" fmla="*/ 215 h 215"/>
                <a:gd name="T4" fmla="*/ 23 w 47"/>
                <a:gd name="T5" fmla="*/ 215 h 215"/>
                <a:gd name="T6" fmla="*/ 0 w 47"/>
                <a:gd name="T7" fmla="*/ 205 h 215"/>
                <a:gd name="T8" fmla="*/ 0 w 47"/>
                <a:gd name="T9" fmla="*/ 9 h 215"/>
                <a:gd name="T10" fmla="*/ 23 w 47"/>
                <a:gd name="T11" fmla="*/ 0 h 215"/>
                <a:gd name="T12" fmla="*/ 23 w 47"/>
                <a:gd name="T13" fmla="*/ 0 h 215"/>
                <a:gd name="T14" fmla="*/ 47 w 47"/>
                <a:gd name="T15" fmla="*/ 9 h 215"/>
                <a:gd name="T16" fmla="*/ 47 w 47"/>
                <a:gd name="T17" fmla="*/ 20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5">
                  <a:moveTo>
                    <a:pt x="47" y="205"/>
                  </a:moveTo>
                  <a:cubicBezTo>
                    <a:pt x="47" y="211"/>
                    <a:pt x="36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1" y="215"/>
                    <a:pt x="0" y="211"/>
                    <a:pt x="0" y="20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5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50"/>
            <p:cNvSpPr/>
            <p:nvPr/>
          </p:nvSpPr>
          <p:spPr bwMode="auto">
            <a:xfrm>
              <a:off x="785813" y="5159375"/>
              <a:ext cx="1008063" cy="1171575"/>
            </a:xfrm>
            <a:custGeom>
              <a:avLst/>
              <a:gdLst>
                <a:gd name="T0" fmla="*/ 300 w 427"/>
                <a:gd name="T1" fmla="*/ 351 h 495"/>
                <a:gd name="T2" fmla="*/ 407 w 427"/>
                <a:gd name="T3" fmla="*/ 332 h 495"/>
                <a:gd name="T4" fmla="*/ 284 w 427"/>
                <a:gd name="T5" fmla="*/ 239 h 495"/>
                <a:gd name="T6" fmla="*/ 377 w 427"/>
                <a:gd name="T7" fmla="*/ 212 h 495"/>
                <a:gd name="T8" fmla="*/ 269 w 427"/>
                <a:gd name="T9" fmla="*/ 139 h 495"/>
                <a:gd name="T10" fmla="*/ 313 w 427"/>
                <a:gd name="T11" fmla="*/ 120 h 495"/>
                <a:gd name="T12" fmla="*/ 215 w 427"/>
                <a:gd name="T13" fmla="*/ 0 h 495"/>
                <a:gd name="T14" fmla="*/ 102 w 427"/>
                <a:gd name="T15" fmla="*/ 119 h 495"/>
                <a:gd name="T16" fmla="*/ 157 w 427"/>
                <a:gd name="T17" fmla="*/ 140 h 495"/>
                <a:gd name="T18" fmla="*/ 50 w 427"/>
                <a:gd name="T19" fmla="*/ 212 h 495"/>
                <a:gd name="T20" fmla="*/ 143 w 427"/>
                <a:gd name="T21" fmla="*/ 239 h 495"/>
                <a:gd name="T22" fmla="*/ 20 w 427"/>
                <a:gd name="T23" fmla="*/ 332 h 495"/>
                <a:gd name="T24" fmla="*/ 127 w 427"/>
                <a:gd name="T25" fmla="*/ 351 h 495"/>
                <a:gd name="T26" fmla="*/ 0 w 427"/>
                <a:gd name="T27" fmla="*/ 458 h 495"/>
                <a:gd name="T28" fmla="*/ 214 w 427"/>
                <a:gd name="T29" fmla="*/ 495 h 495"/>
                <a:gd name="T30" fmla="*/ 427 w 427"/>
                <a:gd name="T31" fmla="*/ 458 h 495"/>
                <a:gd name="T32" fmla="*/ 300 w 427"/>
                <a:gd name="T33" fmla="*/ 351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7" h="495">
                  <a:moveTo>
                    <a:pt x="300" y="351"/>
                  </a:moveTo>
                  <a:cubicBezTo>
                    <a:pt x="333" y="352"/>
                    <a:pt x="382" y="348"/>
                    <a:pt x="407" y="332"/>
                  </a:cubicBezTo>
                  <a:cubicBezTo>
                    <a:pt x="360" y="314"/>
                    <a:pt x="309" y="271"/>
                    <a:pt x="284" y="239"/>
                  </a:cubicBezTo>
                  <a:cubicBezTo>
                    <a:pt x="324" y="234"/>
                    <a:pt x="344" y="234"/>
                    <a:pt x="377" y="212"/>
                  </a:cubicBezTo>
                  <a:cubicBezTo>
                    <a:pt x="333" y="203"/>
                    <a:pt x="286" y="162"/>
                    <a:pt x="269" y="139"/>
                  </a:cubicBezTo>
                  <a:cubicBezTo>
                    <a:pt x="292" y="132"/>
                    <a:pt x="293" y="131"/>
                    <a:pt x="313" y="120"/>
                  </a:cubicBezTo>
                  <a:cubicBezTo>
                    <a:pt x="261" y="90"/>
                    <a:pt x="225" y="39"/>
                    <a:pt x="215" y="0"/>
                  </a:cubicBezTo>
                  <a:cubicBezTo>
                    <a:pt x="194" y="62"/>
                    <a:pt x="161" y="97"/>
                    <a:pt x="102" y="119"/>
                  </a:cubicBezTo>
                  <a:cubicBezTo>
                    <a:pt x="121" y="131"/>
                    <a:pt x="137" y="136"/>
                    <a:pt x="157" y="140"/>
                  </a:cubicBezTo>
                  <a:cubicBezTo>
                    <a:pt x="140" y="164"/>
                    <a:pt x="94" y="203"/>
                    <a:pt x="50" y="212"/>
                  </a:cubicBezTo>
                  <a:cubicBezTo>
                    <a:pt x="82" y="234"/>
                    <a:pt x="103" y="234"/>
                    <a:pt x="143" y="239"/>
                  </a:cubicBezTo>
                  <a:cubicBezTo>
                    <a:pt x="118" y="271"/>
                    <a:pt x="67" y="314"/>
                    <a:pt x="20" y="332"/>
                  </a:cubicBezTo>
                  <a:cubicBezTo>
                    <a:pt x="45" y="348"/>
                    <a:pt x="94" y="352"/>
                    <a:pt x="127" y="351"/>
                  </a:cubicBezTo>
                  <a:cubicBezTo>
                    <a:pt x="110" y="385"/>
                    <a:pt x="35" y="442"/>
                    <a:pt x="0" y="458"/>
                  </a:cubicBezTo>
                  <a:cubicBezTo>
                    <a:pt x="76" y="491"/>
                    <a:pt x="153" y="495"/>
                    <a:pt x="214" y="495"/>
                  </a:cubicBezTo>
                  <a:cubicBezTo>
                    <a:pt x="276" y="495"/>
                    <a:pt x="351" y="491"/>
                    <a:pt x="427" y="458"/>
                  </a:cubicBezTo>
                  <a:cubicBezTo>
                    <a:pt x="392" y="442"/>
                    <a:pt x="317" y="385"/>
                    <a:pt x="300" y="35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51"/>
            <p:cNvSpPr/>
            <p:nvPr/>
          </p:nvSpPr>
          <p:spPr bwMode="auto">
            <a:xfrm>
              <a:off x="2041525" y="6091238"/>
              <a:ext cx="85725" cy="395288"/>
            </a:xfrm>
            <a:custGeom>
              <a:avLst/>
              <a:gdLst>
                <a:gd name="T0" fmla="*/ 36 w 36"/>
                <a:gd name="T1" fmla="*/ 160 h 167"/>
                <a:gd name="T2" fmla="*/ 18 w 36"/>
                <a:gd name="T3" fmla="*/ 167 h 167"/>
                <a:gd name="T4" fmla="*/ 18 w 36"/>
                <a:gd name="T5" fmla="*/ 167 h 167"/>
                <a:gd name="T6" fmla="*/ 0 w 36"/>
                <a:gd name="T7" fmla="*/ 160 h 167"/>
                <a:gd name="T8" fmla="*/ 0 w 36"/>
                <a:gd name="T9" fmla="*/ 8 h 167"/>
                <a:gd name="T10" fmla="*/ 18 w 36"/>
                <a:gd name="T11" fmla="*/ 0 h 167"/>
                <a:gd name="T12" fmla="*/ 18 w 36"/>
                <a:gd name="T13" fmla="*/ 0 h 167"/>
                <a:gd name="T14" fmla="*/ 36 w 36"/>
                <a:gd name="T15" fmla="*/ 8 h 167"/>
                <a:gd name="T16" fmla="*/ 36 w 36"/>
                <a:gd name="T17" fmla="*/ 16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67">
                  <a:moveTo>
                    <a:pt x="36" y="160"/>
                  </a:moveTo>
                  <a:cubicBezTo>
                    <a:pt x="36" y="164"/>
                    <a:pt x="28" y="167"/>
                    <a:pt x="18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8" y="167"/>
                    <a:pt x="0" y="164"/>
                    <a:pt x="0" y="1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3"/>
                    <a:pt x="36" y="8"/>
                  </a:cubicBezTo>
                  <a:lnTo>
                    <a:pt x="36" y="160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52"/>
            <p:cNvSpPr/>
            <p:nvPr/>
          </p:nvSpPr>
          <p:spPr bwMode="auto">
            <a:xfrm>
              <a:off x="1692275" y="5383213"/>
              <a:ext cx="784225" cy="908050"/>
            </a:xfrm>
            <a:custGeom>
              <a:avLst/>
              <a:gdLst>
                <a:gd name="T0" fmla="*/ 233 w 332"/>
                <a:gd name="T1" fmla="*/ 272 h 383"/>
                <a:gd name="T2" fmla="*/ 316 w 332"/>
                <a:gd name="T3" fmla="*/ 257 h 383"/>
                <a:gd name="T4" fmla="*/ 220 w 332"/>
                <a:gd name="T5" fmla="*/ 185 h 383"/>
                <a:gd name="T6" fmla="*/ 292 w 332"/>
                <a:gd name="T7" fmla="*/ 164 h 383"/>
                <a:gd name="T8" fmla="*/ 209 w 332"/>
                <a:gd name="T9" fmla="*/ 107 h 383"/>
                <a:gd name="T10" fmla="*/ 243 w 332"/>
                <a:gd name="T11" fmla="*/ 93 h 383"/>
                <a:gd name="T12" fmla="*/ 167 w 332"/>
                <a:gd name="T13" fmla="*/ 0 h 383"/>
                <a:gd name="T14" fmla="*/ 80 w 332"/>
                <a:gd name="T15" fmla="*/ 92 h 383"/>
                <a:gd name="T16" fmla="*/ 122 w 332"/>
                <a:gd name="T17" fmla="*/ 108 h 383"/>
                <a:gd name="T18" fmla="*/ 40 w 332"/>
                <a:gd name="T19" fmla="*/ 164 h 383"/>
                <a:gd name="T20" fmla="*/ 112 w 332"/>
                <a:gd name="T21" fmla="*/ 185 h 383"/>
                <a:gd name="T22" fmla="*/ 16 w 332"/>
                <a:gd name="T23" fmla="*/ 257 h 383"/>
                <a:gd name="T24" fmla="*/ 99 w 332"/>
                <a:gd name="T25" fmla="*/ 272 h 383"/>
                <a:gd name="T26" fmla="*/ 0 w 332"/>
                <a:gd name="T27" fmla="*/ 354 h 383"/>
                <a:gd name="T28" fmla="*/ 167 w 332"/>
                <a:gd name="T29" fmla="*/ 383 h 383"/>
                <a:gd name="T30" fmla="*/ 332 w 332"/>
                <a:gd name="T31" fmla="*/ 354 h 383"/>
                <a:gd name="T32" fmla="*/ 233 w 332"/>
                <a:gd name="T33" fmla="*/ 27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83">
                  <a:moveTo>
                    <a:pt x="233" y="272"/>
                  </a:moveTo>
                  <a:cubicBezTo>
                    <a:pt x="258" y="272"/>
                    <a:pt x="297" y="270"/>
                    <a:pt x="316" y="257"/>
                  </a:cubicBezTo>
                  <a:cubicBezTo>
                    <a:pt x="279" y="243"/>
                    <a:pt x="240" y="210"/>
                    <a:pt x="220" y="185"/>
                  </a:cubicBezTo>
                  <a:cubicBezTo>
                    <a:pt x="252" y="181"/>
                    <a:pt x="267" y="181"/>
                    <a:pt x="292" y="164"/>
                  </a:cubicBezTo>
                  <a:cubicBezTo>
                    <a:pt x="258" y="158"/>
                    <a:pt x="222" y="126"/>
                    <a:pt x="209" y="107"/>
                  </a:cubicBezTo>
                  <a:cubicBezTo>
                    <a:pt x="226" y="102"/>
                    <a:pt x="227" y="101"/>
                    <a:pt x="243" y="93"/>
                  </a:cubicBezTo>
                  <a:cubicBezTo>
                    <a:pt x="202" y="70"/>
                    <a:pt x="175" y="30"/>
                    <a:pt x="167" y="0"/>
                  </a:cubicBezTo>
                  <a:cubicBezTo>
                    <a:pt x="151" y="48"/>
                    <a:pt x="126" y="75"/>
                    <a:pt x="80" y="92"/>
                  </a:cubicBezTo>
                  <a:cubicBezTo>
                    <a:pt x="94" y="101"/>
                    <a:pt x="107" y="105"/>
                    <a:pt x="122" y="108"/>
                  </a:cubicBezTo>
                  <a:cubicBezTo>
                    <a:pt x="109" y="127"/>
                    <a:pt x="74" y="158"/>
                    <a:pt x="40" y="164"/>
                  </a:cubicBezTo>
                  <a:cubicBezTo>
                    <a:pt x="65" y="181"/>
                    <a:pt x="80" y="181"/>
                    <a:pt x="112" y="185"/>
                  </a:cubicBezTo>
                  <a:cubicBezTo>
                    <a:pt x="92" y="210"/>
                    <a:pt x="53" y="243"/>
                    <a:pt x="16" y="257"/>
                  </a:cubicBezTo>
                  <a:cubicBezTo>
                    <a:pt x="35" y="270"/>
                    <a:pt x="73" y="272"/>
                    <a:pt x="99" y="272"/>
                  </a:cubicBezTo>
                  <a:cubicBezTo>
                    <a:pt x="86" y="298"/>
                    <a:pt x="28" y="342"/>
                    <a:pt x="0" y="354"/>
                  </a:cubicBezTo>
                  <a:cubicBezTo>
                    <a:pt x="59" y="380"/>
                    <a:pt x="119" y="383"/>
                    <a:pt x="167" y="383"/>
                  </a:cubicBezTo>
                  <a:cubicBezTo>
                    <a:pt x="214" y="383"/>
                    <a:pt x="273" y="380"/>
                    <a:pt x="332" y="354"/>
                  </a:cubicBezTo>
                  <a:cubicBezTo>
                    <a:pt x="304" y="342"/>
                    <a:pt x="246" y="298"/>
                    <a:pt x="233" y="272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53"/>
            <p:cNvSpPr/>
            <p:nvPr/>
          </p:nvSpPr>
          <p:spPr bwMode="auto">
            <a:xfrm>
              <a:off x="2427288" y="6056313"/>
              <a:ext cx="111125" cy="514350"/>
            </a:xfrm>
            <a:custGeom>
              <a:avLst/>
              <a:gdLst>
                <a:gd name="T0" fmla="*/ 47 w 47"/>
                <a:gd name="T1" fmla="*/ 208 h 217"/>
                <a:gd name="T2" fmla="*/ 24 w 47"/>
                <a:gd name="T3" fmla="*/ 217 h 217"/>
                <a:gd name="T4" fmla="*/ 24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4 w 47"/>
                <a:gd name="T11" fmla="*/ 0 h 217"/>
                <a:gd name="T12" fmla="*/ 24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7" y="217"/>
                    <a:pt x="24" y="217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11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54"/>
            <p:cNvSpPr/>
            <p:nvPr/>
          </p:nvSpPr>
          <p:spPr bwMode="auto">
            <a:xfrm>
              <a:off x="1973263" y="5132388"/>
              <a:ext cx="1020763" cy="1184275"/>
            </a:xfrm>
            <a:custGeom>
              <a:avLst/>
              <a:gdLst>
                <a:gd name="T0" fmla="*/ 304 w 432"/>
                <a:gd name="T1" fmla="*/ 354 h 500"/>
                <a:gd name="T2" fmla="*/ 411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6 w 432"/>
                <a:gd name="T11" fmla="*/ 120 h 500"/>
                <a:gd name="T12" fmla="*/ 217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0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6" y="351"/>
                    <a:pt x="411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6" y="120"/>
                  </a:cubicBezTo>
                  <a:cubicBezTo>
                    <a:pt x="264" y="91"/>
                    <a:pt x="227" y="39"/>
                    <a:pt x="217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5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55"/>
            <p:cNvSpPr/>
            <p:nvPr/>
          </p:nvSpPr>
          <p:spPr bwMode="auto">
            <a:xfrm>
              <a:off x="3373438" y="6137275"/>
              <a:ext cx="96838" cy="439738"/>
            </a:xfrm>
            <a:custGeom>
              <a:avLst/>
              <a:gdLst>
                <a:gd name="T0" fmla="*/ 41 w 41"/>
                <a:gd name="T1" fmla="*/ 178 h 186"/>
                <a:gd name="T2" fmla="*/ 21 w 41"/>
                <a:gd name="T3" fmla="*/ 186 h 186"/>
                <a:gd name="T4" fmla="*/ 21 w 41"/>
                <a:gd name="T5" fmla="*/ 186 h 186"/>
                <a:gd name="T6" fmla="*/ 0 w 41"/>
                <a:gd name="T7" fmla="*/ 178 h 186"/>
                <a:gd name="T8" fmla="*/ 0 w 41"/>
                <a:gd name="T9" fmla="*/ 8 h 186"/>
                <a:gd name="T10" fmla="*/ 21 w 41"/>
                <a:gd name="T11" fmla="*/ 0 h 186"/>
                <a:gd name="T12" fmla="*/ 21 w 41"/>
                <a:gd name="T13" fmla="*/ 0 h 186"/>
                <a:gd name="T14" fmla="*/ 41 w 41"/>
                <a:gd name="T15" fmla="*/ 8 h 186"/>
                <a:gd name="T16" fmla="*/ 41 w 41"/>
                <a:gd name="T1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6">
                  <a:moveTo>
                    <a:pt x="41" y="178"/>
                  </a:moveTo>
                  <a:cubicBezTo>
                    <a:pt x="41" y="183"/>
                    <a:pt x="32" y="186"/>
                    <a:pt x="21" y="186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3"/>
                    <a:pt x="41" y="8"/>
                  </a:cubicBezTo>
                  <a:lnTo>
                    <a:pt x="41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56"/>
            <p:cNvSpPr/>
            <p:nvPr/>
          </p:nvSpPr>
          <p:spPr bwMode="auto">
            <a:xfrm>
              <a:off x="2984500" y="5346700"/>
              <a:ext cx="876300" cy="1012825"/>
            </a:xfrm>
            <a:custGeom>
              <a:avLst/>
              <a:gdLst>
                <a:gd name="T0" fmla="*/ 261 w 371"/>
                <a:gd name="T1" fmla="*/ 303 h 428"/>
                <a:gd name="T2" fmla="*/ 353 w 371"/>
                <a:gd name="T3" fmla="*/ 287 h 428"/>
                <a:gd name="T4" fmla="*/ 246 w 371"/>
                <a:gd name="T5" fmla="*/ 206 h 428"/>
                <a:gd name="T6" fmla="*/ 327 w 371"/>
                <a:gd name="T7" fmla="*/ 183 h 428"/>
                <a:gd name="T8" fmla="*/ 233 w 371"/>
                <a:gd name="T9" fmla="*/ 119 h 428"/>
                <a:gd name="T10" fmla="*/ 272 w 371"/>
                <a:gd name="T11" fmla="*/ 103 h 428"/>
                <a:gd name="T12" fmla="*/ 187 w 371"/>
                <a:gd name="T13" fmla="*/ 0 h 428"/>
                <a:gd name="T14" fmla="*/ 89 w 371"/>
                <a:gd name="T15" fmla="*/ 102 h 428"/>
                <a:gd name="T16" fmla="*/ 137 w 371"/>
                <a:gd name="T17" fmla="*/ 120 h 428"/>
                <a:gd name="T18" fmla="*/ 44 w 371"/>
                <a:gd name="T19" fmla="*/ 183 h 428"/>
                <a:gd name="T20" fmla="*/ 125 w 371"/>
                <a:gd name="T21" fmla="*/ 206 h 428"/>
                <a:gd name="T22" fmla="*/ 18 w 371"/>
                <a:gd name="T23" fmla="*/ 287 h 428"/>
                <a:gd name="T24" fmla="*/ 110 w 371"/>
                <a:gd name="T25" fmla="*/ 303 h 428"/>
                <a:gd name="T26" fmla="*/ 0 w 371"/>
                <a:gd name="T27" fmla="*/ 395 h 428"/>
                <a:gd name="T28" fmla="*/ 186 w 371"/>
                <a:gd name="T29" fmla="*/ 428 h 428"/>
                <a:gd name="T30" fmla="*/ 371 w 371"/>
                <a:gd name="T31" fmla="*/ 395 h 428"/>
                <a:gd name="T32" fmla="*/ 261 w 371"/>
                <a:gd name="T33" fmla="*/ 30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428">
                  <a:moveTo>
                    <a:pt x="261" y="303"/>
                  </a:moveTo>
                  <a:cubicBezTo>
                    <a:pt x="289" y="304"/>
                    <a:pt x="332" y="301"/>
                    <a:pt x="353" y="287"/>
                  </a:cubicBezTo>
                  <a:cubicBezTo>
                    <a:pt x="312" y="271"/>
                    <a:pt x="268" y="234"/>
                    <a:pt x="246" y="206"/>
                  </a:cubicBezTo>
                  <a:cubicBezTo>
                    <a:pt x="281" y="202"/>
                    <a:pt x="299" y="202"/>
                    <a:pt x="327" y="183"/>
                  </a:cubicBezTo>
                  <a:cubicBezTo>
                    <a:pt x="289" y="175"/>
                    <a:pt x="248" y="140"/>
                    <a:pt x="233" y="119"/>
                  </a:cubicBezTo>
                  <a:cubicBezTo>
                    <a:pt x="253" y="113"/>
                    <a:pt x="254" y="112"/>
                    <a:pt x="272" y="103"/>
                  </a:cubicBezTo>
                  <a:cubicBezTo>
                    <a:pt x="226" y="77"/>
                    <a:pt x="195" y="33"/>
                    <a:pt x="187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6" y="112"/>
                    <a:pt x="119" y="117"/>
                    <a:pt x="137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2" y="202"/>
                    <a:pt x="90" y="202"/>
                    <a:pt x="125" y="206"/>
                  </a:cubicBezTo>
                  <a:cubicBezTo>
                    <a:pt x="103" y="234"/>
                    <a:pt x="59" y="271"/>
                    <a:pt x="18" y="287"/>
                  </a:cubicBezTo>
                  <a:cubicBezTo>
                    <a:pt x="39" y="301"/>
                    <a:pt x="82" y="304"/>
                    <a:pt x="110" y="303"/>
                  </a:cubicBezTo>
                  <a:cubicBezTo>
                    <a:pt x="96" y="332"/>
                    <a:pt x="31" y="382"/>
                    <a:pt x="0" y="395"/>
                  </a:cubicBezTo>
                  <a:cubicBezTo>
                    <a:pt x="66" y="425"/>
                    <a:pt x="133" y="428"/>
                    <a:pt x="186" y="428"/>
                  </a:cubicBezTo>
                  <a:cubicBezTo>
                    <a:pt x="239" y="428"/>
                    <a:pt x="305" y="425"/>
                    <a:pt x="371" y="395"/>
                  </a:cubicBezTo>
                  <a:cubicBezTo>
                    <a:pt x="340" y="382"/>
                    <a:pt x="275" y="332"/>
                    <a:pt x="261" y="303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57"/>
            <p:cNvSpPr/>
            <p:nvPr/>
          </p:nvSpPr>
          <p:spPr bwMode="auto">
            <a:xfrm>
              <a:off x="2936875" y="6122988"/>
              <a:ext cx="101600" cy="471488"/>
            </a:xfrm>
            <a:custGeom>
              <a:avLst/>
              <a:gdLst>
                <a:gd name="T0" fmla="*/ 43 w 43"/>
                <a:gd name="T1" fmla="*/ 190 h 199"/>
                <a:gd name="T2" fmla="*/ 22 w 43"/>
                <a:gd name="T3" fmla="*/ 199 h 199"/>
                <a:gd name="T4" fmla="*/ 22 w 43"/>
                <a:gd name="T5" fmla="*/ 199 h 199"/>
                <a:gd name="T6" fmla="*/ 0 w 43"/>
                <a:gd name="T7" fmla="*/ 190 h 199"/>
                <a:gd name="T8" fmla="*/ 0 w 43"/>
                <a:gd name="T9" fmla="*/ 9 h 199"/>
                <a:gd name="T10" fmla="*/ 22 w 43"/>
                <a:gd name="T11" fmla="*/ 0 h 199"/>
                <a:gd name="T12" fmla="*/ 22 w 43"/>
                <a:gd name="T13" fmla="*/ 0 h 199"/>
                <a:gd name="T14" fmla="*/ 43 w 43"/>
                <a:gd name="T15" fmla="*/ 9 h 199"/>
                <a:gd name="T16" fmla="*/ 43 w 43"/>
                <a:gd name="T17" fmla="*/ 1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99">
                  <a:moveTo>
                    <a:pt x="43" y="190"/>
                  </a:moveTo>
                  <a:cubicBezTo>
                    <a:pt x="43" y="195"/>
                    <a:pt x="34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10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3" y="4"/>
                    <a:pt x="43" y="9"/>
                  </a:cubicBezTo>
                  <a:lnTo>
                    <a:pt x="43" y="19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58"/>
            <p:cNvSpPr/>
            <p:nvPr/>
          </p:nvSpPr>
          <p:spPr bwMode="auto">
            <a:xfrm>
              <a:off x="2520950" y="5276850"/>
              <a:ext cx="933450" cy="1084263"/>
            </a:xfrm>
            <a:custGeom>
              <a:avLst/>
              <a:gdLst>
                <a:gd name="T0" fmla="*/ 278 w 395"/>
                <a:gd name="T1" fmla="*/ 324 h 458"/>
                <a:gd name="T2" fmla="*/ 377 w 395"/>
                <a:gd name="T3" fmla="*/ 307 h 458"/>
                <a:gd name="T4" fmla="*/ 262 w 395"/>
                <a:gd name="T5" fmla="*/ 221 h 458"/>
                <a:gd name="T6" fmla="*/ 348 w 395"/>
                <a:gd name="T7" fmla="*/ 196 h 458"/>
                <a:gd name="T8" fmla="*/ 249 w 395"/>
                <a:gd name="T9" fmla="*/ 128 h 458"/>
                <a:gd name="T10" fmla="*/ 290 w 395"/>
                <a:gd name="T11" fmla="*/ 111 h 458"/>
                <a:gd name="T12" fmla="*/ 199 w 395"/>
                <a:gd name="T13" fmla="*/ 0 h 458"/>
                <a:gd name="T14" fmla="*/ 95 w 395"/>
                <a:gd name="T15" fmla="*/ 109 h 458"/>
                <a:gd name="T16" fmla="*/ 146 w 395"/>
                <a:gd name="T17" fmla="*/ 129 h 458"/>
                <a:gd name="T18" fmla="*/ 47 w 395"/>
                <a:gd name="T19" fmla="*/ 196 h 458"/>
                <a:gd name="T20" fmla="*/ 133 w 395"/>
                <a:gd name="T21" fmla="*/ 221 h 458"/>
                <a:gd name="T22" fmla="*/ 19 w 395"/>
                <a:gd name="T23" fmla="*/ 307 h 458"/>
                <a:gd name="T24" fmla="*/ 117 w 395"/>
                <a:gd name="T25" fmla="*/ 324 h 458"/>
                <a:gd name="T26" fmla="*/ 0 w 395"/>
                <a:gd name="T27" fmla="*/ 423 h 458"/>
                <a:gd name="T28" fmla="*/ 198 w 395"/>
                <a:gd name="T29" fmla="*/ 458 h 458"/>
                <a:gd name="T30" fmla="*/ 395 w 395"/>
                <a:gd name="T31" fmla="*/ 423 h 458"/>
                <a:gd name="T32" fmla="*/ 278 w 395"/>
                <a:gd name="T33" fmla="*/ 32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5" h="458">
                  <a:moveTo>
                    <a:pt x="278" y="324"/>
                  </a:moveTo>
                  <a:cubicBezTo>
                    <a:pt x="308" y="325"/>
                    <a:pt x="354" y="322"/>
                    <a:pt x="377" y="307"/>
                  </a:cubicBezTo>
                  <a:cubicBezTo>
                    <a:pt x="333" y="290"/>
                    <a:pt x="285" y="251"/>
                    <a:pt x="262" y="221"/>
                  </a:cubicBezTo>
                  <a:cubicBezTo>
                    <a:pt x="300" y="216"/>
                    <a:pt x="319" y="216"/>
                    <a:pt x="348" y="196"/>
                  </a:cubicBezTo>
                  <a:cubicBezTo>
                    <a:pt x="308" y="188"/>
                    <a:pt x="264" y="150"/>
                    <a:pt x="249" y="128"/>
                  </a:cubicBezTo>
                  <a:cubicBezTo>
                    <a:pt x="270" y="122"/>
                    <a:pt x="271" y="121"/>
                    <a:pt x="290" y="111"/>
                  </a:cubicBezTo>
                  <a:cubicBezTo>
                    <a:pt x="241" y="83"/>
                    <a:pt x="208" y="36"/>
                    <a:pt x="199" y="0"/>
                  </a:cubicBezTo>
                  <a:cubicBezTo>
                    <a:pt x="179" y="57"/>
                    <a:pt x="149" y="90"/>
                    <a:pt x="95" y="109"/>
                  </a:cubicBezTo>
                  <a:cubicBezTo>
                    <a:pt x="112" y="121"/>
                    <a:pt x="127" y="126"/>
                    <a:pt x="146" y="129"/>
                  </a:cubicBezTo>
                  <a:cubicBezTo>
                    <a:pt x="130" y="151"/>
                    <a:pt x="88" y="188"/>
                    <a:pt x="47" y="196"/>
                  </a:cubicBezTo>
                  <a:cubicBezTo>
                    <a:pt x="77" y="216"/>
                    <a:pt x="95" y="216"/>
                    <a:pt x="133" y="221"/>
                  </a:cubicBezTo>
                  <a:cubicBezTo>
                    <a:pt x="110" y="251"/>
                    <a:pt x="62" y="290"/>
                    <a:pt x="19" y="307"/>
                  </a:cubicBezTo>
                  <a:cubicBezTo>
                    <a:pt x="42" y="322"/>
                    <a:pt x="87" y="325"/>
                    <a:pt x="117" y="324"/>
                  </a:cubicBezTo>
                  <a:cubicBezTo>
                    <a:pt x="102" y="355"/>
                    <a:pt x="33" y="409"/>
                    <a:pt x="0" y="423"/>
                  </a:cubicBezTo>
                  <a:cubicBezTo>
                    <a:pt x="70" y="454"/>
                    <a:pt x="142" y="458"/>
                    <a:pt x="198" y="458"/>
                  </a:cubicBezTo>
                  <a:cubicBezTo>
                    <a:pt x="255" y="458"/>
                    <a:pt x="325" y="454"/>
                    <a:pt x="395" y="423"/>
                  </a:cubicBezTo>
                  <a:cubicBezTo>
                    <a:pt x="362" y="409"/>
                    <a:pt x="294" y="355"/>
                    <a:pt x="278" y="32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59"/>
            <p:cNvSpPr/>
            <p:nvPr/>
          </p:nvSpPr>
          <p:spPr bwMode="auto">
            <a:xfrm>
              <a:off x="3814763" y="6056313"/>
              <a:ext cx="111125" cy="514350"/>
            </a:xfrm>
            <a:custGeom>
              <a:avLst/>
              <a:gdLst>
                <a:gd name="T0" fmla="*/ 47 w 47"/>
                <a:gd name="T1" fmla="*/ 208 h 217"/>
                <a:gd name="T2" fmla="*/ 24 w 47"/>
                <a:gd name="T3" fmla="*/ 217 h 217"/>
                <a:gd name="T4" fmla="*/ 24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4 w 47"/>
                <a:gd name="T11" fmla="*/ 0 h 217"/>
                <a:gd name="T12" fmla="*/ 24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7" y="217"/>
                    <a:pt x="24" y="217"/>
                  </a:cubicBezTo>
                  <a:cubicBezTo>
                    <a:pt x="24" y="217"/>
                    <a:pt x="24" y="217"/>
                    <a:pt x="24" y="217"/>
                  </a:cubicBezTo>
                  <a:cubicBezTo>
                    <a:pt x="11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60"/>
            <p:cNvSpPr/>
            <p:nvPr/>
          </p:nvSpPr>
          <p:spPr bwMode="auto">
            <a:xfrm>
              <a:off x="3362325" y="5132388"/>
              <a:ext cx="1019175" cy="1184275"/>
            </a:xfrm>
            <a:custGeom>
              <a:avLst/>
              <a:gdLst>
                <a:gd name="T0" fmla="*/ 304 w 432"/>
                <a:gd name="T1" fmla="*/ 354 h 500"/>
                <a:gd name="T2" fmla="*/ 412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6 w 432"/>
                <a:gd name="T11" fmla="*/ 120 h 500"/>
                <a:gd name="T12" fmla="*/ 217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0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6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6" y="120"/>
                  </a:cubicBezTo>
                  <a:cubicBezTo>
                    <a:pt x="264" y="91"/>
                    <a:pt x="227" y="39"/>
                    <a:pt x="217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5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61"/>
            <p:cNvSpPr/>
            <p:nvPr/>
          </p:nvSpPr>
          <p:spPr bwMode="auto">
            <a:xfrm>
              <a:off x="4360863" y="6137275"/>
              <a:ext cx="93663" cy="439738"/>
            </a:xfrm>
            <a:custGeom>
              <a:avLst/>
              <a:gdLst>
                <a:gd name="T0" fmla="*/ 40 w 40"/>
                <a:gd name="T1" fmla="*/ 178 h 186"/>
                <a:gd name="T2" fmla="*/ 20 w 40"/>
                <a:gd name="T3" fmla="*/ 186 h 186"/>
                <a:gd name="T4" fmla="*/ 20 w 40"/>
                <a:gd name="T5" fmla="*/ 186 h 186"/>
                <a:gd name="T6" fmla="*/ 0 w 40"/>
                <a:gd name="T7" fmla="*/ 178 h 186"/>
                <a:gd name="T8" fmla="*/ 0 w 40"/>
                <a:gd name="T9" fmla="*/ 8 h 186"/>
                <a:gd name="T10" fmla="*/ 20 w 40"/>
                <a:gd name="T11" fmla="*/ 0 h 186"/>
                <a:gd name="T12" fmla="*/ 20 w 40"/>
                <a:gd name="T13" fmla="*/ 0 h 186"/>
                <a:gd name="T14" fmla="*/ 40 w 40"/>
                <a:gd name="T15" fmla="*/ 8 h 186"/>
                <a:gd name="T16" fmla="*/ 40 w 40"/>
                <a:gd name="T1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6">
                  <a:moveTo>
                    <a:pt x="40" y="178"/>
                  </a:moveTo>
                  <a:cubicBezTo>
                    <a:pt x="40" y="183"/>
                    <a:pt x="31" y="186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3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62"/>
            <p:cNvSpPr/>
            <p:nvPr/>
          </p:nvSpPr>
          <p:spPr bwMode="auto">
            <a:xfrm>
              <a:off x="3970338" y="5346700"/>
              <a:ext cx="876300" cy="1012825"/>
            </a:xfrm>
            <a:custGeom>
              <a:avLst/>
              <a:gdLst>
                <a:gd name="T0" fmla="*/ 261 w 371"/>
                <a:gd name="T1" fmla="*/ 303 h 428"/>
                <a:gd name="T2" fmla="*/ 353 w 371"/>
                <a:gd name="T3" fmla="*/ 287 h 428"/>
                <a:gd name="T4" fmla="*/ 246 w 371"/>
                <a:gd name="T5" fmla="*/ 206 h 428"/>
                <a:gd name="T6" fmla="*/ 327 w 371"/>
                <a:gd name="T7" fmla="*/ 183 h 428"/>
                <a:gd name="T8" fmla="*/ 233 w 371"/>
                <a:gd name="T9" fmla="*/ 119 h 428"/>
                <a:gd name="T10" fmla="*/ 271 w 371"/>
                <a:gd name="T11" fmla="*/ 103 h 428"/>
                <a:gd name="T12" fmla="*/ 187 w 371"/>
                <a:gd name="T13" fmla="*/ 0 h 428"/>
                <a:gd name="T14" fmla="*/ 89 w 371"/>
                <a:gd name="T15" fmla="*/ 102 h 428"/>
                <a:gd name="T16" fmla="*/ 137 w 371"/>
                <a:gd name="T17" fmla="*/ 120 h 428"/>
                <a:gd name="T18" fmla="*/ 44 w 371"/>
                <a:gd name="T19" fmla="*/ 183 h 428"/>
                <a:gd name="T20" fmla="*/ 125 w 371"/>
                <a:gd name="T21" fmla="*/ 206 h 428"/>
                <a:gd name="T22" fmla="*/ 18 w 371"/>
                <a:gd name="T23" fmla="*/ 287 h 428"/>
                <a:gd name="T24" fmla="*/ 110 w 371"/>
                <a:gd name="T25" fmla="*/ 303 h 428"/>
                <a:gd name="T26" fmla="*/ 0 w 371"/>
                <a:gd name="T27" fmla="*/ 395 h 428"/>
                <a:gd name="T28" fmla="*/ 186 w 371"/>
                <a:gd name="T29" fmla="*/ 428 h 428"/>
                <a:gd name="T30" fmla="*/ 371 w 371"/>
                <a:gd name="T31" fmla="*/ 395 h 428"/>
                <a:gd name="T32" fmla="*/ 261 w 371"/>
                <a:gd name="T33" fmla="*/ 30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428">
                  <a:moveTo>
                    <a:pt x="261" y="303"/>
                  </a:moveTo>
                  <a:cubicBezTo>
                    <a:pt x="289" y="304"/>
                    <a:pt x="331" y="301"/>
                    <a:pt x="353" y="287"/>
                  </a:cubicBezTo>
                  <a:cubicBezTo>
                    <a:pt x="312" y="271"/>
                    <a:pt x="268" y="234"/>
                    <a:pt x="246" y="206"/>
                  </a:cubicBezTo>
                  <a:cubicBezTo>
                    <a:pt x="281" y="202"/>
                    <a:pt x="299" y="202"/>
                    <a:pt x="327" y="183"/>
                  </a:cubicBezTo>
                  <a:cubicBezTo>
                    <a:pt x="288" y="175"/>
                    <a:pt x="248" y="140"/>
                    <a:pt x="233" y="119"/>
                  </a:cubicBezTo>
                  <a:cubicBezTo>
                    <a:pt x="253" y="113"/>
                    <a:pt x="254" y="112"/>
                    <a:pt x="271" y="103"/>
                  </a:cubicBezTo>
                  <a:cubicBezTo>
                    <a:pt x="226" y="77"/>
                    <a:pt x="195" y="33"/>
                    <a:pt x="187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5" y="112"/>
                    <a:pt x="119" y="117"/>
                    <a:pt x="137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2" y="202"/>
                    <a:pt x="90" y="202"/>
                    <a:pt x="125" y="206"/>
                  </a:cubicBezTo>
                  <a:cubicBezTo>
                    <a:pt x="103" y="234"/>
                    <a:pt x="59" y="271"/>
                    <a:pt x="18" y="287"/>
                  </a:cubicBezTo>
                  <a:cubicBezTo>
                    <a:pt x="39" y="301"/>
                    <a:pt x="82" y="304"/>
                    <a:pt x="110" y="303"/>
                  </a:cubicBezTo>
                  <a:cubicBezTo>
                    <a:pt x="95" y="332"/>
                    <a:pt x="31" y="382"/>
                    <a:pt x="0" y="395"/>
                  </a:cubicBezTo>
                  <a:cubicBezTo>
                    <a:pt x="66" y="425"/>
                    <a:pt x="133" y="428"/>
                    <a:pt x="186" y="428"/>
                  </a:cubicBezTo>
                  <a:cubicBezTo>
                    <a:pt x="239" y="428"/>
                    <a:pt x="305" y="425"/>
                    <a:pt x="371" y="395"/>
                  </a:cubicBezTo>
                  <a:cubicBezTo>
                    <a:pt x="340" y="382"/>
                    <a:pt x="275" y="332"/>
                    <a:pt x="261" y="303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63"/>
            <p:cNvSpPr/>
            <p:nvPr/>
          </p:nvSpPr>
          <p:spPr bwMode="auto">
            <a:xfrm>
              <a:off x="3895725" y="6230938"/>
              <a:ext cx="79375" cy="373063"/>
            </a:xfrm>
            <a:custGeom>
              <a:avLst/>
              <a:gdLst>
                <a:gd name="T0" fmla="*/ 34 w 34"/>
                <a:gd name="T1" fmla="*/ 150 h 157"/>
                <a:gd name="T2" fmla="*/ 17 w 34"/>
                <a:gd name="T3" fmla="*/ 157 h 157"/>
                <a:gd name="T4" fmla="*/ 17 w 34"/>
                <a:gd name="T5" fmla="*/ 157 h 157"/>
                <a:gd name="T6" fmla="*/ 0 w 34"/>
                <a:gd name="T7" fmla="*/ 150 h 157"/>
                <a:gd name="T8" fmla="*/ 0 w 34"/>
                <a:gd name="T9" fmla="*/ 7 h 157"/>
                <a:gd name="T10" fmla="*/ 17 w 34"/>
                <a:gd name="T11" fmla="*/ 0 h 157"/>
                <a:gd name="T12" fmla="*/ 17 w 34"/>
                <a:gd name="T13" fmla="*/ 0 h 157"/>
                <a:gd name="T14" fmla="*/ 34 w 34"/>
                <a:gd name="T15" fmla="*/ 7 h 157"/>
                <a:gd name="T16" fmla="*/ 34 w 34"/>
                <a:gd name="T17" fmla="*/ 15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57">
                  <a:moveTo>
                    <a:pt x="34" y="150"/>
                  </a:moveTo>
                  <a:cubicBezTo>
                    <a:pt x="34" y="154"/>
                    <a:pt x="26" y="157"/>
                    <a:pt x="17" y="157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7" y="157"/>
                    <a:pt x="0" y="154"/>
                    <a:pt x="0" y="1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4" y="3"/>
                    <a:pt x="34" y="7"/>
                  </a:cubicBezTo>
                  <a:lnTo>
                    <a:pt x="34" y="15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64"/>
            <p:cNvSpPr/>
            <p:nvPr/>
          </p:nvSpPr>
          <p:spPr bwMode="auto">
            <a:xfrm>
              <a:off x="3565525" y="5561013"/>
              <a:ext cx="738188" cy="857250"/>
            </a:xfrm>
            <a:custGeom>
              <a:avLst/>
              <a:gdLst>
                <a:gd name="T0" fmla="*/ 221 w 313"/>
                <a:gd name="T1" fmla="*/ 257 h 362"/>
                <a:gd name="T2" fmla="*/ 298 w 313"/>
                <a:gd name="T3" fmla="*/ 243 h 362"/>
                <a:gd name="T4" fmla="*/ 208 w 313"/>
                <a:gd name="T5" fmla="*/ 175 h 362"/>
                <a:gd name="T6" fmla="*/ 276 w 313"/>
                <a:gd name="T7" fmla="*/ 155 h 362"/>
                <a:gd name="T8" fmla="*/ 197 w 313"/>
                <a:gd name="T9" fmla="*/ 101 h 362"/>
                <a:gd name="T10" fmla="*/ 230 w 313"/>
                <a:gd name="T11" fmla="*/ 88 h 362"/>
                <a:gd name="T12" fmla="*/ 158 w 313"/>
                <a:gd name="T13" fmla="*/ 0 h 362"/>
                <a:gd name="T14" fmla="*/ 76 w 313"/>
                <a:gd name="T15" fmla="*/ 87 h 362"/>
                <a:gd name="T16" fmla="*/ 116 w 313"/>
                <a:gd name="T17" fmla="*/ 102 h 362"/>
                <a:gd name="T18" fmla="*/ 38 w 313"/>
                <a:gd name="T19" fmla="*/ 155 h 362"/>
                <a:gd name="T20" fmla="*/ 106 w 313"/>
                <a:gd name="T21" fmla="*/ 175 h 362"/>
                <a:gd name="T22" fmla="*/ 15 w 313"/>
                <a:gd name="T23" fmla="*/ 243 h 362"/>
                <a:gd name="T24" fmla="*/ 93 w 313"/>
                <a:gd name="T25" fmla="*/ 257 h 362"/>
                <a:gd name="T26" fmla="*/ 0 w 313"/>
                <a:gd name="T27" fmla="*/ 335 h 362"/>
                <a:gd name="T28" fmla="*/ 157 w 313"/>
                <a:gd name="T29" fmla="*/ 362 h 362"/>
                <a:gd name="T30" fmla="*/ 313 w 313"/>
                <a:gd name="T31" fmla="*/ 335 h 362"/>
                <a:gd name="T32" fmla="*/ 221 w 313"/>
                <a:gd name="T33" fmla="*/ 25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3" h="362">
                  <a:moveTo>
                    <a:pt x="221" y="257"/>
                  </a:moveTo>
                  <a:cubicBezTo>
                    <a:pt x="244" y="257"/>
                    <a:pt x="280" y="255"/>
                    <a:pt x="298" y="243"/>
                  </a:cubicBezTo>
                  <a:cubicBezTo>
                    <a:pt x="264" y="229"/>
                    <a:pt x="226" y="199"/>
                    <a:pt x="208" y="175"/>
                  </a:cubicBezTo>
                  <a:cubicBezTo>
                    <a:pt x="238" y="171"/>
                    <a:pt x="253" y="171"/>
                    <a:pt x="276" y="155"/>
                  </a:cubicBezTo>
                  <a:cubicBezTo>
                    <a:pt x="244" y="149"/>
                    <a:pt x="210" y="119"/>
                    <a:pt x="197" y="101"/>
                  </a:cubicBezTo>
                  <a:cubicBezTo>
                    <a:pt x="214" y="97"/>
                    <a:pt x="215" y="96"/>
                    <a:pt x="230" y="88"/>
                  </a:cubicBezTo>
                  <a:cubicBezTo>
                    <a:pt x="191" y="66"/>
                    <a:pt x="165" y="29"/>
                    <a:pt x="158" y="0"/>
                  </a:cubicBezTo>
                  <a:cubicBezTo>
                    <a:pt x="142" y="45"/>
                    <a:pt x="119" y="71"/>
                    <a:pt x="76" y="87"/>
                  </a:cubicBezTo>
                  <a:cubicBezTo>
                    <a:pt x="89" y="96"/>
                    <a:pt x="101" y="99"/>
                    <a:pt x="116" y="102"/>
                  </a:cubicBezTo>
                  <a:cubicBezTo>
                    <a:pt x="103" y="120"/>
                    <a:pt x="70" y="149"/>
                    <a:pt x="38" y="155"/>
                  </a:cubicBezTo>
                  <a:cubicBezTo>
                    <a:pt x="61" y="171"/>
                    <a:pt x="76" y="171"/>
                    <a:pt x="106" y="175"/>
                  </a:cubicBezTo>
                  <a:cubicBezTo>
                    <a:pt x="87" y="199"/>
                    <a:pt x="50" y="229"/>
                    <a:pt x="15" y="243"/>
                  </a:cubicBezTo>
                  <a:cubicBezTo>
                    <a:pt x="33" y="255"/>
                    <a:pt x="69" y="257"/>
                    <a:pt x="93" y="257"/>
                  </a:cubicBezTo>
                  <a:cubicBezTo>
                    <a:pt x="81" y="281"/>
                    <a:pt x="27" y="324"/>
                    <a:pt x="0" y="335"/>
                  </a:cubicBezTo>
                  <a:cubicBezTo>
                    <a:pt x="56" y="359"/>
                    <a:pt x="113" y="362"/>
                    <a:pt x="157" y="362"/>
                  </a:cubicBezTo>
                  <a:cubicBezTo>
                    <a:pt x="202" y="362"/>
                    <a:pt x="258" y="359"/>
                    <a:pt x="313" y="335"/>
                  </a:cubicBezTo>
                  <a:cubicBezTo>
                    <a:pt x="287" y="324"/>
                    <a:pt x="233" y="281"/>
                    <a:pt x="221" y="257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65"/>
            <p:cNvSpPr/>
            <p:nvPr/>
          </p:nvSpPr>
          <p:spPr bwMode="auto">
            <a:xfrm>
              <a:off x="4808538" y="6103938"/>
              <a:ext cx="106363" cy="487363"/>
            </a:xfrm>
            <a:custGeom>
              <a:avLst/>
              <a:gdLst>
                <a:gd name="T0" fmla="*/ 45 w 45"/>
                <a:gd name="T1" fmla="*/ 197 h 206"/>
                <a:gd name="T2" fmla="*/ 22 w 45"/>
                <a:gd name="T3" fmla="*/ 206 h 206"/>
                <a:gd name="T4" fmla="*/ 22 w 45"/>
                <a:gd name="T5" fmla="*/ 206 h 206"/>
                <a:gd name="T6" fmla="*/ 0 w 45"/>
                <a:gd name="T7" fmla="*/ 197 h 206"/>
                <a:gd name="T8" fmla="*/ 0 w 45"/>
                <a:gd name="T9" fmla="*/ 9 h 206"/>
                <a:gd name="T10" fmla="*/ 22 w 45"/>
                <a:gd name="T11" fmla="*/ 0 h 206"/>
                <a:gd name="T12" fmla="*/ 22 w 45"/>
                <a:gd name="T13" fmla="*/ 0 h 206"/>
                <a:gd name="T14" fmla="*/ 45 w 45"/>
                <a:gd name="T15" fmla="*/ 9 h 206"/>
                <a:gd name="T16" fmla="*/ 45 w 45"/>
                <a:gd name="T17" fmla="*/ 19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06">
                  <a:moveTo>
                    <a:pt x="45" y="197"/>
                  </a:moveTo>
                  <a:cubicBezTo>
                    <a:pt x="45" y="202"/>
                    <a:pt x="35" y="206"/>
                    <a:pt x="22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10" y="206"/>
                    <a:pt x="0" y="202"/>
                    <a:pt x="0" y="19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4"/>
                    <a:pt x="45" y="9"/>
                  </a:cubicBezTo>
                  <a:lnTo>
                    <a:pt x="45" y="197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6"/>
            <p:cNvSpPr/>
            <p:nvPr/>
          </p:nvSpPr>
          <p:spPr bwMode="auto">
            <a:xfrm>
              <a:off x="4376738" y="5226050"/>
              <a:ext cx="969963" cy="1123950"/>
            </a:xfrm>
            <a:custGeom>
              <a:avLst/>
              <a:gdLst>
                <a:gd name="T0" fmla="*/ 289 w 411"/>
                <a:gd name="T1" fmla="*/ 336 h 475"/>
                <a:gd name="T2" fmla="*/ 391 w 411"/>
                <a:gd name="T3" fmla="*/ 319 h 475"/>
                <a:gd name="T4" fmla="*/ 273 w 411"/>
                <a:gd name="T5" fmla="*/ 229 h 475"/>
                <a:gd name="T6" fmla="*/ 362 w 411"/>
                <a:gd name="T7" fmla="*/ 203 h 475"/>
                <a:gd name="T8" fmla="*/ 258 w 411"/>
                <a:gd name="T9" fmla="*/ 133 h 475"/>
                <a:gd name="T10" fmla="*/ 301 w 411"/>
                <a:gd name="T11" fmla="*/ 115 h 475"/>
                <a:gd name="T12" fmla="*/ 207 w 411"/>
                <a:gd name="T13" fmla="*/ 0 h 475"/>
                <a:gd name="T14" fmla="*/ 99 w 411"/>
                <a:gd name="T15" fmla="*/ 113 h 475"/>
                <a:gd name="T16" fmla="*/ 151 w 411"/>
                <a:gd name="T17" fmla="*/ 134 h 475"/>
                <a:gd name="T18" fmla="*/ 49 w 411"/>
                <a:gd name="T19" fmla="*/ 203 h 475"/>
                <a:gd name="T20" fmla="*/ 138 w 411"/>
                <a:gd name="T21" fmla="*/ 229 h 475"/>
                <a:gd name="T22" fmla="*/ 19 w 411"/>
                <a:gd name="T23" fmla="*/ 319 h 475"/>
                <a:gd name="T24" fmla="*/ 122 w 411"/>
                <a:gd name="T25" fmla="*/ 336 h 475"/>
                <a:gd name="T26" fmla="*/ 0 w 411"/>
                <a:gd name="T27" fmla="*/ 439 h 475"/>
                <a:gd name="T28" fmla="*/ 206 w 411"/>
                <a:gd name="T29" fmla="*/ 475 h 475"/>
                <a:gd name="T30" fmla="*/ 411 w 411"/>
                <a:gd name="T31" fmla="*/ 439 h 475"/>
                <a:gd name="T32" fmla="*/ 289 w 411"/>
                <a:gd name="T33" fmla="*/ 33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1" h="475">
                  <a:moveTo>
                    <a:pt x="289" y="336"/>
                  </a:moveTo>
                  <a:cubicBezTo>
                    <a:pt x="320" y="337"/>
                    <a:pt x="367" y="334"/>
                    <a:pt x="391" y="319"/>
                  </a:cubicBezTo>
                  <a:cubicBezTo>
                    <a:pt x="346" y="301"/>
                    <a:pt x="297" y="260"/>
                    <a:pt x="273" y="229"/>
                  </a:cubicBezTo>
                  <a:cubicBezTo>
                    <a:pt x="312" y="224"/>
                    <a:pt x="331" y="224"/>
                    <a:pt x="362" y="203"/>
                  </a:cubicBezTo>
                  <a:cubicBezTo>
                    <a:pt x="320" y="195"/>
                    <a:pt x="275" y="155"/>
                    <a:pt x="258" y="133"/>
                  </a:cubicBezTo>
                  <a:cubicBezTo>
                    <a:pt x="280" y="126"/>
                    <a:pt x="282" y="125"/>
                    <a:pt x="301" y="115"/>
                  </a:cubicBezTo>
                  <a:cubicBezTo>
                    <a:pt x="251" y="86"/>
                    <a:pt x="216" y="37"/>
                    <a:pt x="207" y="0"/>
                  </a:cubicBezTo>
                  <a:cubicBezTo>
                    <a:pt x="186" y="59"/>
                    <a:pt x="155" y="93"/>
                    <a:pt x="99" y="113"/>
                  </a:cubicBezTo>
                  <a:cubicBezTo>
                    <a:pt x="117" y="125"/>
                    <a:pt x="132" y="130"/>
                    <a:pt x="151" y="134"/>
                  </a:cubicBezTo>
                  <a:cubicBezTo>
                    <a:pt x="135" y="157"/>
                    <a:pt x="91" y="195"/>
                    <a:pt x="49" y="203"/>
                  </a:cubicBezTo>
                  <a:cubicBezTo>
                    <a:pt x="80" y="224"/>
                    <a:pt x="99" y="224"/>
                    <a:pt x="138" y="229"/>
                  </a:cubicBezTo>
                  <a:cubicBezTo>
                    <a:pt x="114" y="260"/>
                    <a:pt x="65" y="301"/>
                    <a:pt x="19" y="319"/>
                  </a:cubicBezTo>
                  <a:cubicBezTo>
                    <a:pt x="43" y="334"/>
                    <a:pt x="91" y="337"/>
                    <a:pt x="122" y="336"/>
                  </a:cubicBezTo>
                  <a:cubicBezTo>
                    <a:pt x="106" y="369"/>
                    <a:pt x="34" y="424"/>
                    <a:pt x="0" y="439"/>
                  </a:cubicBezTo>
                  <a:cubicBezTo>
                    <a:pt x="73" y="471"/>
                    <a:pt x="147" y="475"/>
                    <a:pt x="206" y="475"/>
                  </a:cubicBezTo>
                  <a:cubicBezTo>
                    <a:pt x="265" y="475"/>
                    <a:pt x="338" y="471"/>
                    <a:pt x="411" y="439"/>
                  </a:cubicBezTo>
                  <a:cubicBezTo>
                    <a:pt x="376" y="424"/>
                    <a:pt x="305" y="369"/>
                    <a:pt x="289" y="336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7989791" y="5722010"/>
            <a:ext cx="3481292" cy="956443"/>
            <a:chOff x="4489451" y="5481638"/>
            <a:chExt cx="4090988" cy="1123950"/>
          </a:xfrm>
        </p:grpSpPr>
        <p:sp>
          <p:nvSpPr>
            <p:cNvPr id="173" name="Freeform 70"/>
            <p:cNvSpPr/>
            <p:nvPr/>
          </p:nvSpPr>
          <p:spPr bwMode="auto">
            <a:xfrm>
              <a:off x="4786313" y="6257925"/>
              <a:ext cx="73025" cy="338138"/>
            </a:xfrm>
            <a:custGeom>
              <a:avLst/>
              <a:gdLst>
                <a:gd name="T0" fmla="*/ 40 w 40"/>
                <a:gd name="T1" fmla="*/ 178 h 187"/>
                <a:gd name="T2" fmla="*/ 20 w 40"/>
                <a:gd name="T3" fmla="*/ 187 h 187"/>
                <a:gd name="T4" fmla="*/ 20 w 40"/>
                <a:gd name="T5" fmla="*/ 187 h 187"/>
                <a:gd name="T6" fmla="*/ 0 w 40"/>
                <a:gd name="T7" fmla="*/ 178 h 187"/>
                <a:gd name="T8" fmla="*/ 0 w 40"/>
                <a:gd name="T9" fmla="*/ 8 h 187"/>
                <a:gd name="T10" fmla="*/ 20 w 40"/>
                <a:gd name="T11" fmla="*/ 0 h 187"/>
                <a:gd name="T12" fmla="*/ 20 w 40"/>
                <a:gd name="T13" fmla="*/ 0 h 187"/>
                <a:gd name="T14" fmla="*/ 40 w 40"/>
                <a:gd name="T15" fmla="*/ 8 h 187"/>
                <a:gd name="T16" fmla="*/ 40 w 40"/>
                <a:gd name="T17" fmla="*/ 17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7">
                  <a:moveTo>
                    <a:pt x="40" y="178"/>
                  </a:moveTo>
                  <a:cubicBezTo>
                    <a:pt x="40" y="183"/>
                    <a:pt x="31" y="187"/>
                    <a:pt x="20" y="187"/>
                  </a:cubicBezTo>
                  <a:cubicBezTo>
                    <a:pt x="20" y="187"/>
                    <a:pt x="20" y="187"/>
                    <a:pt x="20" y="187"/>
                  </a:cubicBezTo>
                  <a:cubicBezTo>
                    <a:pt x="9" y="187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4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71"/>
            <p:cNvSpPr/>
            <p:nvPr/>
          </p:nvSpPr>
          <p:spPr bwMode="auto">
            <a:xfrm>
              <a:off x="4489451" y="5651500"/>
              <a:ext cx="666750" cy="776288"/>
            </a:xfrm>
            <a:custGeom>
              <a:avLst/>
              <a:gdLst>
                <a:gd name="T0" fmla="*/ 260 w 370"/>
                <a:gd name="T1" fmla="*/ 304 h 429"/>
                <a:gd name="T2" fmla="*/ 353 w 370"/>
                <a:gd name="T3" fmla="*/ 288 h 429"/>
                <a:gd name="T4" fmla="*/ 246 w 370"/>
                <a:gd name="T5" fmla="*/ 207 h 429"/>
                <a:gd name="T6" fmla="*/ 326 w 370"/>
                <a:gd name="T7" fmla="*/ 184 h 429"/>
                <a:gd name="T8" fmla="*/ 233 w 370"/>
                <a:gd name="T9" fmla="*/ 120 h 429"/>
                <a:gd name="T10" fmla="*/ 271 w 370"/>
                <a:gd name="T11" fmla="*/ 104 h 429"/>
                <a:gd name="T12" fmla="*/ 186 w 370"/>
                <a:gd name="T13" fmla="*/ 0 h 429"/>
                <a:gd name="T14" fmla="*/ 89 w 370"/>
                <a:gd name="T15" fmla="*/ 103 h 429"/>
                <a:gd name="T16" fmla="*/ 136 w 370"/>
                <a:gd name="T17" fmla="*/ 121 h 429"/>
                <a:gd name="T18" fmla="*/ 44 w 370"/>
                <a:gd name="T19" fmla="*/ 184 h 429"/>
                <a:gd name="T20" fmla="*/ 124 w 370"/>
                <a:gd name="T21" fmla="*/ 207 h 429"/>
                <a:gd name="T22" fmla="*/ 17 w 370"/>
                <a:gd name="T23" fmla="*/ 288 h 429"/>
                <a:gd name="T24" fmla="*/ 110 w 370"/>
                <a:gd name="T25" fmla="*/ 304 h 429"/>
                <a:gd name="T26" fmla="*/ 0 w 370"/>
                <a:gd name="T27" fmla="*/ 397 h 429"/>
                <a:gd name="T28" fmla="*/ 186 w 370"/>
                <a:gd name="T29" fmla="*/ 429 h 429"/>
                <a:gd name="T30" fmla="*/ 370 w 370"/>
                <a:gd name="T31" fmla="*/ 397 h 429"/>
                <a:gd name="T32" fmla="*/ 260 w 370"/>
                <a:gd name="T33" fmla="*/ 30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0" h="429">
                  <a:moveTo>
                    <a:pt x="260" y="304"/>
                  </a:moveTo>
                  <a:cubicBezTo>
                    <a:pt x="289" y="305"/>
                    <a:pt x="331" y="302"/>
                    <a:pt x="353" y="288"/>
                  </a:cubicBezTo>
                  <a:cubicBezTo>
                    <a:pt x="312" y="272"/>
                    <a:pt x="267" y="235"/>
                    <a:pt x="246" y="207"/>
                  </a:cubicBezTo>
                  <a:cubicBezTo>
                    <a:pt x="281" y="203"/>
                    <a:pt x="299" y="203"/>
                    <a:pt x="326" y="184"/>
                  </a:cubicBezTo>
                  <a:cubicBezTo>
                    <a:pt x="288" y="176"/>
                    <a:pt x="248" y="141"/>
                    <a:pt x="233" y="120"/>
                  </a:cubicBezTo>
                  <a:cubicBezTo>
                    <a:pt x="253" y="114"/>
                    <a:pt x="254" y="113"/>
                    <a:pt x="271" y="104"/>
                  </a:cubicBezTo>
                  <a:cubicBezTo>
                    <a:pt x="226" y="78"/>
                    <a:pt x="195" y="34"/>
                    <a:pt x="186" y="0"/>
                  </a:cubicBezTo>
                  <a:cubicBezTo>
                    <a:pt x="168" y="54"/>
                    <a:pt x="140" y="84"/>
                    <a:pt x="89" y="103"/>
                  </a:cubicBezTo>
                  <a:cubicBezTo>
                    <a:pt x="105" y="113"/>
                    <a:pt x="119" y="118"/>
                    <a:pt x="136" y="121"/>
                  </a:cubicBezTo>
                  <a:cubicBezTo>
                    <a:pt x="122" y="142"/>
                    <a:pt x="82" y="176"/>
                    <a:pt x="44" y="184"/>
                  </a:cubicBezTo>
                  <a:cubicBezTo>
                    <a:pt x="71" y="203"/>
                    <a:pt x="89" y="203"/>
                    <a:pt x="124" y="207"/>
                  </a:cubicBezTo>
                  <a:cubicBezTo>
                    <a:pt x="103" y="235"/>
                    <a:pt x="58" y="272"/>
                    <a:pt x="17" y="288"/>
                  </a:cubicBezTo>
                  <a:cubicBezTo>
                    <a:pt x="39" y="302"/>
                    <a:pt x="81" y="305"/>
                    <a:pt x="110" y="304"/>
                  </a:cubicBezTo>
                  <a:cubicBezTo>
                    <a:pt x="95" y="333"/>
                    <a:pt x="31" y="383"/>
                    <a:pt x="0" y="397"/>
                  </a:cubicBezTo>
                  <a:cubicBezTo>
                    <a:pt x="66" y="426"/>
                    <a:pt x="133" y="429"/>
                    <a:pt x="186" y="429"/>
                  </a:cubicBezTo>
                  <a:cubicBezTo>
                    <a:pt x="239" y="429"/>
                    <a:pt x="304" y="426"/>
                    <a:pt x="370" y="397"/>
                  </a:cubicBezTo>
                  <a:cubicBezTo>
                    <a:pt x="339" y="383"/>
                    <a:pt x="275" y="333"/>
                    <a:pt x="260" y="30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72"/>
            <p:cNvSpPr/>
            <p:nvPr/>
          </p:nvSpPr>
          <p:spPr bwMode="auto">
            <a:xfrm>
              <a:off x="5195888" y="6202363"/>
              <a:ext cx="82550" cy="388938"/>
            </a:xfrm>
            <a:custGeom>
              <a:avLst/>
              <a:gdLst>
                <a:gd name="T0" fmla="*/ 46 w 46"/>
                <a:gd name="T1" fmla="*/ 205 h 215"/>
                <a:gd name="T2" fmla="*/ 23 w 46"/>
                <a:gd name="T3" fmla="*/ 215 h 215"/>
                <a:gd name="T4" fmla="*/ 23 w 46"/>
                <a:gd name="T5" fmla="*/ 215 h 215"/>
                <a:gd name="T6" fmla="*/ 0 w 46"/>
                <a:gd name="T7" fmla="*/ 205 h 215"/>
                <a:gd name="T8" fmla="*/ 0 w 46"/>
                <a:gd name="T9" fmla="*/ 9 h 215"/>
                <a:gd name="T10" fmla="*/ 23 w 46"/>
                <a:gd name="T11" fmla="*/ 0 h 215"/>
                <a:gd name="T12" fmla="*/ 23 w 46"/>
                <a:gd name="T13" fmla="*/ 0 h 215"/>
                <a:gd name="T14" fmla="*/ 46 w 46"/>
                <a:gd name="T15" fmla="*/ 9 h 215"/>
                <a:gd name="T16" fmla="*/ 46 w 46"/>
                <a:gd name="T17" fmla="*/ 20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15">
                  <a:moveTo>
                    <a:pt x="46" y="205"/>
                  </a:moveTo>
                  <a:cubicBezTo>
                    <a:pt x="46" y="211"/>
                    <a:pt x="36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10" y="215"/>
                    <a:pt x="0" y="211"/>
                    <a:pt x="0" y="20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6" y="4"/>
                    <a:pt x="46" y="9"/>
                  </a:cubicBezTo>
                  <a:lnTo>
                    <a:pt x="46" y="205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73"/>
            <p:cNvSpPr/>
            <p:nvPr/>
          </p:nvSpPr>
          <p:spPr bwMode="auto">
            <a:xfrm>
              <a:off x="4851401" y="5502275"/>
              <a:ext cx="771525" cy="895350"/>
            </a:xfrm>
            <a:custGeom>
              <a:avLst/>
              <a:gdLst>
                <a:gd name="T0" fmla="*/ 301 w 428"/>
                <a:gd name="T1" fmla="*/ 351 h 495"/>
                <a:gd name="T2" fmla="*/ 408 w 428"/>
                <a:gd name="T3" fmla="*/ 332 h 495"/>
                <a:gd name="T4" fmla="*/ 284 w 428"/>
                <a:gd name="T5" fmla="*/ 239 h 495"/>
                <a:gd name="T6" fmla="*/ 377 w 428"/>
                <a:gd name="T7" fmla="*/ 212 h 495"/>
                <a:gd name="T8" fmla="*/ 269 w 428"/>
                <a:gd name="T9" fmla="*/ 139 h 495"/>
                <a:gd name="T10" fmla="*/ 314 w 428"/>
                <a:gd name="T11" fmla="*/ 120 h 495"/>
                <a:gd name="T12" fmla="*/ 216 w 428"/>
                <a:gd name="T13" fmla="*/ 0 h 495"/>
                <a:gd name="T14" fmla="*/ 103 w 428"/>
                <a:gd name="T15" fmla="*/ 119 h 495"/>
                <a:gd name="T16" fmla="*/ 158 w 428"/>
                <a:gd name="T17" fmla="*/ 140 h 495"/>
                <a:gd name="T18" fmla="*/ 51 w 428"/>
                <a:gd name="T19" fmla="*/ 212 h 495"/>
                <a:gd name="T20" fmla="*/ 144 w 428"/>
                <a:gd name="T21" fmla="*/ 239 h 495"/>
                <a:gd name="T22" fmla="*/ 20 w 428"/>
                <a:gd name="T23" fmla="*/ 332 h 495"/>
                <a:gd name="T24" fmla="*/ 127 w 428"/>
                <a:gd name="T25" fmla="*/ 351 h 495"/>
                <a:gd name="T26" fmla="*/ 0 w 428"/>
                <a:gd name="T27" fmla="*/ 458 h 495"/>
                <a:gd name="T28" fmla="*/ 215 w 428"/>
                <a:gd name="T29" fmla="*/ 495 h 495"/>
                <a:gd name="T30" fmla="*/ 428 w 428"/>
                <a:gd name="T31" fmla="*/ 458 h 495"/>
                <a:gd name="T32" fmla="*/ 301 w 428"/>
                <a:gd name="T33" fmla="*/ 351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8" h="495">
                  <a:moveTo>
                    <a:pt x="301" y="351"/>
                  </a:moveTo>
                  <a:cubicBezTo>
                    <a:pt x="334" y="352"/>
                    <a:pt x="383" y="348"/>
                    <a:pt x="408" y="332"/>
                  </a:cubicBezTo>
                  <a:cubicBezTo>
                    <a:pt x="360" y="314"/>
                    <a:pt x="309" y="271"/>
                    <a:pt x="284" y="239"/>
                  </a:cubicBezTo>
                  <a:cubicBezTo>
                    <a:pt x="325" y="234"/>
                    <a:pt x="345" y="234"/>
                    <a:pt x="377" y="212"/>
                  </a:cubicBezTo>
                  <a:cubicBezTo>
                    <a:pt x="333" y="203"/>
                    <a:pt x="286" y="162"/>
                    <a:pt x="269" y="139"/>
                  </a:cubicBezTo>
                  <a:cubicBezTo>
                    <a:pt x="292" y="132"/>
                    <a:pt x="293" y="131"/>
                    <a:pt x="314" y="120"/>
                  </a:cubicBezTo>
                  <a:cubicBezTo>
                    <a:pt x="261" y="90"/>
                    <a:pt x="225" y="39"/>
                    <a:pt x="216" y="0"/>
                  </a:cubicBezTo>
                  <a:cubicBezTo>
                    <a:pt x="194" y="62"/>
                    <a:pt x="162" y="97"/>
                    <a:pt x="103" y="119"/>
                  </a:cubicBezTo>
                  <a:cubicBezTo>
                    <a:pt x="122" y="131"/>
                    <a:pt x="138" y="136"/>
                    <a:pt x="158" y="140"/>
                  </a:cubicBezTo>
                  <a:cubicBezTo>
                    <a:pt x="141" y="164"/>
                    <a:pt x="95" y="203"/>
                    <a:pt x="51" y="212"/>
                  </a:cubicBezTo>
                  <a:cubicBezTo>
                    <a:pt x="83" y="234"/>
                    <a:pt x="103" y="234"/>
                    <a:pt x="144" y="239"/>
                  </a:cubicBezTo>
                  <a:cubicBezTo>
                    <a:pt x="119" y="271"/>
                    <a:pt x="68" y="314"/>
                    <a:pt x="20" y="332"/>
                  </a:cubicBezTo>
                  <a:cubicBezTo>
                    <a:pt x="45" y="348"/>
                    <a:pt x="94" y="352"/>
                    <a:pt x="127" y="351"/>
                  </a:cubicBezTo>
                  <a:cubicBezTo>
                    <a:pt x="110" y="385"/>
                    <a:pt x="36" y="442"/>
                    <a:pt x="0" y="458"/>
                  </a:cubicBezTo>
                  <a:cubicBezTo>
                    <a:pt x="76" y="491"/>
                    <a:pt x="153" y="495"/>
                    <a:pt x="215" y="495"/>
                  </a:cubicBezTo>
                  <a:cubicBezTo>
                    <a:pt x="276" y="495"/>
                    <a:pt x="352" y="491"/>
                    <a:pt x="428" y="458"/>
                  </a:cubicBezTo>
                  <a:cubicBezTo>
                    <a:pt x="392" y="442"/>
                    <a:pt x="318" y="385"/>
                    <a:pt x="301" y="35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74"/>
            <p:cNvSpPr/>
            <p:nvPr/>
          </p:nvSpPr>
          <p:spPr bwMode="auto">
            <a:xfrm>
              <a:off x="6034088" y="6297613"/>
              <a:ext cx="65088" cy="303213"/>
            </a:xfrm>
            <a:custGeom>
              <a:avLst/>
              <a:gdLst>
                <a:gd name="T0" fmla="*/ 36 w 36"/>
                <a:gd name="T1" fmla="*/ 159 h 167"/>
                <a:gd name="T2" fmla="*/ 18 w 36"/>
                <a:gd name="T3" fmla="*/ 167 h 167"/>
                <a:gd name="T4" fmla="*/ 18 w 36"/>
                <a:gd name="T5" fmla="*/ 167 h 167"/>
                <a:gd name="T6" fmla="*/ 0 w 36"/>
                <a:gd name="T7" fmla="*/ 159 h 167"/>
                <a:gd name="T8" fmla="*/ 0 w 36"/>
                <a:gd name="T9" fmla="*/ 7 h 167"/>
                <a:gd name="T10" fmla="*/ 18 w 36"/>
                <a:gd name="T11" fmla="*/ 0 h 167"/>
                <a:gd name="T12" fmla="*/ 18 w 36"/>
                <a:gd name="T13" fmla="*/ 0 h 167"/>
                <a:gd name="T14" fmla="*/ 36 w 36"/>
                <a:gd name="T15" fmla="*/ 7 h 167"/>
                <a:gd name="T16" fmla="*/ 36 w 36"/>
                <a:gd name="T17" fmla="*/ 1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67">
                  <a:moveTo>
                    <a:pt x="36" y="159"/>
                  </a:moveTo>
                  <a:cubicBezTo>
                    <a:pt x="36" y="163"/>
                    <a:pt x="28" y="167"/>
                    <a:pt x="18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8" y="167"/>
                    <a:pt x="0" y="163"/>
                    <a:pt x="0" y="15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0"/>
                    <a:pt x="36" y="3"/>
                    <a:pt x="36" y="7"/>
                  </a:cubicBezTo>
                  <a:lnTo>
                    <a:pt x="36" y="159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75"/>
            <p:cNvSpPr/>
            <p:nvPr/>
          </p:nvSpPr>
          <p:spPr bwMode="auto">
            <a:xfrm>
              <a:off x="5767388" y="5756275"/>
              <a:ext cx="598488" cy="693738"/>
            </a:xfrm>
            <a:custGeom>
              <a:avLst/>
              <a:gdLst>
                <a:gd name="T0" fmla="*/ 233 w 332"/>
                <a:gd name="T1" fmla="*/ 271 h 383"/>
                <a:gd name="T2" fmla="*/ 316 w 332"/>
                <a:gd name="T3" fmla="*/ 257 h 383"/>
                <a:gd name="T4" fmla="*/ 220 w 332"/>
                <a:gd name="T5" fmla="*/ 185 h 383"/>
                <a:gd name="T6" fmla="*/ 292 w 332"/>
                <a:gd name="T7" fmla="*/ 164 h 383"/>
                <a:gd name="T8" fmla="*/ 209 w 332"/>
                <a:gd name="T9" fmla="*/ 107 h 383"/>
                <a:gd name="T10" fmla="*/ 243 w 332"/>
                <a:gd name="T11" fmla="*/ 92 h 383"/>
                <a:gd name="T12" fmla="*/ 167 w 332"/>
                <a:gd name="T13" fmla="*/ 0 h 383"/>
                <a:gd name="T14" fmla="*/ 80 w 332"/>
                <a:gd name="T15" fmla="*/ 91 h 383"/>
                <a:gd name="T16" fmla="*/ 122 w 332"/>
                <a:gd name="T17" fmla="*/ 108 h 383"/>
                <a:gd name="T18" fmla="*/ 40 w 332"/>
                <a:gd name="T19" fmla="*/ 164 h 383"/>
                <a:gd name="T20" fmla="*/ 112 w 332"/>
                <a:gd name="T21" fmla="*/ 185 h 383"/>
                <a:gd name="T22" fmla="*/ 16 w 332"/>
                <a:gd name="T23" fmla="*/ 257 h 383"/>
                <a:gd name="T24" fmla="*/ 99 w 332"/>
                <a:gd name="T25" fmla="*/ 271 h 383"/>
                <a:gd name="T26" fmla="*/ 0 w 332"/>
                <a:gd name="T27" fmla="*/ 354 h 383"/>
                <a:gd name="T28" fmla="*/ 166 w 332"/>
                <a:gd name="T29" fmla="*/ 383 h 383"/>
                <a:gd name="T30" fmla="*/ 332 w 332"/>
                <a:gd name="T31" fmla="*/ 354 h 383"/>
                <a:gd name="T32" fmla="*/ 233 w 332"/>
                <a:gd name="T33" fmla="*/ 27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83">
                  <a:moveTo>
                    <a:pt x="233" y="271"/>
                  </a:moveTo>
                  <a:cubicBezTo>
                    <a:pt x="258" y="272"/>
                    <a:pt x="297" y="269"/>
                    <a:pt x="316" y="257"/>
                  </a:cubicBezTo>
                  <a:cubicBezTo>
                    <a:pt x="279" y="242"/>
                    <a:pt x="239" y="210"/>
                    <a:pt x="220" y="185"/>
                  </a:cubicBezTo>
                  <a:cubicBezTo>
                    <a:pt x="252" y="181"/>
                    <a:pt x="267" y="181"/>
                    <a:pt x="292" y="164"/>
                  </a:cubicBezTo>
                  <a:cubicBezTo>
                    <a:pt x="258" y="157"/>
                    <a:pt x="222" y="125"/>
                    <a:pt x="209" y="107"/>
                  </a:cubicBezTo>
                  <a:cubicBezTo>
                    <a:pt x="226" y="102"/>
                    <a:pt x="227" y="101"/>
                    <a:pt x="243" y="92"/>
                  </a:cubicBezTo>
                  <a:cubicBezTo>
                    <a:pt x="202" y="70"/>
                    <a:pt x="175" y="30"/>
                    <a:pt x="167" y="0"/>
                  </a:cubicBezTo>
                  <a:cubicBezTo>
                    <a:pt x="151" y="48"/>
                    <a:pt x="126" y="75"/>
                    <a:pt x="80" y="91"/>
                  </a:cubicBezTo>
                  <a:cubicBezTo>
                    <a:pt x="94" y="101"/>
                    <a:pt x="107" y="105"/>
                    <a:pt x="122" y="108"/>
                  </a:cubicBezTo>
                  <a:cubicBezTo>
                    <a:pt x="109" y="126"/>
                    <a:pt x="74" y="157"/>
                    <a:pt x="40" y="164"/>
                  </a:cubicBezTo>
                  <a:cubicBezTo>
                    <a:pt x="64" y="181"/>
                    <a:pt x="80" y="181"/>
                    <a:pt x="112" y="185"/>
                  </a:cubicBezTo>
                  <a:cubicBezTo>
                    <a:pt x="92" y="210"/>
                    <a:pt x="53" y="242"/>
                    <a:pt x="16" y="257"/>
                  </a:cubicBezTo>
                  <a:cubicBezTo>
                    <a:pt x="35" y="269"/>
                    <a:pt x="73" y="272"/>
                    <a:pt x="99" y="271"/>
                  </a:cubicBezTo>
                  <a:cubicBezTo>
                    <a:pt x="85" y="297"/>
                    <a:pt x="28" y="342"/>
                    <a:pt x="0" y="354"/>
                  </a:cubicBezTo>
                  <a:cubicBezTo>
                    <a:pt x="59" y="380"/>
                    <a:pt x="119" y="383"/>
                    <a:pt x="166" y="383"/>
                  </a:cubicBezTo>
                  <a:cubicBezTo>
                    <a:pt x="214" y="383"/>
                    <a:pt x="273" y="380"/>
                    <a:pt x="332" y="354"/>
                  </a:cubicBezTo>
                  <a:cubicBezTo>
                    <a:pt x="304" y="342"/>
                    <a:pt x="246" y="297"/>
                    <a:pt x="233" y="271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76"/>
            <p:cNvSpPr/>
            <p:nvPr/>
          </p:nvSpPr>
          <p:spPr bwMode="auto">
            <a:xfrm>
              <a:off x="6351588" y="6188075"/>
              <a:ext cx="85725" cy="392113"/>
            </a:xfrm>
            <a:custGeom>
              <a:avLst/>
              <a:gdLst>
                <a:gd name="T0" fmla="*/ 47 w 47"/>
                <a:gd name="T1" fmla="*/ 208 h 217"/>
                <a:gd name="T2" fmla="*/ 23 w 47"/>
                <a:gd name="T3" fmla="*/ 217 h 217"/>
                <a:gd name="T4" fmla="*/ 23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3 w 47"/>
                <a:gd name="T11" fmla="*/ 0 h 217"/>
                <a:gd name="T12" fmla="*/ 23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77"/>
            <p:cNvSpPr/>
            <p:nvPr/>
          </p:nvSpPr>
          <p:spPr bwMode="auto">
            <a:xfrm>
              <a:off x="6003926" y="5481638"/>
              <a:ext cx="779463" cy="904875"/>
            </a:xfrm>
            <a:custGeom>
              <a:avLst/>
              <a:gdLst>
                <a:gd name="T0" fmla="*/ 304 w 432"/>
                <a:gd name="T1" fmla="*/ 354 h 500"/>
                <a:gd name="T2" fmla="*/ 412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7 w 432"/>
                <a:gd name="T11" fmla="*/ 120 h 500"/>
                <a:gd name="T12" fmla="*/ 218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0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6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0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78"/>
            <p:cNvSpPr/>
            <p:nvPr/>
          </p:nvSpPr>
          <p:spPr bwMode="auto">
            <a:xfrm>
              <a:off x="7075488" y="6249988"/>
              <a:ext cx="71438" cy="336550"/>
            </a:xfrm>
            <a:custGeom>
              <a:avLst/>
              <a:gdLst>
                <a:gd name="T0" fmla="*/ 40 w 40"/>
                <a:gd name="T1" fmla="*/ 178 h 186"/>
                <a:gd name="T2" fmla="*/ 20 w 40"/>
                <a:gd name="T3" fmla="*/ 186 h 186"/>
                <a:gd name="T4" fmla="*/ 20 w 40"/>
                <a:gd name="T5" fmla="*/ 186 h 186"/>
                <a:gd name="T6" fmla="*/ 0 w 40"/>
                <a:gd name="T7" fmla="*/ 178 h 186"/>
                <a:gd name="T8" fmla="*/ 0 w 40"/>
                <a:gd name="T9" fmla="*/ 8 h 186"/>
                <a:gd name="T10" fmla="*/ 20 w 40"/>
                <a:gd name="T11" fmla="*/ 0 h 186"/>
                <a:gd name="T12" fmla="*/ 20 w 40"/>
                <a:gd name="T13" fmla="*/ 0 h 186"/>
                <a:gd name="T14" fmla="*/ 40 w 40"/>
                <a:gd name="T15" fmla="*/ 8 h 186"/>
                <a:gd name="T16" fmla="*/ 40 w 40"/>
                <a:gd name="T1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6">
                  <a:moveTo>
                    <a:pt x="40" y="178"/>
                  </a:moveTo>
                  <a:cubicBezTo>
                    <a:pt x="40" y="183"/>
                    <a:pt x="31" y="186"/>
                    <a:pt x="20" y="186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9" y="186"/>
                    <a:pt x="0" y="183"/>
                    <a:pt x="0" y="17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3"/>
                    <a:pt x="40" y="8"/>
                  </a:cubicBezTo>
                  <a:lnTo>
                    <a:pt x="40" y="178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79"/>
            <p:cNvSpPr/>
            <p:nvPr/>
          </p:nvSpPr>
          <p:spPr bwMode="auto">
            <a:xfrm>
              <a:off x="6777038" y="5645150"/>
              <a:ext cx="666750" cy="774700"/>
            </a:xfrm>
            <a:custGeom>
              <a:avLst/>
              <a:gdLst>
                <a:gd name="T0" fmla="*/ 260 w 370"/>
                <a:gd name="T1" fmla="*/ 303 h 428"/>
                <a:gd name="T2" fmla="*/ 352 w 370"/>
                <a:gd name="T3" fmla="*/ 287 h 428"/>
                <a:gd name="T4" fmla="*/ 245 w 370"/>
                <a:gd name="T5" fmla="*/ 206 h 428"/>
                <a:gd name="T6" fmla="*/ 326 w 370"/>
                <a:gd name="T7" fmla="*/ 183 h 428"/>
                <a:gd name="T8" fmla="*/ 233 w 370"/>
                <a:gd name="T9" fmla="*/ 119 h 428"/>
                <a:gd name="T10" fmla="*/ 271 w 370"/>
                <a:gd name="T11" fmla="*/ 103 h 428"/>
                <a:gd name="T12" fmla="*/ 186 w 370"/>
                <a:gd name="T13" fmla="*/ 0 h 428"/>
                <a:gd name="T14" fmla="*/ 89 w 370"/>
                <a:gd name="T15" fmla="*/ 102 h 428"/>
                <a:gd name="T16" fmla="*/ 136 w 370"/>
                <a:gd name="T17" fmla="*/ 120 h 428"/>
                <a:gd name="T18" fmla="*/ 44 w 370"/>
                <a:gd name="T19" fmla="*/ 183 h 428"/>
                <a:gd name="T20" fmla="*/ 124 w 370"/>
                <a:gd name="T21" fmla="*/ 206 h 428"/>
                <a:gd name="T22" fmla="*/ 17 w 370"/>
                <a:gd name="T23" fmla="*/ 287 h 428"/>
                <a:gd name="T24" fmla="*/ 109 w 370"/>
                <a:gd name="T25" fmla="*/ 303 h 428"/>
                <a:gd name="T26" fmla="*/ 0 w 370"/>
                <a:gd name="T27" fmla="*/ 395 h 428"/>
                <a:gd name="T28" fmla="*/ 185 w 370"/>
                <a:gd name="T29" fmla="*/ 428 h 428"/>
                <a:gd name="T30" fmla="*/ 370 w 370"/>
                <a:gd name="T31" fmla="*/ 395 h 428"/>
                <a:gd name="T32" fmla="*/ 260 w 370"/>
                <a:gd name="T33" fmla="*/ 303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0" h="428">
                  <a:moveTo>
                    <a:pt x="260" y="303"/>
                  </a:moveTo>
                  <a:cubicBezTo>
                    <a:pt x="288" y="304"/>
                    <a:pt x="331" y="301"/>
                    <a:pt x="352" y="287"/>
                  </a:cubicBezTo>
                  <a:cubicBezTo>
                    <a:pt x="311" y="271"/>
                    <a:pt x="267" y="234"/>
                    <a:pt x="245" y="206"/>
                  </a:cubicBezTo>
                  <a:cubicBezTo>
                    <a:pt x="281" y="202"/>
                    <a:pt x="298" y="202"/>
                    <a:pt x="326" y="183"/>
                  </a:cubicBezTo>
                  <a:cubicBezTo>
                    <a:pt x="288" y="175"/>
                    <a:pt x="247" y="140"/>
                    <a:pt x="233" y="119"/>
                  </a:cubicBezTo>
                  <a:cubicBezTo>
                    <a:pt x="252" y="113"/>
                    <a:pt x="253" y="112"/>
                    <a:pt x="271" y="103"/>
                  </a:cubicBezTo>
                  <a:cubicBezTo>
                    <a:pt x="226" y="77"/>
                    <a:pt x="195" y="33"/>
                    <a:pt x="186" y="0"/>
                  </a:cubicBezTo>
                  <a:cubicBezTo>
                    <a:pt x="168" y="53"/>
                    <a:pt x="140" y="83"/>
                    <a:pt x="89" y="102"/>
                  </a:cubicBezTo>
                  <a:cubicBezTo>
                    <a:pt x="105" y="112"/>
                    <a:pt x="119" y="117"/>
                    <a:pt x="136" y="120"/>
                  </a:cubicBezTo>
                  <a:cubicBezTo>
                    <a:pt x="122" y="141"/>
                    <a:pt x="82" y="175"/>
                    <a:pt x="44" y="183"/>
                  </a:cubicBezTo>
                  <a:cubicBezTo>
                    <a:pt x="71" y="202"/>
                    <a:pt x="89" y="202"/>
                    <a:pt x="124" y="206"/>
                  </a:cubicBezTo>
                  <a:cubicBezTo>
                    <a:pt x="102" y="234"/>
                    <a:pt x="58" y="271"/>
                    <a:pt x="17" y="287"/>
                  </a:cubicBezTo>
                  <a:cubicBezTo>
                    <a:pt x="39" y="301"/>
                    <a:pt x="81" y="304"/>
                    <a:pt x="109" y="303"/>
                  </a:cubicBezTo>
                  <a:cubicBezTo>
                    <a:pt x="95" y="332"/>
                    <a:pt x="31" y="382"/>
                    <a:pt x="0" y="395"/>
                  </a:cubicBezTo>
                  <a:cubicBezTo>
                    <a:pt x="66" y="425"/>
                    <a:pt x="132" y="428"/>
                    <a:pt x="185" y="428"/>
                  </a:cubicBezTo>
                  <a:cubicBezTo>
                    <a:pt x="238" y="428"/>
                    <a:pt x="304" y="425"/>
                    <a:pt x="370" y="395"/>
                  </a:cubicBezTo>
                  <a:cubicBezTo>
                    <a:pt x="339" y="382"/>
                    <a:pt x="275" y="332"/>
                    <a:pt x="260" y="303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80"/>
            <p:cNvSpPr/>
            <p:nvPr/>
          </p:nvSpPr>
          <p:spPr bwMode="auto">
            <a:xfrm>
              <a:off x="6738938" y="6238875"/>
              <a:ext cx="77788" cy="360363"/>
            </a:xfrm>
            <a:custGeom>
              <a:avLst/>
              <a:gdLst>
                <a:gd name="T0" fmla="*/ 43 w 43"/>
                <a:gd name="T1" fmla="*/ 190 h 199"/>
                <a:gd name="T2" fmla="*/ 22 w 43"/>
                <a:gd name="T3" fmla="*/ 199 h 199"/>
                <a:gd name="T4" fmla="*/ 22 w 43"/>
                <a:gd name="T5" fmla="*/ 199 h 199"/>
                <a:gd name="T6" fmla="*/ 0 w 43"/>
                <a:gd name="T7" fmla="*/ 190 h 199"/>
                <a:gd name="T8" fmla="*/ 0 w 43"/>
                <a:gd name="T9" fmla="*/ 9 h 199"/>
                <a:gd name="T10" fmla="*/ 22 w 43"/>
                <a:gd name="T11" fmla="*/ 0 h 199"/>
                <a:gd name="T12" fmla="*/ 22 w 43"/>
                <a:gd name="T13" fmla="*/ 0 h 199"/>
                <a:gd name="T14" fmla="*/ 43 w 43"/>
                <a:gd name="T15" fmla="*/ 9 h 199"/>
                <a:gd name="T16" fmla="*/ 43 w 43"/>
                <a:gd name="T17" fmla="*/ 1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99">
                  <a:moveTo>
                    <a:pt x="43" y="190"/>
                  </a:moveTo>
                  <a:cubicBezTo>
                    <a:pt x="43" y="195"/>
                    <a:pt x="34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10" y="199"/>
                    <a:pt x="0" y="195"/>
                    <a:pt x="0" y="19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3" y="4"/>
                    <a:pt x="43" y="9"/>
                  </a:cubicBezTo>
                  <a:lnTo>
                    <a:pt x="43" y="19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1"/>
            <p:cNvSpPr/>
            <p:nvPr/>
          </p:nvSpPr>
          <p:spPr bwMode="auto">
            <a:xfrm>
              <a:off x="6421438" y="5592763"/>
              <a:ext cx="714375" cy="828675"/>
            </a:xfrm>
            <a:custGeom>
              <a:avLst/>
              <a:gdLst>
                <a:gd name="T0" fmla="*/ 278 w 396"/>
                <a:gd name="T1" fmla="*/ 324 h 458"/>
                <a:gd name="T2" fmla="*/ 377 w 396"/>
                <a:gd name="T3" fmla="*/ 307 h 458"/>
                <a:gd name="T4" fmla="*/ 263 w 396"/>
                <a:gd name="T5" fmla="*/ 221 h 458"/>
                <a:gd name="T6" fmla="*/ 349 w 396"/>
                <a:gd name="T7" fmla="*/ 196 h 458"/>
                <a:gd name="T8" fmla="*/ 249 w 396"/>
                <a:gd name="T9" fmla="*/ 128 h 458"/>
                <a:gd name="T10" fmla="*/ 290 w 396"/>
                <a:gd name="T11" fmla="*/ 111 h 458"/>
                <a:gd name="T12" fmla="*/ 199 w 396"/>
                <a:gd name="T13" fmla="*/ 0 h 458"/>
                <a:gd name="T14" fmla="*/ 95 w 396"/>
                <a:gd name="T15" fmla="*/ 109 h 458"/>
                <a:gd name="T16" fmla="*/ 146 w 396"/>
                <a:gd name="T17" fmla="*/ 129 h 458"/>
                <a:gd name="T18" fmla="*/ 47 w 396"/>
                <a:gd name="T19" fmla="*/ 196 h 458"/>
                <a:gd name="T20" fmla="*/ 133 w 396"/>
                <a:gd name="T21" fmla="*/ 221 h 458"/>
                <a:gd name="T22" fmla="*/ 19 w 396"/>
                <a:gd name="T23" fmla="*/ 307 h 458"/>
                <a:gd name="T24" fmla="*/ 118 w 396"/>
                <a:gd name="T25" fmla="*/ 324 h 458"/>
                <a:gd name="T26" fmla="*/ 0 w 396"/>
                <a:gd name="T27" fmla="*/ 423 h 458"/>
                <a:gd name="T28" fmla="*/ 199 w 396"/>
                <a:gd name="T29" fmla="*/ 458 h 458"/>
                <a:gd name="T30" fmla="*/ 396 w 396"/>
                <a:gd name="T31" fmla="*/ 423 h 458"/>
                <a:gd name="T32" fmla="*/ 278 w 396"/>
                <a:gd name="T33" fmla="*/ 32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6" h="458">
                  <a:moveTo>
                    <a:pt x="278" y="324"/>
                  </a:moveTo>
                  <a:cubicBezTo>
                    <a:pt x="308" y="325"/>
                    <a:pt x="354" y="322"/>
                    <a:pt x="377" y="307"/>
                  </a:cubicBezTo>
                  <a:cubicBezTo>
                    <a:pt x="333" y="290"/>
                    <a:pt x="286" y="251"/>
                    <a:pt x="263" y="221"/>
                  </a:cubicBezTo>
                  <a:cubicBezTo>
                    <a:pt x="300" y="216"/>
                    <a:pt x="319" y="216"/>
                    <a:pt x="349" y="196"/>
                  </a:cubicBezTo>
                  <a:cubicBezTo>
                    <a:pt x="308" y="188"/>
                    <a:pt x="265" y="150"/>
                    <a:pt x="249" y="128"/>
                  </a:cubicBezTo>
                  <a:cubicBezTo>
                    <a:pt x="270" y="122"/>
                    <a:pt x="271" y="121"/>
                    <a:pt x="290" y="111"/>
                  </a:cubicBezTo>
                  <a:cubicBezTo>
                    <a:pt x="241" y="83"/>
                    <a:pt x="208" y="36"/>
                    <a:pt x="199" y="0"/>
                  </a:cubicBezTo>
                  <a:cubicBezTo>
                    <a:pt x="180" y="57"/>
                    <a:pt x="150" y="90"/>
                    <a:pt x="95" y="109"/>
                  </a:cubicBezTo>
                  <a:cubicBezTo>
                    <a:pt x="112" y="121"/>
                    <a:pt x="127" y="126"/>
                    <a:pt x="146" y="129"/>
                  </a:cubicBezTo>
                  <a:cubicBezTo>
                    <a:pt x="130" y="151"/>
                    <a:pt x="88" y="188"/>
                    <a:pt x="47" y="196"/>
                  </a:cubicBezTo>
                  <a:cubicBezTo>
                    <a:pt x="77" y="216"/>
                    <a:pt x="96" y="216"/>
                    <a:pt x="133" y="221"/>
                  </a:cubicBezTo>
                  <a:cubicBezTo>
                    <a:pt x="110" y="251"/>
                    <a:pt x="63" y="290"/>
                    <a:pt x="19" y="307"/>
                  </a:cubicBezTo>
                  <a:cubicBezTo>
                    <a:pt x="42" y="322"/>
                    <a:pt x="87" y="325"/>
                    <a:pt x="118" y="324"/>
                  </a:cubicBezTo>
                  <a:cubicBezTo>
                    <a:pt x="102" y="355"/>
                    <a:pt x="33" y="409"/>
                    <a:pt x="0" y="423"/>
                  </a:cubicBezTo>
                  <a:cubicBezTo>
                    <a:pt x="71" y="454"/>
                    <a:pt x="142" y="458"/>
                    <a:pt x="199" y="458"/>
                  </a:cubicBezTo>
                  <a:cubicBezTo>
                    <a:pt x="255" y="458"/>
                    <a:pt x="325" y="454"/>
                    <a:pt x="396" y="423"/>
                  </a:cubicBezTo>
                  <a:cubicBezTo>
                    <a:pt x="363" y="409"/>
                    <a:pt x="294" y="355"/>
                    <a:pt x="278" y="324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82"/>
            <p:cNvSpPr/>
            <p:nvPr/>
          </p:nvSpPr>
          <p:spPr bwMode="auto">
            <a:xfrm>
              <a:off x="7810501" y="6232525"/>
              <a:ext cx="76200" cy="354013"/>
            </a:xfrm>
            <a:custGeom>
              <a:avLst/>
              <a:gdLst>
                <a:gd name="T0" fmla="*/ 42 w 42"/>
                <a:gd name="T1" fmla="*/ 187 h 195"/>
                <a:gd name="T2" fmla="*/ 21 w 42"/>
                <a:gd name="T3" fmla="*/ 195 h 195"/>
                <a:gd name="T4" fmla="*/ 21 w 42"/>
                <a:gd name="T5" fmla="*/ 195 h 195"/>
                <a:gd name="T6" fmla="*/ 0 w 42"/>
                <a:gd name="T7" fmla="*/ 187 h 195"/>
                <a:gd name="T8" fmla="*/ 0 w 42"/>
                <a:gd name="T9" fmla="*/ 9 h 195"/>
                <a:gd name="T10" fmla="*/ 21 w 42"/>
                <a:gd name="T11" fmla="*/ 0 h 195"/>
                <a:gd name="T12" fmla="*/ 21 w 42"/>
                <a:gd name="T13" fmla="*/ 0 h 195"/>
                <a:gd name="T14" fmla="*/ 42 w 42"/>
                <a:gd name="T15" fmla="*/ 9 h 195"/>
                <a:gd name="T16" fmla="*/ 42 w 42"/>
                <a:gd name="T17" fmla="*/ 18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95">
                  <a:moveTo>
                    <a:pt x="42" y="187"/>
                  </a:moveTo>
                  <a:cubicBezTo>
                    <a:pt x="42" y="191"/>
                    <a:pt x="33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0" y="195"/>
                    <a:pt x="0" y="191"/>
                    <a:pt x="0" y="18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3" y="0"/>
                    <a:pt x="42" y="4"/>
                    <a:pt x="42" y="9"/>
                  </a:cubicBezTo>
                  <a:lnTo>
                    <a:pt x="42" y="187"/>
                  </a:ln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83"/>
            <p:cNvSpPr/>
            <p:nvPr/>
          </p:nvSpPr>
          <p:spPr bwMode="auto">
            <a:xfrm>
              <a:off x="7508876" y="5624513"/>
              <a:ext cx="677863" cy="787400"/>
            </a:xfrm>
            <a:custGeom>
              <a:avLst/>
              <a:gdLst>
                <a:gd name="T0" fmla="*/ 265 w 376"/>
                <a:gd name="T1" fmla="*/ 308 h 435"/>
                <a:gd name="T2" fmla="*/ 358 w 376"/>
                <a:gd name="T3" fmla="*/ 292 h 435"/>
                <a:gd name="T4" fmla="*/ 250 w 376"/>
                <a:gd name="T5" fmla="*/ 210 h 435"/>
                <a:gd name="T6" fmla="*/ 332 w 376"/>
                <a:gd name="T7" fmla="*/ 186 h 435"/>
                <a:gd name="T8" fmla="*/ 237 w 376"/>
                <a:gd name="T9" fmla="*/ 122 h 435"/>
                <a:gd name="T10" fmla="*/ 276 w 376"/>
                <a:gd name="T11" fmla="*/ 105 h 435"/>
                <a:gd name="T12" fmla="*/ 190 w 376"/>
                <a:gd name="T13" fmla="*/ 0 h 435"/>
                <a:gd name="T14" fmla="*/ 91 w 376"/>
                <a:gd name="T15" fmla="*/ 104 h 435"/>
                <a:gd name="T16" fmla="*/ 139 w 376"/>
                <a:gd name="T17" fmla="*/ 123 h 435"/>
                <a:gd name="T18" fmla="*/ 45 w 376"/>
                <a:gd name="T19" fmla="*/ 186 h 435"/>
                <a:gd name="T20" fmla="*/ 127 w 376"/>
                <a:gd name="T21" fmla="*/ 210 h 435"/>
                <a:gd name="T22" fmla="*/ 18 w 376"/>
                <a:gd name="T23" fmla="*/ 292 h 435"/>
                <a:gd name="T24" fmla="*/ 112 w 376"/>
                <a:gd name="T25" fmla="*/ 308 h 435"/>
                <a:gd name="T26" fmla="*/ 0 w 376"/>
                <a:gd name="T27" fmla="*/ 402 h 435"/>
                <a:gd name="T28" fmla="*/ 189 w 376"/>
                <a:gd name="T29" fmla="*/ 435 h 435"/>
                <a:gd name="T30" fmla="*/ 376 w 376"/>
                <a:gd name="T31" fmla="*/ 402 h 435"/>
                <a:gd name="T32" fmla="*/ 265 w 376"/>
                <a:gd name="T33" fmla="*/ 30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6" h="435">
                  <a:moveTo>
                    <a:pt x="265" y="308"/>
                  </a:moveTo>
                  <a:cubicBezTo>
                    <a:pt x="293" y="309"/>
                    <a:pt x="337" y="306"/>
                    <a:pt x="358" y="292"/>
                  </a:cubicBezTo>
                  <a:cubicBezTo>
                    <a:pt x="317" y="275"/>
                    <a:pt x="272" y="238"/>
                    <a:pt x="250" y="210"/>
                  </a:cubicBezTo>
                  <a:cubicBezTo>
                    <a:pt x="285" y="205"/>
                    <a:pt x="303" y="205"/>
                    <a:pt x="332" y="186"/>
                  </a:cubicBezTo>
                  <a:cubicBezTo>
                    <a:pt x="293" y="179"/>
                    <a:pt x="252" y="142"/>
                    <a:pt x="237" y="122"/>
                  </a:cubicBezTo>
                  <a:cubicBezTo>
                    <a:pt x="257" y="116"/>
                    <a:pt x="258" y="115"/>
                    <a:pt x="276" y="105"/>
                  </a:cubicBezTo>
                  <a:cubicBezTo>
                    <a:pt x="230" y="79"/>
                    <a:pt x="198" y="34"/>
                    <a:pt x="190" y="0"/>
                  </a:cubicBezTo>
                  <a:cubicBezTo>
                    <a:pt x="171" y="54"/>
                    <a:pt x="142" y="85"/>
                    <a:pt x="91" y="104"/>
                  </a:cubicBezTo>
                  <a:cubicBezTo>
                    <a:pt x="107" y="115"/>
                    <a:pt x="121" y="119"/>
                    <a:pt x="139" y="123"/>
                  </a:cubicBezTo>
                  <a:cubicBezTo>
                    <a:pt x="124" y="144"/>
                    <a:pt x="84" y="179"/>
                    <a:pt x="45" y="186"/>
                  </a:cubicBezTo>
                  <a:cubicBezTo>
                    <a:pt x="73" y="205"/>
                    <a:pt x="91" y="205"/>
                    <a:pt x="127" y="210"/>
                  </a:cubicBezTo>
                  <a:cubicBezTo>
                    <a:pt x="105" y="238"/>
                    <a:pt x="60" y="275"/>
                    <a:pt x="18" y="292"/>
                  </a:cubicBezTo>
                  <a:cubicBezTo>
                    <a:pt x="40" y="306"/>
                    <a:pt x="83" y="309"/>
                    <a:pt x="112" y="308"/>
                  </a:cubicBezTo>
                  <a:cubicBezTo>
                    <a:pt x="97" y="338"/>
                    <a:pt x="32" y="388"/>
                    <a:pt x="0" y="402"/>
                  </a:cubicBezTo>
                  <a:cubicBezTo>
                    <a:pt x="67" y="431"/>
                    <a:pt x="135" y="435"/>
                    <a:pt x="189" y="435"/>
                  </a:cubicBezTo>
                  <a:cubicBezTo>
                    <a:pt x="243" y="435"/>
                    <a:pt x="309" y="431"/>
                    <a:pt x="376" y="402"/>
                  </a:cubicBezTo>
                  <a:cubicBezTo>
                    <a:pt x="345" y="388"/>
                    <a:pt x="279" y="338"/>
                    <a:pt x="265" y="308"/>
                  </a:cubicBezTo>
                  <a:close/>
                </a:path>
              </a:pathLst>
            </a:custGeom>
            <a:solidFill>
              <a:srgbClr val="4F8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84"/>
            <p:cNvSpPr/>
            <p:nvPr/>
          </p:nvSpPr>
          <p:spPr bwMode="auto">
            <a:xfrm>
              <a:off x="7412038" y="6188075"/>
              <a:ext cx="84138" cy="392113"/>
            </a:xfrm>
            <a:custGeom>
              <a:avLst/>
              <a:gdLst>
                <a:gd name="T0" fmla="*/ 47 w 47"/>
                <a:gd name="T1" fmla="*/ 208 h 217"/>
                <a:gd name="T2" fmla="*/ 23 w 47"/>
                <a:gd name="T3" fmla="*/ 217 h 217"/>
                <a:gd name="T4" fmla="*/ 23 w 47"/>
                <a:gd name="T5" fmla="*/ 217 h 217"/>
                <a:gd name="T6" fmla="*/ 0 w 47"/>
                <a:gd name="T7" fmla="*/ 208 h 217"/>
                <a:gd name="T8" fmla="*/ 0 w 47"/>
                <a:gd name="T9" fmla="*/ 9 h 217"/>
                <a:gd name="T10" fmla="*/ 23 w 47"/>
                <a:gd name="T11" fmla="*/ 0 h 217"/>
                <a:gd name="T12" fmla="*/ 23 w 47"/>
                <a:gd name="T13" fmla="*/ 0 h 217"/>
                <a:gd name="T14" fmla="*/ 47 w 47"/>
                <a:gd name="T15" fmla="*/ 9 h 217"/>
                <a:gd name="T16" fmla="*/ 47 w 47"/>
                <a:gd name="T17" fmla="*/ 20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17">
                  <a:moveTo>
                    <a:pt x="47" y="208"/>
                  </a:moveTo>
                  <a:cubicBezTo>
                    <a:pt x="47" y="213"/>
                    <a:pt x="36" y="217"/>
                    <a:pt x="23" y="217"/>
                  </a:cubicBezTo>
                  <a:cubicBezTo>
                    <a:pt x="23" y="217"/>
                    <a:pt x="23" y="217"/>
                    <a:pt x="23" y="217"/>
                  </a:cubicBezTo>
                  <a:cubicBezTo>
                    <a:pt x="10" y="217"/>
                    <a:pt x="0" y="213"/>
                    <a:pt x="0" y="20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6" y="0"/>
                    <a:pt x="47" y="4"/>
                    <a:pt x="47" y="9"/>
                  </a:cubicBezTo>
                  <a:lnTo>
                    <a:pt x="47" y="208"/>
                  </a:ln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85"/>
            <p:cNvSpPr/>
            <p:nvPr/>
          </p:nvSpPr>
          <p:spPr bwMode="auto">
            <a:xfrm>
              <a:off x="7064376" y="5481638"/>
              <a:ext cx="777875" cy="904875"/>
            </a:xfrm>
            <a:custGeom>
              <a:avLst/>
              <a:gdLst>
                <a:gd name="T0" fmla="*/ 304 w 432"/>
                <a:gd name="T1" fmla="*/ 354 h 500"/>
                <a:gd name="T2" fmla="*/ 412 w 432"/>
                <a:gd name="T3" fmla="*/ 335 h 500"/>
                <a:gd name="T4" fmla="*/ 287 w 432"/>
                <a:gd name="T5" fmla="*/ 241 h 500"/>
                <a:gd name="T6" fmla="*/ 381 w 432"/>
                <a:gd name="T7" fmla="*/ 213 h 500"/>
                <a:gd name="T8" fmla="*/ 272 w 432"/>
                <a:gd name="T9" fmla="*/ 139 h 500"/>
                <a:gd name="T10" fmla="*/ 317 w 432"/>
                <a:gd name="T11" fmla="*/ 120 h 500"/>
                <a:gd name="T12" fmla="*/ 218 w 432"/>
                <a:gd name="T13" fmla="*/ 0 h 500"/>
                <a:gd name="T14" fmla="*/ 104 w 432"/>
                <a:gd name="T15" fmla="*/ 119 h 500"/>
                <a:gd name="T16" fmla="*/ 159 w 432"/>
                <a:gd name="T17" fmla="*/ 141 h 500"/>
                <a:gd name="T18" fmla="*/ 51 w 432"/>
                <a:gd name="T19" fmla="*/ 213 h 500"/>
                <a:gd name="T20" fmla="*/ 145 w 432"/>
                <a:gd name="T21" fmla="*/ 241 h 500"/>
                <a:gd name="T22" fmla="*/ 21 w 432"/>
                <a:gd name="T23" fmla="*/ 335 h 500"/>
                <a:gd name="T24" fmla="*/ 128 w 432"/>
                <a:gd name="T25" fmla="*/ 354 h 500"/>
                <a:gd name="T26" fmla="*/ 0 w 432"/>
                <a:gd name="T27" fmla="*/ 461 h 500"/>
                <a:gd name="T28" fmla="*/ 217 w 432"/>
                <a:gd name="T29" fmla="*/ 500 h 500"/>
                <a:gd name="T30" fmla="*/ 432 w 432"/>
                <a:gd name="T31" fmla="*/ 461 h 500"/>
                <a:gd name="T32" fmla="*/ 304 w 432"/>
                <a:gd name="T33" fmla="*/ 35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2" h="500">
                  <a:moveTo>
                    <a:pt x="304" y="354"/>
                  </a:moveTo>
                  <a:cubicBezTo>
                    <a:pt x="337" y="355"/>
                    <a:pt x="387" y="351"/>
                    <a:pt x="412" y="335"/>
                  </a:cubicBezTo>
                  <a:cubicBezTo>
                    <a:pt x="364" y="316"/>
                    <a:pt x="312" y="273"/>
                    <a:pt x="287" y="241"/>
                  </a:cubicBezTo>
                  <a:cubicBezTo>
                    <a:pt x="328" y="236"/>
                    <a:pt x="348" y="236"/>
                    <a:pt x="381" y="213"/>
                  </a:cubicBezTo>
                  <a:cubicBezTo>
                    <a:pt x="337" y="205"/>
                    <a:pt x="289" y="163"/>
                    <a:pt x="272" y="139"/>
                  </a:cubicBezTo>
                  <a:cubicBezTo>
                    <a:pt x="295" y="133"/>
                    <a:pt x="296" y="131"/>
                    <a:pt x="317" y="120"/>
                  </a:cubicBezTo>
                  <a:cubicBezTo>
                    <a:pt x="264" y="91"/>
                    <a:pt x="228" y="39"/>
                    <a:pt x="218" y="0"/>
                  </a:cubicBezTo>
                  <a:cubicBezTo>
                    <a:pt x="196" y="62"/>
                    <a:pt x="163" y="97"/>
                    <a:pt x="104" y="119"/>
                  </a:cubicBezTo>
                  <a:cubicBezTo>
                    <a:pt x="123" y="131"/>
                    <a:pt x="139" y="137"/>
                    <a:pt x="159" y="141"/>
                  </a:cubicBezTo>
                  <a:cubicBezTo>
                    <a:pt x="142" y="165"/>
                    <a:pt x="96" y="205"/>
                    <a:pt x="51" y="213"/>
                  </a:cubicBezTo>
                  <a:cubicBezTo>
                    <a:pt x="84" y="236"/>
                    <a:pt x="104" y="236"/>
                    <a:pt x="145" y="241"/>
                  </a:cubicBezTo>
                  <a:cubicBezTo>
                    <a:pt x="120" y="273"/>
                    <a:pt x="68" y="316"/>
                    <a:pt x="21" y="335"/>
                  </a:cubicBezTo>
                  <a:cubicBezTo>
                    <a:pt x="46" y="351"/>
                    <a:pt x="95" y="355"/>
                    <a:pt x="128" y="354"/>
                  </a:cubicBezTo>
                  <a:cubicBezTo>
                    <a:pt x="111" y="388"/>
                    <a:pt x="36" y="446"/>
                    <a:pt x="0" y="461"/>
                  </a:cubicBezTo>
                  <a:cubicBezTo>
                    <a:pt x="77" y="496"/>
                    <a:pt x="155" y="500"/>
                    <a:pt x="217" y="500"/>
                  </a:cubicBezTo>
                  <a:cubicBezTo>
                    <a:pt x="279" y="500"/>
                    <a:pt x="355" y="496"/>
                    <a:pt x="432" y="461"/>
                  </a:cubicBezTo>
                  <a:cubicBezTo>
                    <a:pt x="396" y="446"/>
                    <a:pt x="321" y="388"/>
                    <a:pt x="304" y="354"/>
                  </a:cubicBezTo>
                  <a:close/>
                </a:path>
              </a:pathLst>
            </a:custGeom>
            <a:solidFill>
              <a:srgbClr val="699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86"/>
            <p:cNvSpPr/>
            <p:nvPr/>
          </p:nvSpPr>
          <p:spPr bwMode="auto">
            <a:xfrm>
              <a:off x="7470776" y="6321425"/>
              <a:ext cx="61913" cy="284163"/>
            </a:xfrm>
            <a:custGeom>
              <a:avLst/>
              <a:gdLst>
                <a:gd name="T0" fmla="*/ 34 w 34"/>
                <a:gd name="T1" fmla="*/ 150 h 157"/>
                <a:gd name="T2" fmla="*/ 17 w 34"/>
                <a:gd name="T3" fmla="*/ 157 h 157"/>
                <a:gd name="T4" fmla="*/ 17 w 34"/>
                <a:gd name="T5" fmla="*/ 157 h 157"/>
                <a:gd name="T6" fmla="*/ 0 w 34"/>
                <a:gd name="T7" fmla="*/ 150 h 157"/>
                <a:gd name="T8" fmla="*/ 0 w 34"/>
                <a:gd name="T9" fmla="*/ 7 h 157"/>
                <a:gd name="T10" fmla="*/ 17 w 34"/>
                <a:gd name="T11" fmla="*/ 0 h 157"/>
                <a:gd name="T12" fmla="*/ 17 w 34"/>
                <a:gd name="T13" fmla="*/ 0 h 157"/>
                <a:gd name="T14" fmla="*/ 34 w 34"/>
                <a:gd name="T15" fmla="*/ 7 h 157"/>
                <a:gd name="T16" fmla="*/ 34 w 34"/>
                <a:gd name="T17" fmla="*/ 15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57">
                  <a:moveTo>
                    <a:pt x="34" y="150"/>
                  </a:moveTo>
                  <a:cubicBezTo>
                    <a:pt x="34" y="154"/>
                    <a:pt x="27" y="157"/>
                    <a:pt x="17" y="157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8" y="157"/>
                    <a:pt x="0" y="154"/>
                    <a:pt x="0" y="1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4" y="3"/>
                    <a:pt x="34" y="7"/>
                  </a:cubicBezTo>
                  <a:lnTo>
                    <a:pt x="34" y="150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87"/>
            <p:cNvSpPr/>
            <p:nvPr/>
          </p:nvSpPr>
          <p:spPr bwMode="auto">
            <a:xfrm>
              <a:off x="7221538" y="5808663"/>
              <a:ext cx="563563" cy="655638"/>
            </a:xfrm>
            <a:custGeom>
              <a:avLst/>
              <a:gdLst>
                <a:gd name="T0" fmla="*/ 220 w 313"/>
                <a:gd name="T1" fmla="*/ 257 h 362"/>
                <a:gd name="T2" fmla="*/ 298 w 313"/>
                <a:gd name="T3" fmla="*/ 243 h 362"/>
                <a:gd name="T4" fmla="*/ 207 w 313"/>
                <a:gd name="T5" fmla="*/ 175 h 362"/>
                <a:gd name="T6" fmla="*/ 275 w 313"/>
                <a:gd name="T7" fmla="*/ 155 h 362"/>
                <a:gd name="T8" fmla="*/ 197 w 313"/>
                <a:gd name="T9" fmla="*/ 101 h 362"/>
                <a:gd name="T10" fmla="*/ 229 w 313"/>
                <a:gd name="T11" fmla="*/ 88 h 362"/>
                <a:gd name="T12" fmla="*/ 157 w 313"/>
                <a:gd name="T13" fmla="*/ 0 h 362"/>
                <a:gd name="T14" fmla="*/ 75 w 313"/>
                <a:gd name="T15" fmla="*/ 87 h 362"/>
                <a:gd name="T16" fmla="*/ 115 w 313"/>
                <a:gd name="T17" fmla="*/ 102 h 362"/>
                <a:gd name="T18" fmla="*/ 37 w 313"/>
                <a:gd name="T19" fmla="*/ 155 h 362"/>
                <a:gd name="T20" fmla="*/ 105 w 313"/>
                <a:gd name="T21" fmla="*/ 175 h 362"/>
                <a:gd name="T22" fmla="*/ 15 w 313"/>
                <a:gd name="T23" fmla="*/ 243 h 362"/>
                <a:gd name="T24" fmla="*/ 93 w 313"/>
                <a:gd name="T25" fmla="*/ 257 h 362"/>
                <a:gd name="T26" fmla="*/ 0 w 313"/>
                <a:gd name="T27" fmla="*/ 335 h 362"/>
                <a:gd name="T28" fmla="*/ 157 w 313"/>
                <a:gd name="T29" fmla="*/ 362 h 362"/>
                <a:gd name="T30" fmla="*/ 313 w 313"/>
                <a:gd name="T31" fmla="*/ 335 h 362"/>
                <a:gd name="T32" fmla="*/ 220 w 313"/>
                <a:gd name="T33" fmla="*/ 25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3" h="362">
                  <a:moveTo>
                    <a:pt x="220" y="257"/>
                  </a:moveTo>
                  <a:cubicBezTo>
                    <a:pt x="244" y="257"/>
                    <a:pt x="280" y="255"/>
                    <a:pt x="298" y="243"/>
                  </a:cubicBezTo>
                  <a:cubicBezTo>
                    <a:pt x="263" y="229"/>
                    <a:pt x="226" y="199"/>
                    <a:pt x="207" y="175"/>
                  </a:cubicBezTo>
                  <a:cubicBezTo>
                    <a:pt x="237" y="171"/>
                    <a:pt x="252" y="171"/>
                    <a:pt x="275" y="155"/>
                  </a:cubicBezTo>
                  <a:cubicBezTo>
                    <a:pt x="243" y="149"/>
                    <a:pt x="209" y="119"/>
                    <a:pt x="197" y="101"/>
                  </a:cubicBezTo>
                  <a:cubicBezTo>
                    <a:pt x="213" y="97"/>
                    <a:pt x="214" y="96"/>
                    <a:pt x="229" y="88"/>
                  </a:cubicBezTo>
                  <a:cubicBezTo>
                    <a:pt x="191" y="66"/>
                    <a:pt x="165" y="29"/>
                    <a:pt x="157" y="0"/>
                  </a:cubicBezTo>
                  <a:cubicBezTo>
                    <a:pt x="142" y="45"/>
                    <a:pt x="118" y="71"/>
                    <a:pt x="75" y="87"/>
                  </a:cubicBezTo>
                  <a:cubicBezTo>
                    <a:pt x="89" y="96"/>
                    <a:pt x="100" y="99"/>
                    <a:pt x="115" y="102"/>
                  </a:cubicBezTo>
                  <a:cubicBezTo>
                    <a:pt x="103" y="120"/>
                    <a:pt x="69" y="149"/>
                    <a:pt x="37" y="155"/>
                  </a:cubicBezTo>
                  <a:cubicBezTo>
                    <a:pt x="60" y="171"/>
                    <a:pt x="75" y="171"/>
                    <a:pt x="105" y="175"/>
                  </a:cubicBezTo>
                  <a:cubicBezTo>
                    <a:pt x="87" y="199"/>
                    <a:pt x="49" y="229"/>
                    <a:pt x="15" y="243"/>
                  </a:cubicBezTo>
                  <a:cubicBezTo>
                    <a:pt x="33" y="255"/>
                    <a:pt x="69" y="257"/>
                    <a:pt x="93" y="257"/>
                  </a:cubicBezTo>
                  <a:cubicBezTo>
                    <a:pt x="80" y="281"/>
                    <a:pt x="26" y="324"/>
                    <a:pt x="0" y="335"/>
                  </a:cubicBezTo>
                  <a:cubicBezTo>
                    <a:pt x="55" y="359"/>
                    <a:pt x="112" y="362"/>
                    <a:pt x="157" y="362"/>
                  </a:cubicBezTo>
                  <a:cubicBezTo>
                    <a:pt x="202" y="362"/>
                    <a:pt x="257" y="359"/>
                    <a:pt x="313" y="335"/>
                  </a:cubicBezTo>
                  <a:cubicBezTo>
                    <a:pt x="286" y="324"/>
                    <a:pt x="232" y="281"/>
                    <a:pt x="220" y="257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88"/>
            <p:cNvSpPr/>
            <p:nvPr/>
          </p:nvSpPr>
          <p:spPr bwMode="auto">
            <a:xfrm>
              <a:off x="8169276" y="6224588"/>
              <a:ext cx="80963" cy="371475"/>
            </a:xfrm>
            <a:custGeom>
              <a:avLst/>
              <a:gdLst>
                <a:gd name="T0" fmla="*/ 45 w 45"/>
                <a:gd name="T1" fmla="*/ 197 h 206"/>
                <a:gd name="T2" fmla="*/ 23 w 45"/>
                <a:gd name="T3" fmla="*/ 206 h 206"/>
                <a:gd name="T4" fmla="*/ 23 w 45"/>
                <a:gd name="T5" fmla="*/ 206 h 206"/>
                <a:gd name="T6" fmla="*/ 0 w 45"/>
                <a:gd name="T7" fmla="*/ 197 h 206"/>
                <a:gd name="T8" fmla="*/ 0 w 45"/>
                <a:gd name="T9" fmla="*/ 9 h 206"/>
                <a:gd name="T10" fmla="*/ 23 w 45"/>
                <a:gd name="T11" fmla="*/ 0 h 206"/>
                <a:gd name="T12" fmla="*/ 23 w 45"/>
                <a:gd name="T13" fmla="*/ 0 h 206"/>
                <a:gd name="T14" fmla="*/ 45 w 45"/>
                <a:gd name="T15" fmla="*/ 9 h 206"/>
                <a:gd name="T16" fmla="*/ 45 w 45"/>
                <a:gd name="T17" fmla="*/ 19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06">
                  <a:moveTo>
                    <a:pt x="45" y="197"/>
                  </a:moveTo>
                  <a:cubicBezTo>
                    <a:pt x="45" y="202"/>
                    <a:pt x="35" y="206"/>
                    <a:pt x="23" y="206"/>
                  </a:cubicBezTo>
                  <a:cubicBezTo>
                    <a:pt x="23" y="206"/>
                    <a:pt x="23" y="206"/>
                    <a:pt x="23" y="206"/>
                  </a:cubicBezTo>
                  <a:cubicBezTo>
                    <a:pt x="10" y="206"/>
                    <a:pt x="0" y="202"/>
                    <a:pt x="0" y="19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4"/>
                    <a:pt x="45" y="9"/>
                  </a:cubicBezTo>
                  <a:lnTo>
                    <a:pt x="45" y="197"/>
                  </a:ln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89"/>
            <p:cNvSpPr/>
            <p:nvPr/>
          </p:nvSpPr>
          <p:spPr bwMode="auto">
            <a:xfrm>
              <a:off x="7839076" y="5553075"/>
              <a:ext cx="741363" cy="858838"/>
            </a:xfrm>
            <a:custGeom>
              <a:avLst/>
              <a:gdLst>
                <a:gd name="T0" fmla="*/ 289 w 411"/>
                <a:gd name="T1" fmla="*/ 336 h 475"/>
                <a:gd name="T2" fmla="*/ 392 w 411"/>
                <a:gd name="T3" fmla="*/ 319 h 475"/>
                <a:gd name="T4" fmla="*/ 273 w 411"/>
                <a:gd name="T5" fmla="*/ 229 h 475"/>
                <a:gd name="T6" fmla="*/ 362 w 411"/>
                <a:gd name="T7" fmla="*/ 203 h 475"/>
                <a:gd name="T8" fmla="*/ 259 w 411"/>
                <a:gd name="T9" fmla="*/ 133 h 475"/>
                <a:gd name="T10" fmla="*/ 301 w 411"/>
                <a:gd name="T11" fmla="*/ 115 h 475"/>
                <a:gd name="T12" fmla="*/ 207 w 411"/>
                <a:gd name="T13" fmla="*/ 0 h 475"/>
                <a:gd name="T14" fmla="*/ 99 w 411"/>
                <a:gd name="T15" fmla="*/ 113 h 475"/>
                <a:gd name="T16" fmla="*/ 152 w 411"/>
                <a:gd name="T17" fmla="*/ 134 h 475"/>
                <a:gd name="T18" fmla="*/ 49 w 411"/>
                <a:gd name="T19" fmla="*/ 203 h 475"/>
                <a:gd name="T20" fmla="*/ 138 w 411"/>
                <a:gd name="T21" fmla="*/ 229 h 475"/>
                <a:gd name="T22" fmla="*/ 20 w 411"/>
                <a:gd name="T23" fmla="*/ 319 h 475"/>
                <a:gd name="T24" fmla="*/ 122 w 411"/>
                <a:gd name="T25" fmla="*/ 336 h 475"/>
                <a:gd name="T26" fmla="*/ 0 w 411"/>
                <a:gd name="T27" fmla="*/ 439 h 475"/>
                <a:gd name="T28" fmla="*/ 206 w 411"/>
                <a:gd name="T29" fmla="*/ 475 h 475"/>
                <a:gd name="T30" fmla="*/ 411 w 411"/>
                <a:gd name="T31" fmla="*/ 439 h 475"/>
                <a:gd name="T32" fmla="*/ 289 w 411"/>
                <a:gd name="T33" fmla="*/ 336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1" h="475">
                  <a:moveTo>
                    <a:pt x="289" y="336"/>
                  </a:moveTo>
                  <a:cubicBezTo>
                    <a:pt x="320" y="337"/>
                    <a:pt x="368" y="334"/>
                    <a:pt x="392" y="319"/>
                  </a:cubicBezTo>
                  <a:cubicBezTo>
                    <a:pt x="346" y="301"/>
                    <a:pt x="297" y="260"/>
                    <a:pt x="273" y="229"/>
                  </a:cubicBezTo>
                  <a:cubicBezTo>
                    <a:pt x="312" y="224"/>
                    <a:pt x="331" y="224"/>
                    <a:pt x="362" y="203"/>
                  </a:cubicBezTo>
                  <a:cubicBezTo>
                    <a:pt x="320" y="195"/>
                    <a:pt x="275" y="155"/>
                    <a:pt x="259" y="133"/>
                  </a:cubicBezTo>
                  <a:cubicBezTo>
                    <a:pt x="281" y="126"/>
                    <a:pt x="282" y="125"/>
                    <a:pt x="301" y="115"/>
                  </a:cubicBezTo>
                  <a:cubicBezTo>
                    <a:pt x="251" y="86"/>
                    <a:pt x="217" y="37"/>
                    <a:pt x="207" y="0"/>
                  </a:cubicBezTo>
                  <a:cubicBezTo>
                    <a:pt x="187" y="59"/>
                    <a:pt x="156" y="93"/>
                    <a:pt x="99" y="113"/>
                  </a:cubicBezTo>
                  <a:cubicBezTo>
                    <a:pt x="117" y="125"/>
                    <a:pt x="132" y="130"/>
                    <a:pt x="152" y="134"/>
                  </a:cubicBezTo>
                  <a:cubicBezTo>
                    <a:pt x="135" y="157"/>
                    <a:pt x="91" y="195"/>
                    <a:pt x="49" y="203"/>
                  </a:cubicBezTo>
                  <a:cubicBezTo>
                    <a:pt x="80" y="224"/>
                    <a:pt x="99" y="224"/>
                    <a:pt x="138" y="229"/>
                  </a:cubicBezTo>
                  <a:cubicBezTo>
                    <a:pt x="114" y="260"/>
                    <a:pt x="65" y="301"/>
                    <a:pt x="20" y="319"/>
                  </a:cubicBezTo>
                  <a:cubicBezTo>
                    <a:pt x="44" y="334"/>
                    <a:pt x="91" y="337"/>
                    <a:pt x="122" y="336"/>
                  </a:cubicBezTo>
                  <a:cubicBezTo>
                    <a:pt x="106" y="369"/>
                    <a:pt x="35" y="424"/>
                    <a:pt x="0" y="439"/>
                  </a:cubicBezTo>
                  <a:cubicBezTo>
                    <a:pt x="73" y="471"/>
                    <a:pt x="148" y="475"/>
                    <a:pt x="206" y="475"/>
                  </a:cubicBezTo>
                  <a:cubicBezTo>
                    <a:pt x="265" y="475"/>
                    <a:pt x="338" y="471"/>
                    <a:pt x="411" y="439"/>
                  </a:cubicBezTo>
                  <a:cubicBezTo>
                    <a:pt x="377" y="424"/>
                    <a:pt x="305" y="369"/>
                    <a:pt x="289" y="336"/>
                  </a:cubicBezTo>
                  <a:close/>
                </a:path>
              </a:pathLst>
            </a:custGeom>
            <a:solidFill>
              <a:srgbClr val="8DBD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36" name="椭圆 13"/>
          <p:cNvSpPr/>
          <p:nvPr/>
        </p:nvSpPr>
        <p:spPr>
          <a:xfrm>
            <a:off x="961350" y="1971290"/>
            <a:ext cx="1976054" cy="830258"/>
          </a:xfrm>
          <a:custGeom>
            <a:avLst/>
            <a:gdLst>
              <a:gd name="connsiteX0" fmla="*/ 0 w 7560840"/>
              <a:gd name="connsiteY0" fmla="*/ 1512168 h 3024336"/>
              <a:gd name="connsiteX1" fmla="*/ 3780420 w 7560840"/>
              <a:gd name="connsiteY1" fmla="*/ 0 h 3024336"/>
              <a:gd name="connsiteX2" fmla="*/ 7560840 w 7560840"/>
              <a:gd name="connsiteY2" fmla="*/ 1512168 h 3024336"/>
              <a:gd name="connsiteX3" fmla="*/ 3780420 w 7560840"/>
              <a:gd name="connsiteY3" fmla="*/ 3024336 h 3024336"/>
              <a:gd name="connsiteX4" fmla="*/ 0 w 7560840"/>
              <a:gd name="connsiteY4" fmla="*/ 1512168 h 3024336"/>
              <a:gd name="connsiteX0-1" fmla="*/ 1147 w 7561987"/>
              <a:gd name="connsiteY0-2" fmla="*/ 1437740 h 2949908"/>
              <a:gd name="connsiteX1-3" fmla="*/ 3494488 w 7561987"/>
              <a:gd name="connsiteY1-4" fmla="*/ 0 h 2949908"/>
              <a:gd name="connsiteX2-5" fmla="*/ 7561987 w 7561987"/>
              <a:gd name="connsiteY2-6" fmla="*/ 1437740 h 2949908"/>
              <a:gd name="connsiteX3-7" fmla="*/ 3781567 w 7561987"/>
              <a:gd name="connsiteY3-8" fmla="*/ 2949908 h 2949908"/>
              <a:gd name="connsiteX4-9" fmla="*/ 1147 w 7561987"/>
              <a:gd name="connsiteY4-10" fmla="*/ 1437740 h 2949908"/>
              <a:gd name="connsiteX0-11" fmla="*/ 70627 w 7631467"/>
              <a:gd name="connsiteY0-12" fmla="*/ 1502427 h 3014595"/>
              <a:gd name="connsiteX1-13" fmla="*/ 1547889 w 7631467"/>
              <a:gd name="connsiteY1-14" fmla="*/ 374460 h 3014595"/>
              <a:gd name="connsiteX2-15" fmla="*/ 3563968 w 7631467"/>
              <a:gd name="connsiteY2-16" fmla="*/ 64687 h 3014595"/>
              <a:gd name="connsiteX3-17" fmla="*/ 7631467 w 7631467"/>
              <a:gd name="connsiteY3-18" fmla="*/ 1502427 h 3014595"/>
              <a:gd name="connsiteX4-19" fmla="*/ 3851047 w 7631467"/>
              <a:gd name="connsiteY4-20" fmla="*/ 3014595 h 3014595"/>
              <a:gd name="connsiteX5" fmla="*/ 70627 w 7631467"/>
              <a:gd name="connsiteY5" fmla="*/ 1502427 h 3014595"/>
              <a:gd name="connsiteX0-21" fmla="*/ 103206 w 7153684"/>
              <a:gd name="connsiteY0-22" fmla="*/ 907003 h 3023186"/>
              <a:gd name="connsiteX1-23" fmla="*/ 1070106 w 7153684"/>
              <a:gd name="connsiteY1-24" fmla="*/ 374460 h 3023186"/>
              <a:gd name="connsiteX2-25" fmla="*/ 3086185 w 7153684"/>
              <a:gd name="connsiteY2-26" fmla="*/ 64687 h 3023186"/>
              <a:gd name="connsiteX3-27" fmla="*/ 7153684 w 7153684"/>
              <a:gd name="connsiteY3-28" fmla="*/ 1502427 h 3023186"/>
              <a:gd name="connsiteX4-29" fmla="*/ 3373264 w 7153684"/>
              <a:gd name="connsiteY4-30" fmla="*/ 3014595 h 3023186"/>
              <a:gd name="connsiteX5-31" fmla="*/ 103206 w 7153684"/>
              <a:gd name="connsiteY5-32" fmla="*/ 907003 h 3023186"/>
              <a:gd name="connsiteX0-33" fmla="*/ 103206 w 7153684"/>
              <a:gd name="connsiteY0-34" fmla="*/ 907003 h 3056011"/>
              <a:gd name="connsiteX1-35" fmla="*/ 1070106 w 7153684"/>
              <a:gd name="connsiteY1-36" fmla="*/ 374460 h 3056011"/>
              <a:gd name="connsiteX2-37" fmla="*/ 3086185 w 7153684"/>
              <a:gd name="connsiteY2-38" fmla="*/ 64687 h 3056011"/>
              <a:gd name="connsiteX3-39" fmla="*/ 7153684 w 7153684"/>
              <a:gd name="connsiteY3-40" fmla="*/ 1502427 h 3056011"/>
              <a:gd name="connsiteX4-41" fmla="*/ 3373264 w 7153684"/>
              <a:gd name="connsiteY4-42" fmla="*/ 3014595 h 3056011"/>
              <a:gd name="connsiteX5-43" fmla="*/ 1931342 w 7153684"/>
              <a:gd name="connsiteY5-44" fmla="*/ 2479707 h 3056011"/>
              <a:gd name="connsiteX6" fmla="*/ 103206 w 7153684"/>
              <a:gd name="connsiteY6" fmla="*/ 907003 h 3056011"/>
              <a:gd name="connsiteX0-45" fmla="*/ 30165 w 7080643"/>
              <a:gd name="connsiteY0-46" fmla="*/ 907003 h 3040230"/>
              <a:gd name="connsiteX1-47" fmla="*/ 997065 w 7080643"/>
              <a:gd name="connsiteY1-48" fmla="*/ 374460 h 3040230"/>
              <a:gd name="connsiteX2-49" fmla="*/ 3013144 w 7080643"/>
              <a:gd name="connsiteY2-50" fmla="*/ 64687 h 3040230"/>
              <a:gd name="connsiteX3-51" fmla="*/ 7080643 w 7080643"/>
              <a:gd name="connsiteY3-52" fmla="*/ 1502427 h 3040230"/>
              <a:gd name="connsiteX4-53" fmla="*/ 3300223 w 7080643"/>
              <a:gd name="connsiteY4-54" fmla="*/ 3014595 h 3040230"/>
              <a:gd name="connsiteX5-55" fmla="*/ 1996524 w 7080643"/>
              <a:gd name="connsiteY5-56" fmla="*/ 2341484 h 3040230"/>
              <a:gd name="connsiteX6-57" fmla="*/ 30165 w 7080643"/>
              <a:gd name="connsiteY6-58" fmla="*/ 907003 h 3040230"/>
              <a:gd name="connsiteX0-59" fmla="*/ 30165 w 7080643"/>
              <a:gd name="connsiteY0-60" fmla="*/ 907003 h 2860795"/>
              <a:gd name="connsiteX1-61" fmla="*/ 997065 w 7080643"/>
              <a:gd name="connsiteY1-62" fmla="*/ 374460 h 2860795"/>
              <a:gd name="connsiteX2-63" fmla="*/ 3013144 w 7080643"/>
              <a:gd name="connsiteY2-64" fmla="*/ 64687 h 2860795"/>
              <a:gd name="connsiteX3-65" fmla="*/ 7080643 w 7080643"/>
              <a:gd name="connsiteY3-66" fmla="*/ 1502427 h 2860795"/>
              <a:gd name="connsiteX4-67" fmla="*/ 4108297 w 7080643"/>
              <a:gd name="connsiteY4-68" fmla="*/ 2823209 h 2860795"/>
              <a:gd name="connsiteX5-69" fmla="*/ 1996524 w 7080643"/>
              <a:gd name="connsiteY5-70" fmla="*/ 2341484 h 2860795"/>
              <a:gd name="connsiteX6-71" fmla="*/ 30165 w 7080643"/>
              <a:gd name="connsiteY6-72" fmla="*/ 907003 h 2860795"/>
              <a:gd name="connsiteX0-73" fmla="*/ 30165 w 7234734"/>
              <a:gd name="connsiteY0-74" fmla="*/ 907003 h 2823226"/>
              <a:gd name="connsiteX1-75" fmla="*/ 997065 w 7234734"/>
              <a:gd name="connsiteY1-76" fmla="*/ 374460 h 2823226"/>
              <a:gd name="connsiteX2-77" fmla="*/ 3013144 w 7234734"/>
              <a:gd name="connsiteY2-78" fmla="*/ 64687 h 2823226"/>
              <a:gd name="connsiteX3-79" fmla="*/ 7080643 w 7234734"/>
              <a:gd name="connsiteY3-80" fmla="*/ 1502427 h 2823226"/>
              <a:gd name="connsiteX4-81" fmla="*/ 6164487 w 7234734"/>
              <a:gd name="connsiteY4-82" fmla="*/ 2330852 h 2823226"/>
              <a:gd name="connsiteX5-83" fmla="*/ 4108297 w 7234734"/>
              <a:gd name="connsiteY5-84" fmla="*/ 2823209 h 2823226"/>
              <a:gd name="connsiteX6-85" fmla="*/ 1996524 w 7234734"/>
              <a:gd name="connsiteY6-86" fmla="*/ 2341484 h 2823226"/>
              <a:gd name="connsiteX7" fmla="*/ 30165 w 7234734"/>
              <a:gd name="connsiteY7" fmla="*/ 907003 h 2823226"/>
              <a:gd name="connsiteX0-87" fmla="*/ 30165 w 7222808"/>
              <a:gd name="connsiteY0-88" fmla="*/ 907003 h 2825163"/>
              <a:gd name="connsiteX1-89" fmla="*/ 997065 w 7222808"/>
              <a:gd name="connsiteY1-90" fmla="*/ 374460 h 2825163"/>
              <a:gd name="connsiteX2-91" fmla="*/ 3013144 w 7222808"/>
              <a:gd name="connsiteY2-92" fmla="*/ 64687 h 2825163"/>
              <a:gd name="connsiteX3-93" fmla="*/ 7080643 w 7222808"/>
              <a:gd name="connsiteY3-94" fmla="*/ 1502427 h 2825163"/>
              <a:gd name="connsiteX4-95" fmla="*/ 6047529 w 7222808"/>
              <a:gd name="connsiteY4-96" fmla="*/ 2213894 h 2825163"/>
              <a:gd name="connsiteX5-97" fmla="*/ 4108297 w 7222808"/>
              <a:gd name="connsiteY5-98" fmla="*/ 2823209 h 2825163"/>
              <a:gd name="connsiteX6-99" fmla="*/ 1996524 w 7222808"/>
              <a:gd name="connsiteY6-100" fmla="*/ 2341484 h 2825163"/>
              <a:gd name="connsiteX7-101" fmla="*/ 30165 w 7222808"/>
              <a:gd name="connsiteY7-102" fmla="*/ 907003 h 2825163"/>
              <a:gd name="connsiteX0-103" fmla="*/ 30165 w 6522031"/>
              <a:gd name="connsiteY0-104" fmla="*/ 869241 h 2787401"/>
              <a:gd name="connsiteX1-105" fmla="*/ 997065 w 6522031"/>
              <a:gd name="connsiteY1-106" fmla="*/ 336698 h 2787401"/>
              <a:gd name="connsiteX2-107" fmla="*/ 3013144 w 6522031"/>
              <a:gd name="connsiteY2-108" fmla="*/ 26925 h 2787401"/>
              <a:gd name="connsiteX3-109" fmla="*/ 6208773 w 6522031"/>
              <a:gd name="connsiteY3-110" fmla="*/ 901140 h 2787401"/>
              <a:gd name="connsiteX4-111" fmla="*/ 6047529 w 6522031"/>
              <a:gd name="connsiteY4-112" fmla="*/ 2176132 h 2787401"/>
              <a:gd name="connsiteX5-113" fmla="*/ 4108297 w 6522031"/>
              <a:gd name="connsiteY5-114" fmla="*/ 2785447 h 2787401"/>
              <a:gd name="connsiteX6-115" fmla="*/ 1996524 w 6522031"/>
              <a:gd name="connsiteY6-116" fmla="*/ 2303722 h 2787401"/>
              <a:gd name="connsiteX7-117" fmla="*/ 30165 w 6522031"/>
              <a:gd name="connsiteY7-118" fmla="*/ 869241 h 2787401"/>
              <a:gd name="connsiteX0-119" fmla="*/ 30165 w 6372442"/>
              <a:gd name="connsiteY0-120" fmla="*/ 844520 h 2762680"/>
              <a:gd name="connsiteX1-121" fmla="*/ 997065 w 6372442"/>
              <a:gd name="connsiteY1-122" fmla="*/ 311977 h 2762680"/>
              <a:gd name="connsiteX2-123" fmla="*/ 3013144 w 6372442"/>
              <a:gd name="connsiteY2-124" fmla="*/ 2204 h 2762680"/>
              <a:gd name="connsiteX3-125" fmla="*/ 5111864 w 6372442"/>
              <a:gd name="connsiteY3-126" fmla="*/ 418304 h 2762680"/>
              <a:gd name="connsiteX4-127" fmla="*/ 6208773 w 6372442"/>
              <a:gd name="connsiteY4-128" fmla="*/ 876419 h 2762680"/>
              <a:gd name="connsiteX5-129" fmla="*/ 6047529 w 6372442"/>
              <a:gd name="connsiteY5-130" fmla="*/ 2151411 h 2762680"/>
              <a:gd name="connsiteX6-131" fmla="*/ 4108297 w 6372442"/>
              <a:gd name="connsiteY6-132" fmla="*/ 2760726 h 2762680"/>
              <a:gd name="connsiteX7-133" fmla="*/ 1996524 w 6372442"/>
              <a:gd name="connsiteY7-134" fmla="*/ 2279001 h 2762680"/>
              <a:gd name="connsiteX8" fmla="*/ 30165 w 6372442"/>
              <a:gd name="connsiteY8" fmla="*/ 844520 h 2762680"/>
              <a:gd name="connsiteX0-135" fmla="*/ 30165 w 6372442"/>
              <a:gd name="connsiteY0-136" fmla="*/ 842466 h 2760626"/>
              <a:gd name="connsiteX1-137" fmla="*/ 997065 w 6372442"/>
              <a:gd name="connsiteY1-138" fmla="*/ 309923 h 2760626"/>
              <a:gd name="connsiteX2-139" fmla="*/ 3013144 w 6372442"/>
              <a:gd name="connsiteY2-140" fmla="*/ 150 h 2760626"/>
              <a:gd name="connsiteX3-141" fmla="*/ 5133129 w 6372442"/>
              <a:gd name="connsiteY3-142" fmla="*/ 278027 h 2760626"/>
              <a:gd name="connsiteX4-143" fmla="*/ 6208773 w 6372442"/>
              <a:gd name="connsiteY4-144" fmla="*/ 874365 h 2760626"/>
              <a:gd name="connsiteX5-145" fmla="*/ 6047529 w 6372442"/>
              <a:gd name="connsiteY5-146" fmla="*/ 2149357 h 2760626"/>
              <a:gd name="connsiteX6-147" fmla="*/ 4108297 w 6372442"/>
              <a:gd name="connsiteY6-148" fmla="*/ 2758672 h 2760626"/>
              <a:gd name="connsiteX7-149" fmla="*/ 1996524 w 6372442"/>
              <a:gd name="connsiteY7-150" fmla="*/ 2276947 h 2760626"/>
              <a:gd name="connsiteX8-151" fmla="*/ 30165 w 6372442"/>
              <a:gd name="connsiteY8-152" fmla="*/ 842466 h 2760626"/>
              <a:gd name="connsiteX0-153" fmla="*/ 30165 w 6372442"/>
              <a:gd name="connsiteY0-154" fmla="*/ 842466 h 2760626"/>
              <a:gd name="connsiteX1-155" fmla="*/ 997065 w 6372442"/>
              <a:gd name="connsiteY1-156" fmla="*/ 309923 h 2760626"/>
              <a:gd name="connsiteX2-157" fmla="*/ 3013144 w 6372442"/>
              <a:gd name="connsiteY2-158" fmla="*/ 150 h 2760626"/>
              <a:gd name="connsiteX3-159" fmla="*/ 5133129 w 6372442"/>
              <a:gd name="connsiteY3-160" fmla="*/ 278027 h 2760626"/>
              <a:gd name="connsiteX4-161" fmla="*/ 6208773 w 6372442"/>
              <a:gd name="connsiteY4-162" fmla="*/ 874365 h 2760626"/>
              <a:gd name="connsiteX5-163" fmla="*/ 6047529 w 6372442"/>
              <a:gd name="connsiteY5-164" fmla="*/ 2149357 h 2760626"/>
              <a:gd name="connsiteX6-165" fmla="*/ 4108297 w 6372442"/>
              <a:gd name="connsiteY6-166" fmla="*/ 2758672 h 2760626"/>
              <a:gd name="connsiteX7-167" fmla="*/ 1996524 w 6372442"/>
              <a:gd name="connsiteY7-168" fmla="*/ 2276947 h 2760626"/>
              <a:gd name="connsiteX8-169" fmla="*/ 30165 w 6372442"/>
              <a:gd name="connsiteY8-170" fmla="*/ 842466 h 2760626"/>
              <a:gd name="connsiteX0-171" fmla="*/ 30165 w 6372442"/>
              <a:gd name="connsiteY0-172" fmla="*/ 842466 h 2760626"/>
              <a:gd name="connsiteX1-173" fmla="*/ 997065 w 6372442"/>
              <a:gd name="connsiteY1-174" fmla="*/ 309923 h 2760626"/>
              <a:gd name="connsiteX2-175" fmla="*/ 3013144 w 6372442"/>
              <a:gd name="connsiteY2-176" fmla="*/ 150 h 2760626"/>
              <a:gd name="connsiteX3-177" fmla="*/ 5133129 w 6372442"/>
              <a:gd name="connsiteY3-178" fmla="*/ 278027 h 2760626"/>
              <a:gd name="connsiteX4-179" fmla="*/ 6208773 w 6372442"/>
              <a:gd name="connsiteY4-180" fmla="*/ 874365 h 2760626"/>
              <a:gd name="connsiteX5-181" fmla="*/ 6047529 w 6372442"/>
              <a:gd name="connsiteY5-182" fmla="*/ 2149357 h 2760626"/>
              <a:gd name="connsiteX6-183" fmla="*/ 4108297 w 6372442"/>
              <a:gd name="connsiteY6-184" fmla="*/ 2758672 h 2760626"/>
              <a:gd name="connsiteX7-185" fmla="*/ 1996524 w 6372442"/>
              <a:gd name="connsiteY7-186" fmla="*/ 2276947 h 2760626"/>
              <a:gd name="connsiteX8-187" fmla="*/ 30165 w 6372442"/>
              <a:gd name="connsiteY8-188" fmla="*/ 842466 h 2760626"/>
              <a:gd name="connsiteX0-189" fmla="*/ 30165 w 7073018"/>
              <a:gd name="connsiteY0-190" fmla="*/ 842466 h 2760626"/>
              <a:gd name="connsiteX1-191" fmla="*/ 997065 w 7073018"/>
              <a:gd name="connsiteY1-192" fmla="*/ 309923 h 2760626"/>
              <a:gd name="connsiteX2-193" fmla="*/ 3013144 w 7073018"/>
              <a:gd name="connsiteY2-194" fmla="*/ 150 h 2760626"/>
              <a:gd name="connsiteX3-195" fmla="*/ 5133129 w 7073018"/>
              <a:gd name="connsiteY3-196" fmla="*/ 278027 h 2760626"/>
              <a:gd name="connsiteX4-197" fmla="*/ 6208773 w 7073018"/>
              <a:gd name="connsiteY4-198" fmla="*/ 874365 h 2760626"/>
              <a:gd name="connsiteX5-199" fmla="*/ 6047529 w 7073018"/>
              <a:gd name="connsiteY5-200" fmla="*/ 2149357 h 2760626"/>
              <a:gd name="connsiteX6-201" fmla="*/ 4108297 w 7073018"/>
              <a:gd name="connsiteY6-202" fmla="*/ 2758672 h 2760626"/>
              <a:gd name="connsiteX7-203" fmla="*/ 1996524 w 7073018"/>
              <a:gd name="connsiteY7-204" fmla="*/ 2276947 h 2760626"/>
              <a:gd name="connsiteX8-205" fmla="*/ 30165 w 7073018"/>
              <a:gd name="connsiteY8-206" fmla="*/ 842466 h 2760626"/>
              <a:gd name="connsiteX0-207" fmla="*/ 30165 w 7314880"/>
              <a:gd name="connsiteY0-208" fmla="*/ 842466 h 2760626"/>
              <a:gd name="connsiteX1-209" fmla="*/ 997065 w 7314880"/>
              <a:gd name="connsiteY1-210" fmla="*/ 309923 h 2760626"/>
              <a:gd name="connsiteX2-211" fmla="*/ 3013144 w 7314880"/>
              <a:gd name="connsiteY2-212" fmla="*/ 150 h 2760626"/>
              <a:gd name="connsiteX3-213" fmla="*/ 5133129 w 7314880"/>
              <a:gd name="connsiteY3-214" fmla="*/ 278027 h 2760626"/>
              <a:gd name="connsiteX4-215" fmla="*/ 6208773 w 7314880"/>
              <a:gd name="connsiteY4-216" fmla="*/ 874365 h 2760626"/>
              <a:gd name="connsiteX5-217" fmla="*/ 6047529 w 7314880"/>
              <a:gd name="connsiteY5-218" fmla="*/ 2149357 h 2760626"/>
              <a:gd name="connsiteX6-219" fmla="*/ 4108297 w 7314880"/>
              <a:gd name="connsiteY6-220" fmla="*/ 2758672 h 2760626"/>
              <a:gd name="connsiteX7-221" fmla="*/ 1996524 w 7314880"/>
              <a:gd name="connsiteY7-222" fmla="*/ 2276947 h 2760626"/>
              <a:gd name="connsiteX8-223" fmla="*/ 30165 w 7314880"/>
              <a:gd name="connsiteY8-224" fmla="*/ 842466 h 2760626"/>
              <a:gd name="connsiteX0-225" fmla="*/ 30165 w 7257972"/>
              <a:gd name="connsiteY0-226" fmla="*/ 842466 h 2760626"/>
              <a:gd name="connsiteX1-227" fmla="*/ 997065 w 7257972"/>
              <a:gd name="connsiteY1-228" fmla="*/ 309923 h 2760626"/>
              <a:gd name="connsiteX2-229" fmla="*/ 3013144 w 7257972"/>
              <a:gd name="connsiteY2-230" fmla="*/ 150 h 2760626"/>
              <a:gd name="connsiteX3-231" fmla="*/ 5133129 w 7257972"/>
              <a:gd name="connsiteY3-232" fmla="*/ 278027 h 2760626"/>
              <a:gd name="connsiteX4-233" fmla="*/ 6208773 w 7257972"/>
              <a:gd name="connsiteY4-234" fmla="*/ 874365 h 2760626"/>
              <a:gd name="connsiteX5-235" fmla="*/ 6047529 w 7257972"/>
              <a:gd name="connsiteY5-236" fmla="*/ 2149357 h 2760626"/>
              <a:gd name="connsiteX6-237" fmla="*/ 4108297 w 7257972"/>
              <a:gd name="connsiteY6-238" fmla="*/ 2758672 h 2760626"/>
              <a:gd name="connsiteX7-239" fmla="*/ 1996524 w 7257972"/>
              <a:gd name="connsiteY7-240" fmla="*/ 2276947 h 2760626"/>
              <a:gd name="connsiteX8-241" fmla="*/ 30165 w 7257972"/>
              <a:gd name="connsiteY8-242" fmla="*/ 842466 h 2760626"/>
              <a:gd name="connsiteX0-243" fmla="*/ 30165 w 7312025"/>
              <a:gd name="connsiteY0-244" fmla="*/ 842466 h 2760626"/>
              <a:gd name="connsiteX1-245" fmla="*/ 997065 w 7312025"/>
              <a:gd name="connsiteY1-246" fmla="*/ 309923 h 2760626"/>
              <a:gd name="connsiteX2-247" fmla="*/ 3013144 w 7312025"/>
              <a:gd name="connsiteY2-248" fmla="*/ 150 h 2760626"/>
              <a:gd name="connsiteX3-249" fmla="*/ 5133129 w 7312025"/>
              <a:gd name="connsiteY3-250" fmla="*/ 278027 h 2760626"/>
              <a:gd name="connsiteX4-251" fmla="*/ 6208773 w 7312025"/>
              <a:gd name="connsiteY4-252" fmla="*/ 874365 h 2760626"/>
              <a:gd name="connsiteX5-253" fmla="*/ 6047529 w 7312025"/>
              <a:gd name="connsiteY5-254" fmla="*/ 2149357 h 2760626"/>
              <a:gd name="connsiteX6-255" fmla="*/ 4108297 w 7312025"/>
              <a:gd name="connsiteY6-256" fmla="*/ 2758672 h 2760626"/>
              <a:gd name="connsiteX7-257" fmla="*/ 1996524 w 7312025"/>
              <a:gd name="connsiteY7-258" fmla="*/ 2276947 h 2760626"/>
              <a:gd name="connsiteX8-259" fmla="*/ 30165 w 7312025"/>
              <a:gd name="connsiteY8-260" fmla="*/ 842466 h 2760626"/>
              <a:gd name="connsiteX0-261" fmla="*/ 30165 w 7312025"/>
              <a:gd name="connsiteY0-262" fmla="*/ 842466 h 2800573"/>
              <a:gd name="connsiteX1-263" fmla="*/ 997065 w 7312025"/>
              <a:gd name="connsiteY1-264" fmla="*/ 309923 h 2800573"/>
              <a:gd name="connsiteX2-265" fmla="*/ 3013144 w 7312025"/>
              <a:gd name="connsiteY2-266" fmla="*/ 150 h 2800573"/>
              <a:gd name="connsiteX3-267" fmla="*/ 5133129 w 7312025"/>
              <a:gd name="connsiteY3-268" fmla="*/ 278027 h 2800573"/>
              <a:gd name="connsiteX4-269" fmla="*/ 6208773 w 7312025"/>
              <a:gd name="connsiteY4-270" fmla="*/ 874365 h 2800573"/>
              <a:gd name="connsiteX5-271" fmla="*/ 6047529 w 7312025"/>
              <a:gd name="connsiteY5-272" fmla="*/ 2149357 h 2800573"/>
              <a:gd name="connsiteX6-273" fmla="*/ 4108297 w 7312025"/>
              <a:gd name="connsiteY6-274" fmla="*/ 2758672 h 2800573"/>
              <a:gd name="connsiteX7-275" fmla="*/ 1996524 w 7312025"/>
              <a:gd name="connsiteY7-276" fmla="*/ 2276947 h 2800573"/>
              <a:gd name="connsiteX8-277" fmla="*/ 30165 w 7312025"/>
              <a:gd name="connsiteY8-278" fmla="*/ 842466 h 2800573"/>
              <a:gd name="connsiteX0-279" fmla="*/ 30165 w 7312025"/>
              <a:gd name="connsiteY0-280" fmla="*/ 842466 h 2953908"/>
              <a:gd name="connsiteX1-281" fmla="*/ 997065 w 7312025"/>
              <a:gd name="connsiteY1-282" fmla="*/ 309923 h 2953908"/>
              <a:gd name="connsiteX2-283" fmla="*/ 3013144 w 7312025"/>
              <a:gd name="connsiteY2-284" fmla="*/ 150 h 2953908"/>
              <a:gd name="connsiteX3-285" fmla="*/ 5133129 w 7312025"/>
              <a:gd name="connsiteY3-286" fmla="*/ 278027 h 2953908"/>
              <a:gd name="connsiteX4-287" fmla="*/ 6208773 w 7312025"/>
              <a:gd name="connsiteY4-288" fmla="*/ 874365 h 2953908"/>
              <a:gd name="connsiteX5-289" fmla="*/ 6047529 w 7312025"/>
              <a:gd name="connsiteY5-290" fmla="*/ 2149357 h 2953908"/>
              <a:gd name="connsiteX6-291" fmla="*/ 4108297 w 7312025"/>
              <a:gd name="connsiteY6-292" fmla="*/ 2758672 h 2953908"/>
              <a:gd name="connsiteX7-293" fmla="*/ 1996524 w 7312025"/>
              <a:gd name="connsiteY7-294" fmla="*/ 2276947 h 2953908"/>
              <a:gd name="connsiteX8-295" fmla="*/ 30165 w 7312025"/>
              <a:gd name="connsiteY8-296" fmla="*/ 842466 h 2953908"/>
              <a:gd name="connsiteX0-297" fmla="*/ 30165 w 7312025"/>
              <a:gd name="connsiteY0-298" fmla="*/ 842466 h 2953908"/>
              <a:gd name="connsiteX1-299" fmla="*/ 997065 w 7312025"/>
              <a:gd name="connsiteY1-300" fmla="*/ 309923 h 2953908"/>
              <a:gd name="connsiteX2-301" fmla="*/ 3013144 w 7312025"/>
              <a:gd name="connsiteY2-302" fmla="*/ 150 h 2953908"/>
              <a:gd name="connsiteX3-303" fmla="*/ 5133129 w 7312025"/>
              <a:gd name="connsiteY3-304" fmla="*/ 278027 h 2953908"/>
              <a:gd name="connsiteX4-305" fmla="*/ 6208773 w 7312025"/>
              <a:gd name="connsiteY4-306" fmla="*/ 874365 h 2953908"/>
              <a:gd name="connsiteX5-307" fmla="*/ 6047529 w 7312025"/>
              <a:gd name="connsiteY5-308" fmla="*/ 2149357 h 2953908"/>
              <a:gd name="connsiteX6-309" fmla="*/ 4108297 w 7312025"/>
              <a:gd name="connsiteY6-310" fmla="*/ 2758672 h 2953908"/>
              <a:gd name="connsiteX7-311" fmla="*/ 1996524 w 7312025"/>
              <a:gd name="connsiteY7-312" fmla="*/ 2276947 h 2953908"/>
              <a:gd name="connsiteX8-313" fmla="*/ 30165 w 7312025"/>
              <a:gd name="connsiteY8-314" fmla="*/ 842466 h 2953908"/>
              <a:gd name="connsiteX0-315" fmla="*/ 30165 w 7312025"/>
              <a:gd name="connsiteY0-316" fmla="*/ 842466 h 2999228"/>
              <a:gd name="connsiteX1-317" fmla="*/ 997065 w 7312025"/>
              <a:gd name="connsiteY1-318" fmla="*/ 309923 h 2999228"/>
              <a:gd name="connsiteX2-319" fmla="*/ 3013144 w 7312025"/>
              <a:gd name="connsiteY2-320" fmla="*/ 150 h 2999228"/>
              <a:gd name="connsiteX3-321" fmla="*/ 5133129 w 7312025"/>
              <a:gd name="connsiteY3-322" fmla="*/ 278027 h 2999228"/>
              <a:gd name="connsiteX4-323" fmla="*/ 6208773 w 7312025"/>
              <a:gd name="connsiteY4-324" fmla="*/ 874365 h 2999228"/>
              <a:gd name="connsiteX5-325" fmla="*/ 6047529 w 7312025"/>
              <a:gd name="connsiteY5-326" fmla="*/ 2149357 h 2999228"/>
              <a:gd name="connsiteX6-327" fmla="*/ 4108297 w 7312025"/>
              <a:gd name="connsiteY6-328" fmla="*/ 2758672 h 2999228"/>
              <a:gd name="connsiteX7-329" fmla="*/ 1996524 w 7312025"/>
              <a:gd name="connsiteY7-330" fmla="*/ 2276947 h 2999228"/>
              <a:gd name="connsiteX8-331" fmla="*/ 30165 w 7312025"/>
              <a:gd name="connsiteY8-332" fmla="*/ 842466 h 2999228"/>
              <a:gd name="connsiteX0-333" fmla="*/ 30165 w 7312025"/>
              <a:gd name="connsiteY0-334" fmla="*/ 842466 h 3002777"/>
              <a:gd name="connsiteX1-335" fmla="*/ 997065 w 7312025"/>
              <a:gd name="connsiteY1-336" fmla="*/ 309923 h 3002777"/>
              <a:gd name="connsiteX2-337" fmla="*/ 3013144 w 7312025"/>
              <a:gd name="connsiteY2-338" fmla="*/ 150 h 3002777"/>
              <a:gd name="connsiteX3-339" fmla="*/ 5133129 w 7312025"/>
              <a:gd name="connsiteY3-340" fmla="*/ 278027 h 3002777"/>
              <a:gd name="connsiteX4-341" fmla="*/ 6208773 w 7312025"/>
              <a:gd name="connsiteY4-342" fmla="*/ 874365 h 3002777"/>
              <a:gd name="connsiteX5-343" fmla="*/ 6047529 w 7312025"/>
              <a:gd name="connsiteY5-344" fmla="*/ 2149357 h 3002777"/>
              <a:gd name="connsiteX6-345" fmla="*/ 4108297 w 7312025"/>
              <a:gd name="connsiteY6-346" fmla="*/ 2758672 h 3002777"/>
              <a:gd name="connsiteX7-347" fmla="*/ 1996524 w 7312025"/>
              <a:gd name="connsiteY7-348" fmla="*/ 2276947 h 3002777"/>
              <a:gd name="connsiteX8-349" fmla="*/ 30165 w 7312025"/>
              <a:gd name="connsiteY8-350" fmla="*/ 842466 h 3002777"/>
              <a:gd name="connsiteX0-351" fmla="*/ 299983 w 7581843"/>
              <a:gd name="connsiteY0-352" fmla="*/ 842466 h 3002777"/>
              <a:gd name="connsiteX1-353" fmla="*/ 1266883 w 7581843"/>
              <a:gd name="connsiteY1-354" fmla="*/ 309923 h 3002777"/>
              <a:gd name="connsiteX2-355" fmla="*/ 3282962 w 7581843"/>
              <a:gd name="connsiteY2-356" fmla="*/ 150 h 3002777"/>
              <a:gd name="connsiteX3-357" fmla="*/ 5402947 w 7581843"/>
              <a:gd name="connsiteY3-358" fmla="*/ 278027 h 3002777"/>
              <a:gd name="connsiteX4-359" fmla="*/ 6478591 w 7581843"/>
              <a:gd name="connsiteY4-360" fmla="*/ 874365 h 3002777"/>
              <a:gd name="connsiteX5-361" fmla="*/ 6317347 w 7581843"/>
              <a:gd name="connsiteY5-362" fmla="*/ 2149357 h 3002777"/>
              <a:gd name="connsiteX6-363" fmla="*/ 4378115 w 7581843"/>
              <a:gd name="connsiteY6-364" fmla="*/ 2758672 h 3002777"/>
              <a:gd name="connsiteX7-365" fmla="*/ 2266342 w 7581843"/>
              <a:gd name="connsiteY7-366" fmla="*/ 2276947 h 3002777"/>
              <a:gd name="connsiteX8-367" fmla="*/ 299983 w 7581843"/>
              <a:gd name="connsiteY8-368" fmla="*/ 842466 h 3002777"/>
              <a:gd name="connsiteX0-369" fmla="*/ 345344 w 7627204"/>
              <a:gd name="connsiteY0-370" fmla="*/ 842466 h 3002777"/>
              <a:gd name="connsiteX1-371" fmla="*/ 1312244 w 7627204"/>
              <a:gd name="connsiteY1-372" fmla="*/ 309923 h 3002777"/>
              <a:gd name="connsiteX2-373" fmla="*/ 3328323 w 7627204"/>
              <a:gd name="connsiteY2-374" fmla="*/ 150 h 3002777"/>
              <a:gd name="connsiteX3-375" fmla="*/ 5448308 w 7627204"/>
              <a:gd name="connsiteY3-376" fmla="*/ 278027 h 3002777"/>
              <a:gd name="connsiteX4-377" fmla="*/ 6523952 w 7627204"/>
              <a:gd name="connsiteY4-378" fmla="*/ 874365 h 3002777"/>
              <a:gd name="connsiteX5-379" fmla="*/ 6362708 w 7627204"/>
              <a:gd name="connsiteY5-380" fmla="*/ 2149357 h 3002777"/>
              <a:gd name="connsiteX6-381" fmla="*/ 4423476 w 7627204"/>
              <a:gd name="connsiteY6-382" fmla="*/ 2758672 h 3002777"/>
              <a:gd name="connsiteX7-383" fmla="*/ 2311703 w 7627204"/>
              <a:gd name="connsiteY7-384" fmla="*/ 2276947 h 3002777"/>
              <a:gd name="connsiteX8-385" fmla="*/ 345344 w 7627204"/>
              <a:gd name="connsiteY8-386" fmla="*/ 842466 h 3002777"/>
              <a:gd name="connsiteX0-387" fmla="*/ 345344 w 7627204"/>
              <a:gd name="connsiteY0-388" fmla="*/ 842466 h 3002777"/>
              <a:gd name="connsiteX1-389" fmla="*/ 1312244 w 7627204"/>
              <a:gd name="connsiteY1-390" fmla="*/ 309923 h 3002777"/>
              <a:gd name="connsiteX2-391" fmla="*/ 3328323 w 7627204"/>
              <a:gd name="connsiteY2-392" fmla="*/ 150 h 3002777"/>
              <a:gd name="connsiteX3-393" fmla="*/ 5448308 w 7627204"/>
              <a:gd name="connsiteY3-394" fmla="*/ 278027 h 3002777"/>
              <a:gd name="connsiteX4-395" fmla="*/ 6523952 w 7627204"/>
              <a:gd name="connsiteY4-396" fmla="*/ 874365 h 3002777"/>
              <a:gd name="connsiteX5-397" fmla="*/ 6362708 w 7627204"/>
              <a:gd name="connsiteY5-398" fmla="*/ 2149357 h 3002777"/>
              <a:gd name="connsiteX6-399" fmla="*/ 4423476 w 7627204"/>
              <a:gd name="connsiteY6-400" fmla="*/ 2758672 h 3002777"/>
              <a:gd name="connsiteX7-401" fmla="*/ 2311703 w 7627204"/>
              <a:gd name="connsiteY7-402" fmla="*/ 2276947 h 3002777"/>
              <a:gd name="connsiteX8-403" fmla="*/ 345344 w 7627204"/>
              <a:gd name="connsiteY8-404" fmla="*/ 842466 h 3002777"/>
              <a:gd name="connsiteX0-405" fmla="*/ 709296 w 7991156"/>
              <a:gd name="connsiteY0-406" fmla="*/ 842466 h 3002777"/>
              <a:gd name="connsiteX1-407" fmla="*/ 1676196 w 7991156"/>
              <a:gd name="connsiteY1-408" fmla="*/ 309923 h 3002777"/>
              <a:gd name="connsiteX2-409" fmla="*/ 3692275 w 7991156"/>
              <a:gd name="connsiteY2-410" fmla="*/ 150 h 3002777"/>
              <a:gd name="connsiteX3-411" fmla="*/ 5812260 w 7991156"/>
              <a:gd name="connsiteY3-412" fmla="*/ 278027 h 3002777"/>
              <a:gd name="connsiteX4-413" fmla="*/ 6887904 w 7991156"/>
              <a:gd name="connsiteY4-414" fmla="*/ 874365 h 3002777"/>
              <a:gd name="connsiteX5-415" fmla="*/ 6726660 w 7991156"/>
              <a:gd name="connsiteY5-416" fmla="*/ 2149357 h 3002777"/>
              <a:gd name="connsiteX6-417" fmla="*/ 4787428 w 7991156"/>
              <a:gd name="connsiteY6-418" fmla="*/ 2758672 h 3002777"/>
              <a:gd name="connsiteX7-419" fmla="*/ 2675655 w 7991156"/>
              <a:gd name="connsiteY7-420" fmla="*/ 2276947 h 3002777"/>
              <a:gd name="connsiteX8-421" fmla="*/ 709296 w 7991156"/>
              <a:gd name="connsiteY8-422" fmla="*/ 842466 h 3002777"/>
              <a:gd name="connsiteX0-423" fmla="*/ 551103 w 7832963"/>
              <a:gd name="connsiteY0-424" fmla="*/ 842466 h 3002777"/>
              <a:gd name="connsiteX1-425" fmla="*/ 1518003 w 7832963"/>
              <a:gd name="connsiteY1-426" fmla="*/ 309923 h 3002777"/>
              <a:gd name="connsiteX2-427" fmla="*/ 3534082 w 7832963"/>
              <a:gd name="connsiteY2-428" fmla="*/ 150 h 3002777"/>
              <a:gd name="connsiteX3-429" fmla="*/ 5654067 w 7832963"/>
              <a:gd name="connsiteY3-430" fmla="*/ 278027 h 3002777"/>
              <a:gd name="connsiteX4-431" fmla="*/ 6729711 w 7832963"/>
              <a:gd name="connsiteY4-432" fmla="*/ 874365 h 3002777"/>
              <a:gd name="connsiteX5-433" fmla="*/ 6568467 w 7832963"/>
              <a:gd name="connsiteY5-434" fmla="*/ 2149357 h 3002777"/>
              <a:gd name="connsiteX6-435" fmla="*/ 4629235 w 7832963"/>
              <a:gd name="connsiteY6-436" fmla="*/ 2758672 h 3002777"/>
              <a:gd name="connsiteX7-437" fmla="*/ 2517462 w 7832963"/>
              <a:gd name="connsiteY7-438" fmla="*/ 2276947 h 3002777"/>
              <a:gd name="connsiteX8-439" fmla="*/ 551103 w 7832963"/>
              <a:gd name="connsiteY8-440" fmla="*/ 842466 h 3002777"/>
              <a:gd name="connsiteX0-441" fmla="*/ 658540 w 7940400"/>
              <a:gd name="connsiteY0-442" fmla="*/ 842466 h 3002777"/>
              <a:gd name="connsiteX1-443" fmla="*/ 1625440 w 7940400"/>
              <a:gd name="connsiteY1-444" fmla="*/ 309923 h 3002777"/>
              <a:gd name="connsiteX2-445" fmla="*/ 3641519 w 7940400"/>
              <a:gd name="connsiteY2-446" fmla="*/ 150 h 3002777"/>
              <a:gd name="connsiteX3-447" fmla="*/ 5761504 w 7940400"/>
              <a:gd name="connsiteY3-448" fmla="*/ 278027 h 3002777"/>
              <a:gd name="connsiteX4-449" fmla="*/ 6837148 w 7940400"/>
              <a:gd name="connsiteY4-450" fmla="*/ 874365 h 3002777"/>
              <a:gd name="connsiteX5-451" fmla="*/ 6675904 w 7940400"/>
              <a:gd name="connsiteY5-452" fmla="*/ 2149357 h 3002777"/>
              <a:gd name="connsiteX6-453" fmla="*/ 4736672 w 7940400"/>
              <a:gd name="connsiteY6-454" fmla="*/ 2758672 h 3002777"/>
              <a:gd name="connsiteX7-455" fmla="*/ 2624899 w 7940400"/>
              <a:gd name="connsiteY7-456" fmla="*/ 2276947 h 3002777"/>
              <a:gd name="connsiteX8-457" fmla="*/ 658540 w 7940400"/>
              <a:gd name="connsiteY8-458" fmla="*/ 842466 h 3002777"/>
              <a:gd name="connsiteX0-459" fmla="*/ 642040 w 7923900"/>
              <a:gd name="connsiteY0-460" fmla="*/ 842466 h 3002777"/>
              <a:gd name="connsiteX1-461" fmla="*/ 1608940 w 7923900"/>
              <a:gd name="connsiteY1-462" fmla="*/ 309923 h 3002777"/>
              <a:gd name="connsiteX2-463" fmla="*/ 3625019 w 7923900"/>
              <a:gd name="connsiteY2-464" fmla="*/ 150 h 3002777"/>
              <a:gd name="connsiteX3-465" fmla="*/ 5745004 w 7923900"/>
              <a:gd name="connsiteY3-466" fmla="*/ 278027 h 3002777"/>
              <a:gd name="connsiteX4-467" fmla="*/ 6820648 w 7923900"/>
              <a:gd name="connsiteY4-468" fmla="*/ 874365 h 3002777"/>
              <a:gd name="connsiteX5-469" fmla="*/ 6659404 w 7923900"/>
              <a:gd name="connsiteY5-470" fmla="*/ 2149357 h 3002777"/>
              <a:gd name="connsiteX6-471" fmla="*/ 4720172 w 7923900"/>
              <a:gd name="connsiteY6-472" fmla="*/ 2758672 h 3002777"/>
              <a:gd name="connsiteX7-473" fmla="*/ 2608399 w 7923900"/>
              <a:gd name="connsiteY7-474" fmla="*/ 2276947 h 3002777"/>
              <a:gd name="connsiteX8-475" fmla="*/ 642040 w 7923900"/>
              <a:gd name="connsiteY8-476" fmla="*/ 842466 h 3002777"/>
              <a:gd name="connsiteX0-477" fmla="*/ 642040 w 7923900"/>
              <a:gd name="connsiteY0-478" fmla="*/ 842466 h 3002777"/>
              <a:gd name="connsiteX1-479" fmla="*/ 1608940 w 7923900"/>
              <a:gd name="connsiteY1-480" fmla="*/ 309923 h 3002777"/>
              <a:gd name="connsiteX2-481" fmla="*/ 3625019 w 7923900"/>
              <a:gd name="connsiteY2-482" fmla="*/ 150 h 3002777"/>
              <a:gd name="connsiteX3-483" fmla="*/ 5745004 w 7923900"/>
              <a:gd name="connsiteY3-484" fmla="*/ 278027 h 3002777"/>
              <a:gd name="connsiteX4-485" fmla="*/ 6820648 w 7923900"/>
              <a:gd name="connsiteY4-486" fmla="*/ 874365 h 3002777"/>
              <a:gd name="connsiteX5-487" fmla="*/ 6659404 w 7923900"/>
              <a:gd name="connsiteY5-488" fmla="*/ 2149357 h 3002777"/>
              <a:gd name="connsiteX6-489" fmla="*/ 4720172 w 7923900"/>
              <a:gd name="connsiteY6-490" fmla="*/ 2758672 h 3002777"/>
              <a:gd name="connsiteX7-491" fmla="*/ 2608399 w 7923900"/>
              <a:gd name="connsiteY7-492" fmla="*/ 2276947 h 3002777"/>
              <a:gd name="connsiteX8-493" fmla="*/ 642040 w 7923900"/>
              <a:gd name="connsiteY8-494" fmla="*/ 842466 h 3002777"/>
              <a:gd name="connsiteX0-495" fmla="*/ 642040 w 7923900"/>
              <a:gd name="connsiteY0-496" fmla="*/ 999238 h 3159549"/>
              <a:gd name="connsiteX1-497" fmla="*/ 1608940 w 7923900"/>
              <a:gd name="connsiteY1-498" fmla="*/ 466695 h 3159549"/>
              <a:gd name="connsiteX2-499" fmla="*/ 3625019 w 7923900"/>
              <a:gd name="connsiteY2-500" fmla="*/ 156922 h 3159549"/>
              <a:gd name="connsiteX3-501" fmla="*/ 5745004 w 7923900"/>
              <a:gd name="connsiteY3-502" fmla="*/ 434799 h 3159549"/>
              <a:gd name="connsiteX4-503" fmla="*/ 6820648 w 7923900"/>
              <a:gd name="connsiteY4-504" fmla="*/ 1031137 h 3159549"/>
              <a:gd name="connsiteX5-505" fmla="*/ 6659404 w 7923900"/>
              <a:gd name="connsiteY5-506" fmla="*/ 2306129 h 3159549"/>
              <a:gd name="connsiteX6-507" fmla="*/ 4720172 w 7923900"/>
              <a:gd name="connsiteY6-508" fmla="*/ 2915444 h 3159549"/>
              <a:gd name="connsiteX7-509" fmla="*/ 2608399 w 7923900"/>
              <a:gd name="connsiteY7-510" fmla="*/ 2433719 h 3159549"/>
              <a:gd name="connsiteX8-511" fmla="*/ 642040 w 7923900"/>
              <a:gd name="connsiteY8-512" fmla="*/ 999238 h 3159549"/>
              <a:gd name="connsiteX0-513" fmla="*/ 642040 w 7923900"/>
              <a:gd name="connsiteY0-514" fmla="*/ 1058536 h 3218847"/>
              <a:gd name="connsiteX1-515" fmla="*/ 1608940 w 7923900"/>
              <a:gd name="connsiteY1-516" fmla="*/ 525993 h 3218847"/>
              <a:gd name="connsiteX2-517" fmla="*/ 3625019 w 7923900"/>
              <a:gd name="connsiteY2-518" fmla="*/ 216220 h 3218847"/>
              <a:gd name="connsiteX3-519" fmla="*/ 5745004 w 7923900"/>
              <a:gd name="connsiteY3-520" fmla="*/ 494097 h 3218847"/>
              <a:gd name="connsiteX4-521" fmla="*/ 6820648 w 7923900"/>
              <a:gd name="connsiteY4-522" fmla="*/ 1090435 h 3218847"/>
              <a:gd name="connsiteX5-523" fmla="*/ 6659404 w 7923900"/>
              <a:gd name="connsiteY5-524" fmla="*/ 2365427 h 3218847"/>
              <a:gd name="connsiteX6-525" fmla="*/ 4720172 w 7923900"/>
              <a:gd name="connsiteY6-526" fmla="*/ 2974742 h 3218847"/>
              <a:gd name="connsiteX7-527" fmla="*/ 2608399 w 7923900"/>
              <a:gd name="connsiteY7-528" fmla="*/ 2493017 h 3218847"/>
              <a:gd name="connsiteX8-529" fmla="*/ 642040 w 7923900"/>
              <a:gd name="connsiteY8-530" fmla="*/ 1058536 h 3218847"/>
              <a:gd name="connsiteX0-531" fmla="*/ 642040 w 7923900"/>
              <a:gd name="connsiteY0-532" fmla="*/ 1058536 h 3218847"/>
              <a:gd name="connsiteX1-533" fmla="*/ 1608940 w 7923900"/>
              <a:gd name="connsiteY1-534" fmla="*/ 525993 h 3218847"/>
              <a:gd name="connsiteX2-535" fmla="*/ 3625019 w 7923900"/>
              <a:gd name="connsiteY2-536" fmla="*/ 216220 h 3218847"/>
              <a:gd name="connsiteX3-537" fmla="*/ 5745004 w 7923900"/>
              <a:gd name="connsiteY3-538" fmla="*/ 494097 h 3218847"/>
              <a:gd name="connsiteX4-539" fmla="*/ 6820648 w 7923900"/>
              <a:gd name="connsiteY4-540" fmla="*/ 1090435 h 3218847"/>
              <a:gd name="connsiteX5-541" fmla="*/ 6659404 w 7923900"/>
              <a:gd name="connsiteY5-542" fmla="*/ 2365427 h 3218847"/>
              <a:gd name="connsiteX6-543" fmla="*/ 4720172 w 7923900"/>
              <a:gd name="connsiteY6-544" fmla="*/ 2974742 h 3218847"/>
              <a:gd name="connsiteX7-545" fmla="*/ 2608399 w 7923900"/>
              <a:gd name="connsiteY7-546" fmla="*/ 2493017 h 3218847"/>
              <a:gd name="connsiteX8-547" fmla="*/ 642040 w 7923900"/>
              <a:gd name="connsiteY8-548" fmla="*/ 1058536 h 3218847"/>
              <a:gd name="connsiteX0-549" fmla="*/ 642040 w 7923900"/>
              <a:gd name="connsiteY0-550" fmla="*/ 1106883 h 3267194"/>
              <a:gd name="connsiteX1-551" fmla="*/ 1608940 w 7923900"/>
              <a:gd name="connsiteY1-552" fmla="*/ 574340 h 3267194"/>
              <a:gd name="connsiteX2-553" fmla="*/ 3625019 w 7923900"/>
              <a:gd name="connsiteY2-554" fmla="*/ 264567 h 3267194"/>
              <a:gd name="connsiteX3-555" fmla="*/ 5745004 w 7923900"/>
              <a:gd name="connsiteY3-556" fmla="*/ 542444 h 3267194"/>
              <a:gd name="connsiteX4-557" fmla="*/ 6820648 w 7923900"/>
              <a:gd name="connsiteY4-558" fmla="*/ 1138782 h 3267194"/>
              <a:gd name="connsiteX5-559" fmla="*/ 6659404 w 7923900"/>
              <a:gd name="connsiteY5-560" fmla="*/ 2413774 h 3267194"/>
              <a:gd name="connsiteX6-561" fmla="*/ 4720172 w 7923900"/>
              <a:gd name="connsiteY6-562" fmla="*/ 3023089 h 3267194"/>
              <a:gd name="connsiteX7-563" fmla="*/ 2608399 w 7923900"/>
              <a:gd name="connsiteY7-564" fmla="*/ 2541364 h 3267194"/>
              <a:gd name="connsiteX8-565" fmla="*/ 642040 w 7923900"/>
              <a:gd name="connsiteY8-566" fmla="*/ 1106883 h 3267194"/>
              <a:gd name="connsiteX0-567" fmla="*/ 642040 w 7923900"/>
              <a:gd name="connsiteY0-568" fmla="*/ 1131283 h 3291594"/>
              <a:gd name="connsiteX1-569" fmla="*/ 1608940 w 7923900"/>
              <a:gd name="connsiteY1-570" fmla="*/ 598740 h 3291594"/>
              <a:gd name="connsiteX2-571" fmla="*/ 3625019 w 7923900"/>
              <a:gd name="connsiteY2-572" fmla="*/ 288967 h 3291594"/>
              <a:gd name="connsiteX3-573" fmla="*/ 5745004 w 7923900"/>
              <a:gd name="connsiteY3-574" fmla="*/ 566844 h 3291594"/>
              <a:gd name="connsiteX4-575" fmla="*/ 6820648 w 7923900"/>
              <a:gd name="connsiteY4-576" fmla="*/ 1163182 h 3291594"/>
              <a:gd name="connsiteX5-577" fmla="*/ 6659404 w 7923900"/>
              <a:gd name="connsiteY5-578" fmla="*/ 2438174 h 3291594"/>
              <a:gd name="connsiteX6-579" fmla="*/ 4720172 w 7923900"/>
              <a:gd name="connsiteY6-580" fmla="*/ 3047489 h 3291594"/>
              <a:gd name="connsiteX7-581" fmla="*/ 2608399 w 7923900"/>
              <a:gd name="connsiteY7-582" fmla="*/ 2565764 h 3291594"/>
              <a:gd name="connsiteX8-583" fmla="*/ 642040 w 7923900"/>
              <a:gd name="connsiteY8-584" fmla="*/ 1131283 h 3291594"/>
              <a:gd name="connsiteX0-585" fmla="*/ 642040 w 7923900"/>
              <a:gd name="connsiteY0-586" fmla="*/ 1168997 h 3329308"/>
              <a:gd name="connsiteX1-587" fmla="*/ 1608940 w 7923900"/>
              <a:gd name="connsiteY1-588" fmla="*/ 636454 h 3329308"/>
              <a:gd name="connsiteX2-589" fmla="*/ 3625019 w 7923900"/>
              <a:gd name="connsiteY2-590" fmla="*/ 326681 h 3329308"/>
              <a:gd name="connsiteX3-591" fmla="*/ 5745004 w 7923900"/>
              <a:gd name="connsiteY3-592" fmla="*/ 604558 h 3329308"/>
              <a:gd name="connsiteX4-593" fmla="*/ 6820648 w 7923900"/>
              <a:gd name="connsiteY4-594" fmla="*/ 1200896 h 3329308"/>
              <a:gd name="connsiteX5-595" fmla="*/ 6659404 w 7923900"/>
              <a:gd name="connsiteY5-596" fmla="*/ 2475888 h 3329308"/>
              <a:gd name="connsiteX6-597" fmla="*/ 4720172 w 7923900"/>
              <a:gd name="connsiteY6-598" fmla="*/ 3085203 h 3329308"/>
              <a:gd name="connsiteX7-599" fmla="*/ 2608399 w 7923900"/>
              <a:gd name="connsiteY7-600" fmla="*/ 2603478 h 3329308"/>
              <a:gd name="connsiteX8-601" fmla="*/ 642040 w 7923900"/>
              <a:gd name="connsiteY8-602" fmla="*/ 1168997 h 3329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57" y="connsiteY6-58"/>
              </a:cxn>
              <a:cxn ang="0">
                <a:pos x="connsiteX7-101" y="connsiteY7-102"/>
              </a:cxn>
              <a:cxn ang="0">
                <a:pos x="connsiteX8-151" y="connsiteY8-152"/>
              </a:cxn>
            </a:cxnLst>
            <a:rect l="l" t="t" r="r" b="b"/>
            <a:pathLst>
              <a:path w="7923900" h="3329308">
                <a:moveTo>
                  <a:pt x="642040" y="1168997"/>
                </a:moveTo>
                <a:cubicBezTo>
                  <a:pt x="592422" y="841160"/>
                  <a:pt x="1058615" y="716589"/>
                  <a:pt x="1608940" y="636454"/>
                </a:cubicBezTo>
                <a:cubicBezTo>
                  <a:pt x="2010409" y="-187959"/>
                  <a:pt x="3180225" y="34285"/>
                  <a:pt x="3625019" y="326681"/>
                </a:cubicBezTo>
                <a:cubicBezTo>
                  <a:pt x="4803460" y="-401649"/>
                  <a:pt x="5648333" y="267470"/>
                  <a:pt x="5745004" y="604558"/>
                </a:cubicBezTo>
                <a:cubicBezTo>
                  <a:pt x="6830502" y="845953"/>
                  <a:pt x="6919885" y="1018371"/>
                  <a:pt x="6820648" y="1200896"/>
                </a:cubicBezTo>
                <a:cubicBezTo>
                  <a:pt x="8465151" y="1245198"/>
                  <a:pt x="8154255" y="2510939"/>
                  <a:pt x="6659404" y="2475888"/>
                </a:cubicBezTo>
                <a:cubicBezTo>
                  <a:pt x="6801967" y="3397767"/>
                  <a:pt x="5257116" y="3414812"/>
                  <a:pt x="4720172" y="3085203"/>
                </a:cubicBezTo>
                <a:cubicBezTo>
                  <a:pt x="3194400" y="3712525"/>
                  <a:pt x="2579251" y="2976008"/>
                  <a:pt x="2608399" y="2603478"/>
                </a:cubicBezTo>
                <a:cubicBezTo>
                  <a:pt x="-371467" y="3294202"/>
                  <a:pt x="-446026" y="1475569"/>
                  <a:pt x="642040" y="1168997"/>
                </a:cubicBezTo>
                <a:close/>
              </a:path>
            </a:pathLst>
          </a:custGeom>
          <a:gradFill>
            <a:gsLst>
              <a:gs pos="7000">
                <a:srgbClr val="CDECFF"/>
              </a:gs>
              <a:gs pos="88000">
                <a:srgbClr val="F7FCFF"/>
              </a:gs>
            </a:gsLst>
            <a:lin ang="16200000" scaled="0"/>
          </a:gra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7" name="椭圆 13"/>
          <p:cNvSpPr/>
          <p:nvPr/>
        </p:nvSpPr>
        <p:spPr>
          <a:xfrm>
            <a:off x="8556412" y="1092190"/>
            <a:ext cx="1193106" cy="501295"/>
          </a:xfrm>
          <a:custGeom>
            <a:avLst/>
            <a:gdLst>
              <a:gd name="connsiteX0" fmla="*/ 0 w 7560840"/>
              <a:gd name="connsiteY0" fmla="*/ 1512168 h 3024336"/>
              <a:gd name="connsiteX1" fmla="*/ 3780420 w 7560840"/>
              <a:gd name="connsiteY1" fmla="*/ 0 h 3024336"/>
              <a:gd name="connsiteX2" fmla="*/ 7560840 w 7560840"/>
              <a:gd name="connsiteY2" fmla="*/ 1512168 h 3024336"/>
              <a:gd name="connsiteX3" fmla="*/ 3780420 w 7560840"/>
              <a:gd name="connsiteY3" fmla="*/ 3024336 h 3024336"/>
              <a:gd name="connsiteX4" fmla="*/ 0 w 7560840"/>
              <a:gd name="connsiteY4" fmla="*/ 1512168 h 3024336"/>
              <a:gd name="connsiteX0-1" fmla="*/ 1147 w 7561987"/>
              <a:gd name="connsiteY0-2" fmla="*/ 1437740 h 2949908"/>
              <a:gd name="connsiteX1-3" fmla="*/ 3494488 w 7561987"/>
              <a:gd name="connsiteY1-4" fmla="*/ 0 h 2949908"/>
              <a:gd name="connsiteX2-5" fmla="*/ 7561987 w 7561987"/>
              <a:gd name="connsiteY2-6" fmla="*/ 1437740 h 2949908"/>
              <a:gd name="connsiteX3-7" fmla="*/ 3781567 w 7561987"/>
              <a:gd name="connsiteY3-8" fmla="*/ 2949908 h 2949908"/>
              <a:gd name="connsiteX4-9" fmla="*/ 1147 w 7561987"/>
              <a:gd name="connsiteY4-10" fmla="*/ 1437740 h 2949908"/>
              <a:gd name="connsiteX0-11" fmla="*/ 70627 w 7631467"/>
              <a:gd name="connsiteY0-12" fmla="*/ 1502427 h 3014595"/>
              <a:gd name="connsiteX1-13" fmla="*/ 1547889 w 7631467"/>
              <a:gd name="connsiteY1-14" fmla="*/ 374460 h 3014595"/>
              <a:gd name="connsiteX2-15" fmla="*/ 3563968 w 7631467"/>
              <a:gd name="connsiteY2-16" fmla="*/ 64687 h 3014595"/>
              <a:gd name="connsiteX3-17" fmla="*/ 7631467 w 7631467"/>
              <a:gd name="connsiteY3-18" fmla="*/ 1502427 h 3014595"/>
              <a:gd name="connsiteX4-19" fmla="*/ 3851047 w 7631467"/>
              <a:gd name="connsiteY4-20" fmla="*/ 3014595 h 3014595"/>
              <a:gd name="connsiteX5" fmla="*/ 70627 w 7631467"/>
              <a:gd name="connsiteY5" fmla="*/ 1502427 h 3014595"/>
              <a:gd name="connsiteX0-21" fmla="*/ 103206 w 7153684"/>
              <a:gd name="connsiteY0-22" fmla="*/ 907003 h 3023186"/>
              <a:gd name="connsiteX1-23" fmla="*/ 1070106 w 7153684"/>
              <a:gd name="connsiteY1-24" fmla="*/ 374460 h 3023186"/>
              <a:gd name="connsiteX2-25" fmla="*/ 3086185 w 7153684"/>
              <a:gd name="connsiteY2-26" fmla="*/ 64687 h 3023186"/>
              <a:gd name="connsiteX3-27" fmla="*/ 7153684 w 7153684"/>
              <a:gd name="connsiteY3-28" fmla="*/ 1502427 h 3023186"/>
              <a:gd name="connsiteX4-29" fmla="*/ 3373264 w 7153684"/>
              <a:gd name="connsiteY4-30" fmla="*/ 3014595 h 3023186"/>
              <a:gd name="connsiteX5-31" fmla="*/ 103206 w 7153684"/>
              <a:gd name="connsiteY5-32" fmla="*/ 907003 h 3023186"/>
              <a:gd name="connsiteX0-33" fmla="*/ 103206 w 7153684"/>
              <a:gd name="connsiteY0-34" fmla="*/ 907003 h 3056011"/>
              <a:gd name="connsiteX1-35" fmla="*/ 1070106 w 7153684"/>
              <a:gd name="connsiteY1-36" fmla="*/ 374460 h 3056011"/>
              <a:gd name="connsiteX2-37" fmla="*/ 3086185 w 7153684"/>
              <a:gd name="connsiteY2-38" fmla="*/ 64687 h 3056011"/>
              <a:gd name="connsiteX3-39" fmla="*/ 7153684 w 7153684"/>
              <a:gd name="connsiteY3-40" fmla="*/ 1502427 h 3056011"/>
              <a:gd name="connsiteX4-41" fmla="*/ 3373264 w 7153684"/>
              <a:gd name="connsiteY4-42" fmla="*/ 3014595 h 3056011"/>
              <a:gd name="connsiteX5-43" fmla="*/ 1931342 w 7153684"/>
              <a:gd name="connsiteY5-44" fmla="*/ 2479707 h 3056011"/>
              <a:gd name="connsiteX6" fmla="*/ 103206 w 7153684"/>
              <a:gd name="connsiteY6" fmla="*/ 907003 h 3056011"/>
              <a:gd name="connsiteX0-45" fmla="*/ 30165 w 7080643"/>
              <a:gd name="connsiteY0-46" fmla="*/ 907003 h 3040230"/>
              <a:gd name="connsiteX1-47" fmla="*/ 997065 w 7080643"/>
              <a:gd name="connsiteY1-48" fmla="*/ 374460 h 3040230"/>
              <a:gd name="connsiteX2-49" fmla="*/ 3013144 w 7080643"/>
              <a:gd name="connsiteY2-50" fmla="*/ 64687 h 3040230"/>
              <a:gd name="connsiteX3-51" fmla="*/ 7080643 w 7080643"/>
              <a:gd name="connsiteY3-52" fmla="*/ 1502427 h 3040230"/>
              <a:gd name="connsiteX4-53" fmla="*/ 3300223 w 7080643"/>
              <a:gd name="connsiteY4-54" fmla="*/ 3014595 h 3040230"/>
              <a:gd name="connsiteX5-55" fmla="*/ 1996524 w 7080643"/>
              <a:gd name="connsiteY5-56" fmla="*/ 2341484 h 3040230"/>
              <a:gd name="connsiteX6-57" fmla="*/ 30165 w 7080643"/>
              <a:gd name="connsiteY6-58" fmla="*/ 907003 h 3040230"/>
              <a:gd name="connsiteX0-59" fmla="*/ 30165 w 7080643"/>
              <a:gd name="connsiteY0-60" fmla="*/ 907003 h 2860795"/>
              <a:gd name="connsiteX1-61" fmla="*/ 997065 w 7080643"/>
              <a:gd name="connsiteY1-62" fmla="*/ 374460 h 2860795"/>
              <a:gd name="connsiteX2-63" fmla="*/ 3013144 w 7080643"/>
              <a:gd name="connsiteY2-64" fmla="*/ 64687 h 2860795"/>
              <a:gd name="connsiteX3-65" fmla="*/ 7080643 w 7080643"/>
              <a:gd name="connsiteY3-66" fmla="*/ 1502427 h 2860795"/>
              <a:gd name="connsiteX4-67" fmla="*/ 4108297 w 7080643"/>
              <a:gd name="connsiteY4-68" fmla="*/ 2823209 h 2860795"/>
              <a:gd name="connsiteX5-69" fmla="*/ 1996524 w 7080643"/>
              <a:gd name="connsiteY5-70" fmla="*/ 2341484 h 2860795"/>
              <a:gd name="connsiteX6-71" fmla="*/ 30165 w 7080643"/>
              <a:gd name="connsiteY6-72" fmla="*/ 907003 h 2860795"/>
              <a:gd name="connsiteX0-73" fmla="*/ 30165 w 7234734"/>
              <a:gd name="connsiteY0-74" fmla="*/ 907003 h 2823226"/>
              <a:gd name="connsiteX1-75" fmla="*/ 997065 w 7234734"/>
              <a:gd name="connsiteY1-76" fmla="*/ 374460 h 2823226"/>
              <a:gd name="connsiteX2-77" fmla="*/ 3013144 w 7234734"/>
              <a:gd name="connsiteY2-78" fmla="*/ 64687 h 2823226"/>
              <a:gd name="connsiteX3-79" fmla="*/ 7080643 w 7234734"/>
              <a:gd name="connsiteY3-80" fmla="*/ 1502427 h 2823226"/>
              <a:gd name="connsiteX4-81" fmla="*/ 6164487 w 7234734"/>
              <a:gd name="connsiteY4-82" fmla="*/ 2330852 h 2823226"/>
              <a:gd name="connsiteX5-83" fmla="*/ 4108297 w 7234734"/>
              <a:gd name="connsiteY5-84" fmla="*/ 2823209 h 2823226"/>
              <a:gd name="connsiteX6-85" fmla="*/ 1996524 w 7234734"/>
              <a:gd name="connsiteY6-86" fmla="*/ 2341484 h 2823226"/>
              <a:gd name="connsiteX7" fmla="*/ 30165 w 7234734"/>
              <a:gd name="connsiteY7" fmla="*/ 907003 h 2823226"/>
              <a:gd name="connsiteX0-87" fmla="*/ 30165 w 7222808"/>
              <a:gd name="connsiteY0-88" fmla="*/ 907003 h 2825163"/>
              <a:gd name="connsiteX1-89" fmla="*/ 997065 w 7222808"/>
              <a:gd name="connsiteY1-90" fmla="*/ 374460 h 2825163"/>
              <a:gd name="connsiteX2-91" fmla="*/ 3013144 w 7222808"/>
              <a:gd name="connsiteY2-92" fmla="*/ 64687 h 2825163"/>
              <a:gd name="connsiteX3-93" fmla="*/ 7080643 w 7222808"/>
              <a:gd name="connsiteY3-94" fmla="*/ 1502427 h 2825163"/>
              <a:gd name="connsiteX4-95" fmla="*/ 6047529 w 7222808"/>
              <a:gd name="connsiteY4-96" fmla="*/ 2213894 h 2825163"/>
              <a:gd name="connsiteX5-97" fmla="*/ 4108297 w 7222808"/>
              <a:gd name="connsiteY5-98" fmla="*/ 2823209 h 2825163"/>
              <a:gd name="connsiteX6-99" fmla="*/ 1996524 w 7222808"/>
              <a:gd name="connsiteY6-100" fmla="*/ 2341484 h 2825163"/>
              <a:gd name="connsiteX7-101" fmla="*/ 30165 w 7222808"/>
              <a:gd name="connsiteY7-102" fmla="*/ 907003 h 2825163"/>
              <a:gd name="connsiteX0-103" fmla="*/ 30165 w 6522031"/>
              <a:gd name="connsiteY0-104" fmla="*/ 869241 h 2787401"/>
              <a:gd name="connsiteX1-105" fmla="*/ 997065 w 6522031"/>
              <a:gd name="connsiteY1-106" fmla="*/ 336698 h 2787401"/>
              <a:gd name="connsiteX2-107" fmla="*/ 3013144 w 6522031"/>
              <a:gd name="connsiteY2-108" fmla="*/ 26925 h 2787401"/>
              <a:gd name="connsiteX3-109" fmla="*/ 6208773 w 6522031"/>
              <a:gd name="connsiteY3-110" fmla="*/ 901140 h 2787401"/>
              <a:gd name="connsiteX4-111" fmla="*/ 6047529 w 6522031"/>
              <a:gd name="connsiteY4-112" fmla="*/ 2176132 h 2787401"/>
              <a:gd name="connsiteX5-113" fmla="*/ 4108297 w 6522031"/>
              <a:gd name="connsiteY5-114" fmla="*/ 2785447 h 2787401"/>
              <a:gd name="connsiteX6-115" fmla="*/ 1996524 w 6522031"/>
              <a:gd name="connsiteY6-116" fmla="*/ 2303722 h 2787401"/>
              <a:gd name="connsiteX7-117" fmla="*/ 30165 w 6522031"/>
              <a:gd name="connsiteY7-118" fmla="*/ 869241 h 2787401"/>
              <a:gd name="connsiteX0-119" fmla="*/ 30165 w 6372442"/>
              <a:gd name="connsiteY0-120" fmla="*/ 844520 h 2762680"/>
              <a:gd name="connsiteX1-121" fmla="*/ 997065 w 6372442"/>
              <a:gd name="connsiteY1-122" fmla="*/ 311977 h 2762680"/>
              <a:gd name="connsiteX2-123" fmla="*/ 3013144 w 6372442"/>
              <a:gd name="connsiteY2-124" fmla="*/ 2204 h 2762680"/>
              <a:gd name="connsiteX3-125" fmla="*/ 5111864 w 6372442"/>
              <a:gd name="connsiteY3-126" fmla="*/ 418304 h 2762680"/>
              <a:gd name="connsiteX4-127" fmla="*/ 6208773 w 6372442"/>
              <a:gd name="connsiteY4-128" fmla="*/ 876419 h 2762680"/>
              <a:gd name="connsiteX5-129" fmla="*/ 6047529 w 6372442"/>
              <a:gd name="connsiteY5-130" fmla="*/ 2151411 h 2762680"/>
              <a:gd name="connsiteX6-131" fmla="*/ 4108297 w 6372442"/>
              <a:gd name="connsiteY6-132" fmla="*/ 2760726 h 2762680"/>
              <a:gd name="connsiteX7-133" fmla="*/ 1996524 w 6372442"/>
              <a:gd name="connsiteY7-134" fmla="*/ 2279001 h 2762680"/>
              <a:gd name="connsiteX8" fmla="*/ 30165 w 6372442"/>
              <a:gd name="connsiteY8" fmla="*/ 844520 h 2762680"/>
              <a:gd name="connsiteX0-135" fmla="*/ 30165 w 6372442"/>
              <a:gd name="connsiteY0-136" fmla="*/ 842466 h 2760626"/>
              <a:gd name="connsiteX1-137" fmla="*/ 997065 w 6372442"/>
              <a:gd name="connsiteY1-138" fmla="*/ 309923 h 2760626"/>
              <a:gd name="connsiteX2-139" fmla="*/ 3013144 w 6372442"/>
              <a:gd name="connsiteY2-140" fmla="*/ 150 h 2760626"/>
              <a:gd name="connsiteX3-141" fmla="*/ 5133129 w 6372442"/>
              <a:gd name="connsiteY3-142" fmla="*/ 278027 h 2760626"/>
              <a:gd name="connsiteX4-143" fmla="*/ 6208773 w 6372442"/>
              <a:gd name="connsiteY4-144" fmla="*/ 874365 h 2760626"/>
              <a:gd name="connsiteX5-145" fmla="*/ 6047529 w 6372442"/>
              <a:gd name="connsiteY5-146" fmla="*/ 2149357 h 2760626"/>
              <a:gd name="connsiteX6-147" fmla="*/ 4108297 w 6372442"/>
              <a:gd name="connsiteY6-148" fmla="*/ 2758672 h 2760626"/>
              <a:gd name="connsiteX7-149" fmla="*/ 1996524 w 6372442"/>
              <a:gd name="connsiteY7-150" fmla="*/ 2276947 h 2760626"/>
              <a:gd name="connsiteX8-151" fmla="*/ 30165 w 6372442"/>
              <a:gd name="connsiteY8-152" fmla="*/ 842466 h 2760626"/>
              <a:gd name="connsiteX0-153" fmla="*/ 30165 w 6372442"/>
              <a:gd name="connsiteY0-154" fmla="*/ 842466 h 2760626"/>
              <a:gd name="connsiteX1-155" fmla="*/ 997065 w 6372442"/>
              <a:gd name="connsiteY1-156" fmla="*/ 309923 h 2760626"/>
              <a:gd name="connsiteX2-157" fmla="*/ 3013144 w 6372442"/>
              <a:gd name="connsiteY2-158" fmla="*/ 150 h 2760626"/>
              <a:gd name="connsiteX3-159" fmla="*/ 5133129 w 6372442"/>
              <a:gd name="connsiteY3-160" fmla="*/ 278027 h 2760626"/>
              <a:gd name="connsiteX4-161" fmla="*/ 6208773 w 6372442"/>
              <a:gd name="connsiteY4-162" fmla="*/ 874365 h 2760626"/>
              <a:gd name="connsiteX5-163" fmla="*/ 6047529 w 6372442"/>
              <a:gd name="connsiteY5-164" fmla="*/ 2149357 h 2760626"/>
              <a:gd name="connsiteX6-165" fmla="*/ 4108297 w 6372442"/>
              <a:gd name="connsiteY6-166" fmla="*/ 2758672 h 2760626"/>
              <a:gd name="connsiteX7-167" fmla="*/ 1996524 w 6372442"/>
              <a:gd name="connsiteY7-168" fmla="*/ 2276947 h 2760626"/>
              <a:gd name="connsiteX8-169" fmla="*/ 30165 w 6372442"/>
              <a:gd name="connsiteY8-170" fmla="*/ 842466 h 2760626"/>
              <a:gd name="connsiteX0-171" fmla="*/ 30165 w 6372442"/>
              <a:gd name="connsiteY0-172" fmla="*/ 842466 h 2760626"/>
              <a:gd name="connsiteX1-173" fmla="*/ 997065 w 6372442"/>
              <a:gd name="connsiteY1-174" fmla="*/ 309923 h 2760626"/>
              <a:gd name="connsiteX2-175" fmla="*/ 3013144 w 6372442"/>
              <a:gd name="connsiteY2-176" fmla="*/ 150 h 2760626"/>
              <a:gd name="connsiteX3-177" fmla="*/ 5133129 w 6372442"/>
              <a:gd name="connsiteY3-178" fmla="*/ 278027 h 2760626"/>
              <a:gd name="connsiteX4-179" fmla="*/ 6208773 w 6372442"/>
              <a:gd name="connsiteY4-180" fmla="*/ 874365 h 2760626"/>
              <a:gd name="connsiteX5-181" fmla="*/ 6047529 w 6372442"/>
              <a:gd name="connsiteY5-182" fmla="*/ 2149357 h 2760626"/>
              <a:gd name="connsiteX6-183" fmla="*/ 4108297 w 6372442"/>
              <a:gd name="connsiteY6-184" fmla="*/ 2758672 h 2760626"/>
              <a:gd name="connsiteX7-185" fmla="*/ 1996524 w 6372442"/>
              <a:gd name="connsiteY7-186" fmla="*/ 2276947 h 2760626"/>
              <a:gd name="connsiteX8-187" fmla="*/ 30165 w 6372442"/>
              <a:gd name="connsiteY8-188" fmla="*/ 842466 h 2760626"/>
              <a:gd name="connsiteX0-189" fmla="*/ 30165 w 7073018"/>
              <a:gd name="connsiteY0-190" fmla="*/ 842466 h 2760626"/>
              <a:gd name="connsiteX1-191" fmla="*/ 997065 w 7073018"/>
              <a:gd name="connsiteY1-192" fmla="*/ 309923 h 2760626"/>
              <a:gd name="connsiteX2-193" fmla="*/ 3013144 w 7073018"/>
              <a:gd name="connsiteY2-194" fmla="*/ 150 h 2760626"/>
              <a:gd name="connsiteX3-195" fmla="*/ 5133129 w 7073018"/>
              <a:gd name="connsiteY3-196" fmla="*/ 278027 h 2760626"/>
              <a:gd name="connsiteX4-197" fmla="*/ 6208773 w 7073018"/>
              <a:gd name="connsiteY4-198" fmla="*/ 874365 h 2760626"/>
              <a:gd name="connsiteX5-199" fmla="*/ 6047529 w 7073018"/>
              <a:gd name="connsiteY5-200" fmla="*/ 2149357 h 2760626"/>
              <a:gd name="connsiteX6-201" fmla="*/ 4108297 w 7073018"/>
              <a:gd name="connsiteY6-202" fmla="*/ 2758672 h 2760626"/>
              <a:gd name="connsiteX7-203" fmla="*/ 1996524 w 7073018"/>
              <a:gd name="connsiteY7-204" fmla="*/ 2276947 h 2760626"/>
              <a:gd name="connsiteX8-205" fmla="*/ 30165 w 7073018"/>
              <a:gd name="connsiteY8-206" fmla="*/ 842466 h 2760626"/>
              <a:gd name="connsiteX0-207" fmla="*/ 30165 w 7314880"/>
              <a:gd name="connsiteY0-208" fmla="*/ 842466 h 2760626"/>
              <a:gd name="connsiteX1-209" fmla="*/ 997065 w 7314880"/>
              <a:gd name="connsiteY1-210" fmla="*/ 309923 h 2760626"/>
              <a:gd name="connsiteX2-211" fmla="*/ 3013144 w 7314880"/>
              <a:gd name="connsiteY2-212" fmla="*/ 150 h 2760626"/>
              <a:gd name="connsiteX3-213" fmla="*/ 5133129 w 7314880"/>
              <a:gd name="connsiteY3-214" fmla="*/ 278027 h 2760626"/>
              <a:gd name="connsiteX4-215" fmla="*/ 6208773 w 7314880"/>
              <a:gd name="connsiteY4-216" fmla="*/ 874365 h 2760626"/>
              <a:gd name="connsiteX5-217" fmla="*/ 6047529 w 7314880"/>
              <a:gd name="connsiteY5-218" fmla="*/ 2149357 h 2760626"/>
              <a:gd name="connsiteX6-219" fmla="*/ 4108297 w 7314880"/>
              <a:gd name="connsiteY6-220" fmla="*/ 2758672 h 2760626"/>
              <a:gd name="connsiteX7-221" fmla="*/ 1996524 w 7314880"/>
              <a:gd name="connsiteY7-222" fmla="*/ 2276947 h 2760626"/>
              <a:gd name="connsiteX8-223" fmla="*/ 30165 w 7314880"/>
              <a:gd name="connsiteY8-224" fmla="*/ 842466 h 2760626"/>
              <a:gd name="connsiteX0-225" fmla="*/ 30165 w 7257972"/>
              <a:gd name="connsiteY0-226" fmla="*/ 842466 h 2760626"/>
              <a:gd name="connsiteX1-227" fmla="*/ 997065 w 7257972"/>
              <a:gd name="connsiteY1-228" fmla="*/ 309923 h 2760626"/>
              <a:gd name="connsiteX2-229" fmla="*/ 3013144 w 7257972"/>
              <a:gd name="connsiteY2-230" fmla="*/ 150 h 2760626"/>
              <a:gd name="connsiteX3-231" fmla="*/ 5133129 w 7257972"/>
              <a:gd name="connsiteY3-232" fmla="*/ 278027 h 2760626"/>
              <a:gd name="connsiteX4-233" fmla="*/ 6208773 w 7257972"/>
              <a:gd name="connsiteY4-234" fmla="*/ 874365 h 2760626"/>
              <a:gd name="connsiteX5-235" fmla="*/ 6047529 w 7257972"/>
              <a:gd name="connsiteY5-236" fmla="*/ 2149357 h 2760626"/>
              <a:gd name="connsiteX6-237" fmla="*/ 4108297 w 7257972"/>
              <a:gd name="connsiteY6-238" fmla="*/ 2758672 h 2760626"/>
              <a:gd name="connsiteX7-239" fmla="*/ 1996524 w 7257972"/>
              <a:gd name="connsiteY7-240" fmla="*/ 2276947 h 2760626"/>
              <a:gd name="connsiteX8-241" fmla="*/ 30165 w 7257972"/>
              <a:gd name="connsiteY8-242" fmla="*/ 842466 h 2760626"/>
              <a:gd name="connsiteX0-243" fmla="*/ 30165 w 7312025"/>
              <a:gd name="connsiteY0-244" fmla="*/ 842466 h 2760626"/>
              <a:gd name="connsiteX1-245" fmla="*/ 997065 w 7312025"/>
              <a:gd name="connsiteY1-246" fmla="*/ 309923 h 2760626"/>
              <a:gd name="connsiteX2-247" fmla="*/ 3013144 w 7312025"/>
              <a:gd name="connsiteY2-248" fmla="*/ 150 h 2760626"/>
              <a:gd name="connsiteX3-249" fmla="*/ 5133129 w 7312025"/>
              <a:gd name="connsiteY3-250" fmla="*/ 278027 h 2760626"/>
              <a:gd name="connsiteX4-251" fmla="*/ 6208773 w 7312025"/>
              <a:gd name="connsiteY4-252" fmla="*/ 874365 h 2760626"/>
              <a:gd name="connsiteX5-253" fmla="*/ 6047529 w 7312025"/>
              <a:gd name="connsiteY5-254" fmla="*/ 2149357 h 2760626"/>
              <a:gd name="connsiteX6-255" fmla="*/ 4108297 w 7312025"/>
              <a:gd name="connsiteY6-256" fmla="*/ 2758672 h 2760626"/>
              <a:gd name="connsiteX7-257" fmla="*/ 1996524 w 7312025"/>
              <a:gd name="connsiteY7-258" fmla="*/ 2276947 h 2760626"/>
              <a:gd name="connsiteX8-259" fmla="*/ 30165 w 7312025"/>
              <a:gd name="connsiteY8-260" fmla="*/ 842466 h 2760626"/>
              <a:gd name="connsiteX0-261" fmla="*/ 30165 w 7312025"/>
              <a:gd name="connsiteY0-262" fmla="*/ 842466 h 2800573"/>
              <a:gd name="connsiteX1-263" fmla="*/ 997065 w 7312025"/>
              <a:gd name="connsiteY1-264" fmla="*/ 309923 h 2800573"/>
              <a:gd name="connsiteX2-265" fmla="*/ 3013144 w 7312025"/>
              <a:gd name="connsiteY2-266" fmla="*/ 150 h 2800573"/>
              <a:gd name="connsiteX3-267" fmla="*/ 5133129 w 7312025"/>
              <a:gd name="connsiteY3-268" fmla="*/ 278027 h 2800573"/>
              <a:gd name="connsiteX4-269" fmla="*/ 6208773 w 7312025"/>
              <a:gd name="connsiteY4-270" fmla="*/ 874365 h 2800573"/>
              <a:gd name="connsiteX5-271" fmla="*/ 6047529 w 7312025"/>
              <a:gd name="connsiteY5-272" fmla="*/ 2149357 h 2800573"/>
              <a:gd name="connsiteX6-273" fmla="*/ 4108297 w 7312025"/>
              <a:gd name="connsiteY6-274" fmla="*/ 2758672 h 2800573"/>
              <a:gd name="connsiteX7-275" fmla="*/ 1996524 w 7312025"/>
              <a:gd name="connsiteY7-276" fmla="*/ 2276947 h 2800573"/>
              <a:gd name="connsiteX8-277" fmla="*/ 30165 w 7312025"/>
              <a:gd name="connsiteY8-278" fmla="*/ 842466 h 2800573"/>
              <a:gd name="connsiteX0-279" fmla="*/ 30165 w 7312025"/>
              <a:gd name="connsiteY0-280" fmla="*/ 842466 h 2953908"/>
              <a:gd name="connsiteX1-281" fmla="*/ 997065 w 7312025"/>
              <a:gd name="connsiteY1-282" fmla="*/ 309923 h 2953908"/>
              <a:gd name="connsiteX2-283" fmla="*/ 3013144 w 7312025"/>
              <a:gd name="connsiteY2-284" fmla="*/ 150 h 2953908"/>
              <a:gd name="connsiteX3-285" fmla="*/ 5133129 w 7312025"/>
              <a:gd name="connsiteY3-286" fmla="*/ 278027 h 2953908"/>
              <a:gd name="connsiteX4-287" fmla="*/ 6208773 w 7312025"/>
              <a:gd name="connsiteY4-288" fmla="*/ 874365 h 2953908"/>
              <a:gd name="connsiteX5-289" fmla="*/ 6047529 w 7312025"/>
              <a:gd name="connsiteY5-290" fmla="*/ 2149357 h 2953908"/>
              <a:gd name="connsiteX6-291" fmla="*/ 4108297 w 7312025"/>
              <a:gd name="connsiteY6-292" fmla="*/ 2758672 h 2953908"/>
              <a:gd name="connsiteX7-293" fmla="*/ 1996524 w 7312025"/>
              <a:gd name="connsiteY7-294" fmla="*/ 2276947 h 2953908"/>
              <a:gd name="connsiteX8-295" fmla="*/ 30165 w 7312025"/>
              <a:gd name="connsiteY8-296" fmla="*/ 842466 h 2953908"/>
              <a:gd name="connsiteX0-297" fmla="*/ 30165 w 7312025"/>
              <a:gd name="connsiteY0-298" fmla="*/ 842466 h 2953908"/>
              <a:gd name="connsiteX1-299" fmla="*/ 997065 w 7312025"/>
              <a:gd name="connsiteY1-300" fmla="*/ 309923 h 2953908"/>
              <a:gd name="connsiteX2-301" fmla="*/ 3013144 w 7312025"/>
              <a:gd name="connsiteY2-302" fmla="*/ 150 h 2953908"/>
              <a:gd name="connsiteX3-303" fmla="*/ 5133129 w 7312025"/>
              <a:gd name="connsiteY3-304" fmla="*/ 278027 h 2953908"/>
              <a:gd name="connsiteX4-305" fmla="*/ 6208773 w 7312025"/>
              <a:gd name="connsiteY4-306" fmla="*/ 874365 h 2953908"/>
              <a:gd name="connsiteX5-307" fmla="*/ 6047529 w 7312025"/>
              <a:gd name="connsiteY5-308" fmla="*/ 2149357 h 2953908"/>
              <a:gd name="connsiteX6-309" fmla="*/ 4108297 w 7312025"/>
              <a:gd name="connsiteY6-310" fmla="*/ 2758672 h 2953908"/>
              <a:gd name="connsiteX7-311" fmla="*/ 1996524 w 7312025"/>
              <a:gd name="connsiteY7-312" fmla="*/ 2276947 h 2953908"/>
              <a:gd name="connsiteX8-313" fmla="*/ 30165 w 7312025"/>
              <a:gd name="connsiteY8-314" fmla="*/ 842466 h 2953908"/>
              <a:gd name="connsiteX0-315" fmla="*/ 30165 w 7312025"/>
              <a:gd name="connsiteY0-316" fmla="*/ 842466 h 2999228"/>
              <a:gd name="connsiteX1-317" fmla="*/ 997065 w 7312025"/>
              <a:gd name="connsiteY1-318" fmla="*/ 309923 h 2999228"/>
              <a:gd name="connsiteX2-319" fmla="*/ 3013144 w 7312025"/>
              <a:gd name="connsiteY2-320" fmla="*/ 150 h 2999228"/>
              <a:gd name="connsiteX3-321" fmla="*/ 5133129 w 7312025"/>
              <a:gd name="connsiteY3-322" fmla="*/ 278027 h 2999228"/>
              <a:gd name="connsiteX4-323" fmla="*/ 6208773 w 7312025"/>
              <a:gd name="connsiteY4-324" fmla="*/ 874365 h 2999228"/>
              <a:gd name="connsiteX5-325" fmla="*/ 6047529 w 7312025"/>
              <a:gd name="connsiteY5-326" fmla="*/ 2149357 h 2999228"/>
              <a:gd name="connsiteX6-327" fmla="*/ 4108297 w 7312025"/>
              <a:gd name="connsiteY6-328" fmla="*/ 2758672 h 2999228"/>
              <a:gd name="connsiteX7-329" fmla="*/ 1996524 w 7312025"/>
              <a:gd name="connsiteY7-330" fmla="*/ 2276947 h 2999228"/>
              <a:gd name="connsiteX8-331" fmla="*/ 30165 w 7312025"/>
              <a:gd name="connsiteY8-332" fmla="*/ 842466 h 2999228"/>
              <a:gd name="connsiteX0-333" fmla="*/ 30165 w 7312025"/>
              <a:gd name="connsiteY0-334" fmla="*/ 842466 h 3002777"/>
              <a:gd name="connsiteX1-335" fmla="*/ 997065 w 7312025"/>
              <a:gd name="connsiteY1-336" fmla="*/ 309923 h 3002777"/>
              <a:gd name="connsiteX2-337" fmla="*/ 3013144 w 7312025"/>
              <a:gd name="connsiteY2-338" fmla="*/ 150 h 3002777"/>
              <a:gd name="connsiteX3-339" fmla="*/ 5133129 w 7312025"/>
              <a:gd name="connsiteY3-340" fmla="*/ 278027 h 3002777"/>
              <a:gd name="connsiteX4-341" fmla="*/ 6208773 w 7312025"/>
              <a:gd name="connsiteY4-342" fmla="*/ 874365 h 3002777"/>
              <a:gd name="connsiteX5-343" fmla="*/ 6047529 w 7312025"/>
              <a:gd name="connsiteY5-344" fmla="*/ 2149357 h 3002777"/>
              <a:gd name="connsiteX6-345" fmla="*/ 4108297 w 7312025"/>
              <a:gd name="connsiteY6-346" fmla="*/ 2758672 h 3002777"/>
              <a:gd name="connsiteX7-347" fmla="*/ 1996524 w 7312025"/>
              <a:gd name="connsiteY7-348" fmla="*/ 2276947 h 3002777"/>
              <a:gd name="connsiteX8-349" fmla="*/ 30165 w 7312025"/>
              <a:gd name="connsiteY8-350" fmla="*/ 842466 h 3002777"/>
              <a:gd name="connsiteX0-351" fmla="*/ 299983 w 7581843"/>
              <a:gd name="connsiteY0-352" fmla="*/ 842466 h 3002777"/>
              <a:gd name="connsiteX1-353" fmla="*/ 1266883 w 7581843"/>
              <a:gd name="connsiteY1-354" fmla="*/ 309923 h 3002777"/>
              <a:gd name="connsiteX2-355" fmla="*/ 3282962 w 7581843"/>
              <a:gd name="connsiteY2-356" fmla="*/ 150 h 3002777"/>
              <a:gd name="connsiteX3-357" fmla="*/ 5402947 w 7581843"/>
              <a:gd name="connsiteY3-358" fmla="*/ 278027 h 3002777"/>
              <a:gd name="connsiteX4-359" fmla="*/ 6478591 w 7581843"/>
              <a:gd name="connsiteY4-360" fmla="*/ 874365 h 3002777"/>
              <a:gd name="connsiteX5-361" fmla="*/ 6317347 w 7581843"/>
              <a:gd name="connsiteY5-362" fmla="*/ 2149357 h 3002777"/>
              <a:gd name="connsiteX6-363" fmla="*/ 4378115 w 7581843"/>
              <a:gd name="connsiteY6-364" fmla="*/ 2758672 h 3002777"/>
              <a:gd name="connsiteX7-365" fmla="*/ 2266342 w 7581843"/>
              <a:gd name="connsiteY7-366" fmla="*/ 2276947 h 3002777"/>
              <a:gd name="connsiteX8-367" fmla="*/ 299983 w 7581843"/>
              <a:gd name="connsiteY8-368" fmla="*/ 842466 h 3002777"/>
              <a:gd name="connsiteX0-369" fmla="*/ 345344 w 7627204"/>
              <a:gd name="connsiteY0-370" fmla="*/ 842466 h 3002777"/>
              <a:gd name="connsiteX1-371" fmla="*/ 1312244 w 7627204"/>
              <a:gd name="connsiteY1-372" fmla="*/ 309923 h 3002777"/>
              <a:gd name="connsiteX2-373" fmla="*/ 3328323 w 7627204"/>
              <a:gd name="connsiteY2-374" fmla="*/ 150 h 3002777"/>
              <a:gd name="connsiteX3-375" fmla="*/ 5448308 w 7627204"/>
              <a:gd name="connsiteY3-376" fmla="*/ 278027 h 3002777"/>
              <a:gd name="connsiteX4-377" fmla="*/ 6523952 w 7627204"/>
              <a:gd name="connsiteY4-378" fmla="*/ 874365 h 3002777"/>
              <a:gd name="connsiteX5-379" fmla="*/ 6362708 w 7627204"/>
              <a:gd name="connsiteY5-380" fmla="*/ 2149357 h 3002777"/>
              <a:gd name="connsiteX6-381" fmla="*/ 4423476 w 7627204"/>
              <a:gd name="connsiteY6-382" fmla="*/ 2758672 h 3002777"/>
              <a:gd name="connsiteX7-383" fmla="*/ 2311703 w 7627204"/>
              <a:gd name="connsiteY7-384" fmla="*/ 2276947 h 3002777"/>
              <a:gd name="connsiteX8-385" fmla="*/ 345344 w 7627204"/>
              <a:gd name="connsiteY8-386" fmla="*/ 842466 h 3002777"/>
              <a:gd name="connsiteX0-387" fmla="*/ 345344 w 7627204"/>
              <a:gd name="connsiteY0-388" fmla="*/ 842466 h 3002777"/>
              <a:gd name="connsiteX1-389" fmla="*/ 1312244 w 7627204"/>
              <a:gd name="connsiteY1-390" fmla="*/ 309923 h 3002777"/>
              <a:gd name="connsiteX2-391" fmla="*/ 3328323 w 7627204"/>
              <a:gd name="connsiteY2-392" fmla="*/ 150 h 3002777"/>
              <a:gd name="connsiteX3-393" fmla="*/ 5448308 w 7627204"/>
              <a:gd name="connsiteY3-394" fmla="*/ 278027 h 3002777"/>
              <a:gd name="connsiteX4-395" fmla="*/ 6523952 w 7627204"/>
              <a:gd name="connsiteY4-396" fmla="*/ 874365 h 3002777"/>
              <a:gd name="connsiteX5-397" fmla="*/ 6362708 w 7627204"/>
              <a:gd name="connsiteY5-398" fmla="*/ 2149357 h 3002777"/>
              <a:gd name="connsiteX6-399" fmla="*/ 4423476 w 7627204"/>
              <a:gd name="connsiteY6-400" fmla="*/ 2758672 h 3002777"/>
              <a:gd name="connsiteX7-401" fmla="*/ 2311703 w 7627204"/>
              <a:gd name="connsiteY7-402" fmla="*/ 2276947 h 3002777"/>
              <a:gd name="connsiteX8-403" fmla="*/ 345344 w 7627204"/>
              <a:gd name="connsiteY8-404" fmla="*/ 842466 h 3002777"/>
              <a:gd name="connsiteX0-405" fmla="*/ 709296 w 7991156"/>
              <a:gd name="connsiteY0-406" fmla="*/ 842466 h 3002777"/>
              <a:gd name="connsiteX1-407" fmla="*/ 1676196 w 7991156"/>
              <a:gd name="connsiteY1-408" fmla="*/ 309923 h 3002777"/>
              <a:gd name="connsiteX2-409" fmla="*/ 3692275 w 7991156"/>
              <a:gd name="connsiteY2-410" fmla="*/ 150 h 3002777"/>
              <a:gd name="connsiteX3-411" fmla="*/ 5812260 w 7991156"/>
              <a:gd name="connsiteY3-412" fmla="*/ 278027 h 3002777"/>
              <a:gd name="connsiteX4-413" fmla="*/ 6887904 w 7991156"/>
              <a:gd name="connsiteY4-414" fmla="*/ 874365 h 3002777"/>
              <a:gd name="connsiteX5-415" fmla="*/ 6726660 w 7991156"/>
              <a:gd name="connsiteY5-416" fmla="*/ 2149357 h 3002777"/>
              <a:gd name="connsiteX6-417" fmla="*/ 4787428 w 7991156"/>
              <a:gd name="connsiteY6-418" fmla="*/ 2758672 h 3002777"/>
              <a:gd name="connsiteX7-419" fmla="*/ 2675655 w 7991156"/>
              <a:gd name="connsiteY7-420" fmla="*/ 2276947 h 3002777"/>
              <a:gd name="connsiteX8-421" fmla="*/ 709296 w 7991156"/>
              <a:gd name="connsiteY8-422" fmla="*/ 842466 h 3002777"/>
              <a:gd name="connsiteX0-423" fmla="*/ 551103 w 7832963"/>
              <a:gd name="connsiteY0-424" fmla="*/ 842466 h 3002777"/>
              <a:gd name="connsiteX1-425" fmla="*/ 1518003 w 7832963"/>
              <a:gd name="connsiteY1-426" fmla="*/ 309923 h 3002777"/>
              <a:gd name="connsiteX2-427" fmla="*/ 3534082 w 7832963"/>
              <a:gd name="connsiteY2-428" fmla="*/ 150 h 3002777"/>
              <a:gd name="connsiteX3-429" fmla="*/ 5654067 w 7832963"/>
              <a:gd name="connsiteY3-430" fmla="*/ 278027 h 3002777"/>
              <a:gd name="connsiteX4-431" fmla="*/ 6729711 w 7832963"/>
              <a:gd name="connsiteY4-432" fmla="*/ 874365 h 3002777"/>
              <a:gd name="connsiteX5-433" fmla="*/ 6568467 w 7832963"/>
              <a:gd name="connsiteY5-434" fmla="*/ 2149357 h 3002777"/>
              <a:gd name="connsiteX6-435" fmla="*/ 4629235 w 7832963"/>
              <a:gd name="connsiteY6-436" fmla="*/ 2758672 h 3002777"/>
              <a:gd name="connsiteX7-437" fmla="*/ 2517462 w 7832963"/>
              <a:gd name="connsiteY7-438" fmla="*/ 2276947 h 3002777"/>
              <a:gd name="connsiteX8-439" fmla="*/ 551103 w 7832963"/>
              <a:gd name="connsiteY8-440" fmla="*/ 842466 h 3002777"/>
              <a:gd name="connsiteX0-441" fmla="*/ 658540 w 7940400"/>
              <a:gd name="connsiteY0-442" fmla="*/ 842466 h 3002777"/>
              <a:gd name="connsiteX1-443" fmla="*/ 1625440 w 7940400"/>
              <a:gd name="connsiteY1-444" fmla="*/ 309923 h 3002777"/>
              <a:gd name="connsiteX2-445" fmla="*/ 3641519 w 7940400"/>
              <a:gd name="connsiteY2-446" fmla="*/ 150 h 3002777"/>
              <a:gd name="connsiteX3-447" fmla="*/ 5761504 w 7940400"/>
              <a:gd name="connsiteY3-448" fmla="*/ 278027 h 3002777"/>
              <a:gd name="connsiteX4-449" fmla="*/ 6837148 w 7940400"/>
              <a:gd name="connsiteY4-450" fmla="*/ 874365 h 3002777"/>
              <a:gd name="connsiteX5-451" fmla="*/ 6675904 w 7940400"/>
              <a:gd name="connsiteY5-452" fmla="*/ 2149357 h 3002777"/>
              <a:gd name="connsiteX6-453" fmla="*/ 4736672 w 7940400"/>
              <a:gd name="connsiteY6-454" fmla="*/ 2758672 h 3002777"/>
              <a:gd name="connsiteX7-455" fmla="*/ 2624899 w 7940400"/>
              <a:gd name="connsiteY7-456" fmla="*/ 2276947 h 3002777"/>
              <a:gd name="connsiteX8-457" fmla="*/ 658540 w 7940400"/>
              <a:gd name="connsiteY8-458" fmla="*/ 842466 h 3002777"/>
              <a:gd name="connsiteX0-459" fmla="*/ 642040 w 7923900"/>
              <a:gd name="connsiteY0-460" fmla="*/ 842466 h 3002777"/>
              <a:gd name="connsiteX1-461" fmla="*/ 1608940 w 7923900"/>
              <a:gd name="connsiteY1-462" fmla="*/ 309923 h 3002777"/>
              <a:gd name="connsiteX2-463" fmla="*/ 3625019 w 7923900"/>
              <a:gd name="connsiteY2-464" fmla="*/ 150 h 3002777"/>
              <a:gd name="connsiteX3-465" fmla="*/ 5745004 w 7923900"/>
              <a:gd name="connsiteY3-466" fmla="*/ 278027 h 3002777"/>
              <a:gd name="connsiteX4-467" fmla="*/ 6820648 w 7923900"/>
              <a:gd name="connsiteY4-468" fmla="*/ 874365 h 3002777"/>
              <a:gd name="connsiteX5-469" fmla="*/ 6659404 w 7923900"/>
              <a:gd name="connsiteY5-470" fmla="*/ 2149357 h 3002777"/>
              <a:gd name="connsiteX6-471" fmla="*/ 4720172 w 7923900"/>
              <a:gd name="connsiteY6-472" fmla="*/ 2758672 h 3002777"/>
              <a:gd name="connsiteX7-473" fmla="*/ 2608399 w 7923900"/>
              <a:gd name="connsiteY7-474" fmla="*/ 2276947 h 3002777"/>
              <a:gd name="connsiteX8-475" fmla="*/ 642040 w 7923900"/>
              <a:gd name="connsiteY8-476" fmla="*/ 842466 h 3002777"/>
              <a:gd name="connsiteX0-477" fmla="*/ 642040 w 7923900"/>
              <a:gd name="connsiteY0-478" fmla="*/ 842466 h 3002777"/>
              <a:gd name="connsiteX1-479" fmla="*/ 1608940 w 7923900"/>
              <a:gd name="connsiteY1-480" fmla="*/ 309923 h 3002777"/>
              <a:gd name="connsiteX2-481" fmla="*/ 3625019 w 7923900"/>
              <a:gd name="connsiteY2-482" fmla="*/ 150 h 3002777"/>
              <a:gd name="connsiteX3-483" fmla="*/ 5745004 w 7923900"/>
              <a:gd name="connsiteY3-484" fmla="*/ 278027 h 3002777"/>
              <a:gd name="connsiteX4-485" fmla="*/ 6820648 w 7923900"/>
              <a:gd name="connsiteY4-486" fmla="*/ 874365 h 3002777"/>
              <a:gd name="connsiteX5-487" fmla="*/ 6659404 w 7923900"/>
              <a:gd name="connsiteY5-488" fmla="*/ 2149357 h 3002777"/>
              <a:gd name="connsiteX6-489" fmla="*/ 4720172 w 7923900"/>
              <a:gd name="connsiteY6-490" fmla="*/ 2758672 h 3002777"/>
              <a:gd name="connsiteX7-491" fmla="*/ 2608399 w 7923900"/>
              <a:gd name="connsiteY7-492" fmla="*/ 2276947 h 3002777"/>
              <a:gd name="connsiteX8-493" fmla="*/ 642040 w 7923900"/>
              <a:gd name="connsiteY8-494" fmla="*/ 842466 h 3002777"/>
              <a:gd name="connsiteX0-495" fmla="*/ 642040 w 7923900"/>
              <a:gd name="connsiteY0-496" fmla="*/ 999238 h 3159549"/>
              <a:gd name="connsiteX1-497" fmla="*/ 1608940 w 7923900"/>
              <a:gd name="connsiteY1-498" fmla="*/ 466695 h 3159549"/>
              <a:gd name="connsiteX2-499" fmla="*/ 3625019 w 7923900"/>
              <a:gd name="connsiteY2-500" fmla="*/ 156922 h 3159549"/>
              <a:gd name="connsiteX3-501" fmla="*/ 5745004 w 7923900"/>
              <a:gd name="connsiteY3-502" fmla="*/ 434799 h 3159549"/>
              <a:gd name="connsiteX4-503" fmla="*/ 6820648 w 7923900"/>
              <a:gd name="connsiteY4-504" fmla="*/ 1031137 h 3159549"/>
              <a:gd name="connsiteX5-505" fmla="*/ 6659404 w 7923900"/>
              <a:gd name="connsiteY5-506" fmla="*/ 2306129 h 3159549"/>
              <a:gd name="connsiteX6-507" fmla="*/ 4720172 w 7923900"/>
              <a:gd name="connsiteY6-508" fmla="*/ 2915444 h 3159549"/>
              <a:gd name="connsiteX7-509" fmla="*/ 2608399 w 7923900"/>
              <a:gd name="connsiteY7-510" fmla="*/ 2433719 h 3159549"/>
              <a:gd name="connsiteX8-511" fmla="*/ 642040 w 7923900"/>
              <a:gd name="connsiteY8-512" fmla="*/ 999238 h 3159549"/>
              <a:gd name="connsiteX0-513" fmla="*/ 642040 w 7923900"/>
              <a:gd name="connsiteY0-514" fmla="*/ 1058536 h 3218847"/>
              <a:gd name="connsiteX1-515" fmla="*/ 1608940 w 7923900"/>
              <a:gd name="connsiteY1-516" fmla="*/ 525993 h 3218847"/>
              <a:gd name="connsiteX2-517" fmla="*/ 3625019 w 7923900"/>
              <a:gd name="connsiteY2-518" fmla="*/ 216220 h 3218847"/>
              <a:gd name="connsiteX3-519" fmla="*/ 5745004 w 7923900"/>
              <a:gd name="connsiteY3-520" fmla="*/ 494097 h 3218847"/>
              <a:gd name="connsiteX4-521" fmla="*/ 6820648 w 7923900"/>
              <a:gd name="connsiteY4-522" fmla="*/ 1090435 h 3218847"/>
              <a:gd name="connsiteX5-523" fmla="*/ 6659404 w 7923900"/>
              <a:gd name="connsiteY5-524" fmla="*/ 2365427 h 3218847"/>
              <a:gd name="connsiteX6-525" fmla="*/ 4720172 w 7923900"/>
              <a:gd name="connsiteY6-526" fmla="*/ 2974742 h 3218847"/>
              <a:gd name="connsiteX7-527" fmla="*/ 2608399 w 7923900"/>
              <a:gd name="connsiteY7-528" fmla="*/ 2493017 h 3218847"/>
              <a:gd name="connsiteX8-529" fmla="*/ 642040 w 7923900"/>
              <a:gd name="connsiteY8-530" fmla="*/ 1058536 h 3218847"/>
              <a:gd name="connsiteX0-531" fmla="*/ 642040 w 7923900"/>
              <a:gd name="connsiteY0-532" fmla="*/ 1058536 h 3218847"/>
              <a:gd name="connsiteX1-533" fmla="*/ 1608940 w 7923900"/>
              <a:gd name="connsiteY1-534" fmla="*/ 525993 h 3218847"/>
              <a:gd name="connsiteX2-535" fmla="*/ 3625019 w 7923900"/>
              <a:gd name="connsiteY2-536" fmla="*/ 216220 h 3218847"/>
              <a:gd name="connsiteX3-537" fmla="*/ 5745004 w 7923900"/>
              <a:gd name="connsiteY3-538" fmla="*/ 494097 h 3218847"/>
              <a:gd name="connsiteX4-539" fmla="*/ 6820648 w 7923900"/>
              <a:gd name="connsiteY4-540" fmla="*/ 1090435 h 3218847"/>
              <a:gd name="connsiteX5-541" fmla="*/ 6659404 w 7923900"/>
              <a:gd name="connsiteY5-542" fmla="*/ 2365427 h 3218847"/>
              <a:gd name="connsiteX6-543" fmla="*/ 4720172 w 7923900"/>
              <a:gd name="connsiteY6-544" fmla="*/ 2974742 h 3218847"/>
              <a:gd name="connsiteX7-545" fmla="*/ 2608399 w 7923900"/>
              <a:gd name="connsiteY7-546" fmla="*/ 2493017 h 3218847"/>
              <a:gd name="connsiteX8-547" fmla="*/ 642040 w 7923900"/>
              <a:gd name="connsiteY8-548" fmla="*/ 1058536 h 3218847"/>
              <a:gd name="connsiteX0-549" fmla="*/ 642040 w 7923900"/>
              <a:gd name="connsiteY0-550" fmla="*/ 1106883 h 3267194"/>
              <a:gd name="connsiteX1-551" fmla="*/ 1608940 w 7923900"/>
              <a:gd name="connsiteY1-552" fmla="*/ 574340 h 3267194"/>
              <a:gd name="connsiteX2-553" fmla="*/ 3625019 w 7923900"/>
              <a:gd name="connsiteY2-554" fmla="*/ 264567 h 3267194"/>
              <a:gd name="connsiteX3-555" fmla="*/ 5745004 w 7923900"/>
              <a:gd name="connsiteY3-556" fmla="*/ 542444 h 3267194"/>
              <a:gd name="connsiteX4-557" fmla="*/ 6820648 w 7923900"/>
              <a:gd name="connsiteY4-558" fmla="*/ 1138782 h 3267194"/>
              <a:gd name="connsiteX5-559" fmla="*/ 6659404 w 7923900"/>
              <a:gd name="connsiteY5-560" fmla="*/ 2413774 h 3267194"/>
              <a:gd name="connsiteX6-561" fmla="*/ 4720172 w 7923900"/>
              <a:gd name="connsiteY6-562" fmla="*/ 3023089 h 3267194"/>
              <a:gd name="connsiteX7-563" fmla="*/ 2608399 w 7923900"/>
              <a:gd name="connsiteY7-564" fmla="*/ 2541364 h 3267194"/>
              <a:gd name="connsiteX8-565" fmla="*/ 642040 w 7923900"/>
              <a:gd name="connsiteY8-566" fmla="*/ 1106883 h 3267194"/>
              <a:gd name="connsiteX0-567" fmla="*/ 642040 w 7923900"/>
              <a:gd name="connsiteY0-568" fmla="*/ 1131283 h 3291594"/>
              <a:gd name="connsiteX1-569" fmla="*/ 1608940 w 7923900"/>
              <a:gd name="connsiteY1-570" fmla="*/ 598740 h 3291594"/>
              <a:gd name="connsiteX2-571" fmla="*/ 3625019 w 7923900"/>
              <a:gd name="connsiteY2-572" fmla="*/ 288967 h 3291594"/>
              <a:gd name="connsiteX3-573" fmla="*/ 5745004 w 7923900"/>
              <a:gd name="connsiteY3-574" fmla="*/ 566844 h 3291594"/>
              <a:gd name="connsiteX4-575" fmla="*/ 6820648 w 7923900"/>
              <a:gd name="connsiteY4-576" fmla="*/ 1163182 h 3291594"/>
              <a:gd name="connsiteX5-577" fmla="*/ 6659404 w 7923900"/>
              <a:gd name="connsiteY5-578" fmla="*/ 2438174 h 3291594"/>
              <a:gd name="connsiteX6-579" fmla="*/ 4720172 w 7923900"/>
              <a:gd name="connsiteY6-580" fmla="*/ 3047489 h 3291594"/>
              <a:gd name="connsiteX7-581" fmla="*/ 2608399 w 7923900"/>
              <a:gd name="connsiteY7-582" fmla="*/ 2565764 h 3291594"/>
              <a:gd name="connsiteX8-583" fmla="*/ 642040 w 7923900"/>
              <a:gd name="connsiteY8-584" fmla="*/ 1131283 h 3291594"/>
              <a:gd name="connsiteX0-585" fmla="*/ 642040 w 7923900"/>
              <a:gd name="connsiteY0-586" fmla="*/ 1168997 h 3329308"/>
              <a:gd name="connsiteX1-587" fmla="*/ 1608940 w 7923900"/>
              <a:gd name="connsiteY1-588" fmla="*/ 636454 h 3329308"/>
              <a:gd name="connsiteX2-589" fmla="*/ 3625019 w 7923900"/>
              <a:gd name="connsiteY2-590" fmla="*/ 326681 h 3329308"/>
              <a:gd name="connsiteX3-591" fmla="*/ 5745004 w 7923900"/>
              <a:gd name="connsiteY3-592" fmla="*/ 604558 h 3329308"/>
              <a:gd name="connsiteX4-593" fmla="*/ 6820648 w 7923900"/>
              <a:gd name="connsiteY4-594" fmla="*/ 1200896 h 3329308"/>
              <a:gd name="connsiteX5-595" fmla="*/ 6659404 w 7923900"/>
              <a:gd name="connsiteY5-596" fmla="*/ 2475888 h 3329308"/>
              <a:gd name="connsiteX6-597" fmla="*/ 4720172 w 7923900"/>
              <a:gd name="connsiteY6-598" fmla="*/ 3085203 h 3329308"/>
              <a:gd name="connsiteX7-599" fmla="*/ 2608399 w 7923900"/>
              <a:gd name="connsiteY7-600" fmla="*/ 2603478 h 3329308"/>
              <a:gd name="connsiteX8-601" fmla="*/ 642040 w 7923900"/>
              <a:gd name="connsiteY8-602" fmla="*/ 1168997 h 3329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57" y="connsiteY6-58"/>
              </a:cxn>
              <a:cxn ang="0">
                <a:pos x="connsiteX7-101" y="connsiteY7-102"/>
              </a:cxn>
              <a:cxn ang="0">
                <a:pos x="connsiteX8-151" y="connsiteY8-152"/>
              </a:cxn>
            </a:cxnLst>
            <a:rect l="l" t="t" r="r" b="b"/>
            <a:pathLst>
              <a:path w="7923900" h="3329308">
                <a:moveTo>
                  <a:pt x="642040" y="1168997"/>
                </a:moveTo>
                <a:cubicBezTo>
                  <a:pt x="592422" y="841160"/>
                  <a:pt x="1058615" y="716589"/>
                  <a:pt x="1608940" y="636454"/>
                </a:cubicBezTo>
                <a:cubicBezTo>
                  <a:pt x="2010409" y="-187959"/>
                  <a:pt x="3180225" y="34285"/>
                  <a:pt x="3625019" y="326681"/>
                </a:cubicBezTo>
                <a:cubicBezTo>
                  <a:pt x="4803460" y="-401649"/>
                  <a:pt x="5648333" y="267470"/>
                  <a:pt x="5745004" y="604558"/>
                </a:cubicBezTo>
                <a:cubicBezTo>
                  <a:pt x="6830502" y="845953"/>
                  <a:pt x="6919885" y="1018371"/>
                  <a:pt x="6820648" y="1200896"/>
                </a:cubicBezTo>
                <a:cubicBezTo>
                  <a:pt x="8465151" y="1245198"/>
                  <a:pt x="8154255" y="2510939"/>
                  <a:pt x="6659404" y="2475888"/>
                </a:cubicBezTo>
                <a:cubicBezTo>
                  <a:pt x="6801967" y="3397767"/>
                  <a:pt x="5257116" y="3414812"/>
                  <a:pt x="4720172" y="3085203"/>
                </a:cubicBezTo>
                <a:cubicBezTo>
                  <a:pt x="3194400" y="3712525"/>
                  <a:pt x="2579251" y="2976008"/>
                  <a:pt x="2608399" y="2603478"/>
                </a:cubicBezTo>
                <a:cubicBezTo>
                  <a:pt x="-371467" y="3294202"/>
                  <a:pt x="-446026" y="1475569"/>
                  <a:pt x="642040" y="1168997"/>
                </a:cubicBezTo>
                <a:close/>
              </a:path>
            </a:pathLst>
          </a:custGeom>
          <a:gradFill>
            <a:gsLst>
              <a:gs pos="7000">
                <a:srgbClr val="CDECFF"/>
              </a:gs>
              <a:gs pos="88000">
                <a:srgbClr val="F7FCFF"/>
              </a:gs>
            </a:gsLst>
            <a:lin ang="16200000" scaled="0"/>
          </a:gra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二十四角星 115"/>
          <p:cNvSpPr/>
          <p:nvPr/>
        </p:nvSpPr>
        <p:spPr>
          <a:xfrm>
            <a:off x="10138356" y="504455"/>
            <a:ext cx="1184881" cy="1184879"/>
          </a:xfrm>
          <a:prstGeom prst="star2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椭圆 116"/>
          <p:cNvSpPr>
            <a:spLocks noChangeAspect="1"/>
          </p:cNvSpPr>
          <p:nvPr/>
        </p:nvSpPr>
        <p:spPr>
          <a:xfrm rot="20595047">
            <a:off x="10254700" y="620798"/>
            <a:ext cx="946812" cy="946811"/>
          </a:xfrm>
          <a:prstGeom prst="ellipse">
            <a:avLst/>
          </a:prstGeom>
          <a:gradFill>
            <a:gsLst>
              <a:gs pos="7000">
                <a:srgbClr val="FFC000"/>
              </a:gs>
              <a:gs pos="88000">
                <a:srgbClr val="F6F000"/>
              </a:gs>
            </a:gsLst>
            <a:lin ang="0" scaled="0"/>
          </a:gradFill>
          <a:ln w="50800"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0" name="椭圆 13"/>
          <p:cNvSpPr/>
          <p:nvPr/>
        </p:nvSpPr>
        <p:spPr>
          <a:xfrm>
            <a:off x="9447204" y="1315216"/>
            <a:ext cx="1617907" cy="532419"/>
          </a:xfrm>
          <a:custGeom>
            <a:avLst/>
            <a:gdLst>
              <a:gd name="connsiteX0" fmla="*/ 0 w 7560840"/>
              <a:gd name="connsiteY0" fmla="*/ 1512168 h 3024336"/>
              <a:gd name="connsiteX1" fmla="*/ 3780420 w 7560840"/>
              <a:gd name="connsiteY1" fmla="*/ 0 h 3024336"/>
              <a:gd name="connsiteX2" fmla="*/ 7560840 w 7560840"/>
              <a:gd name="connsiteY2" fmla="*/ 1512168 h 3024336"/>
              <a:gd name="connsiteX3" fmla="*/ 3780420 w 7560840"/>
              <a:gd name="connsiteY3" fmla="*/ 3024336 h 3024336"/>
              <a:gd name="connsiteX4" fmla="*/ 0 w 7560840"/>
              <a:gd name="connsiteY4" fmla="*/ 1512168 h 3024336"/>
              <a:gd name="connsiteX0-1" fmla="*/ 1147 w 7561987"/>
              <a:gd name="connsiteY0-2" fmla="*/ 1437740 h 2949908"/>
              <a:gd name="connsiteX1-3" fmla="*/ 3494488 w 7561987"/>
              <a:gd name="connsiteY1-4" fmla="*/ 0 h 2949908"/>
              <a:gd name="connsiteX2-5" fmla="*/ 7561987 w 7561987"/>
              <a:gd name="connsiteY2-6" fmla="*/ 1437740 h 2949908"/>
              <a:gd name="connsiteX3-7" fmla="*/ 3781567 w 7561987"/>
              <a:gd name="connsiteY3-8" fmla="*/ 2949908 h 2949908"/>
              <a:gd name="connsiteX4-9" fmla="*/ 1147 w 7561987"/>
              <a:gd name="connsiteY4-10" fmla="*/ 1437740 h 2949908"/>
              <a:gd name="connsiteX0-11" fmla="*/ 70627 w 7631467"/>
              <a:gd name="connsiteY0-12" fmla="*/ 1502427 h 3014595"/>
              <a:gd name="connsiteX1-13" fmla="*/ 1547889 w 7631467"/>
              <a:gd name="connsiteY1-14" fmla="*/ 374460 h 3014595"/>
              <a:gd name="connsiteX2-15" fmla="*/ 3563968 w 7631467"/>
              <a:gd name="connsiteY2-16" fmla="*/ 64687 h 3014595"/>
              <a:gd name="connsiteX3-17" fmla="*/ 7631467 w 7631467"/>
              <a:gd name="connsiteY3-18" fmla="*/ 1502427 h 3014595"/>
              <a:gd name="connsiteX4-19" fmla="*/ 3851047 w 7631467"/>
              <a:gd name="connsiteY4-20" fmla="*/ 3014595 h 3014595"/>
              <a:gd name="connsiteX5" fmla="*/ 70627 w 7631467"/>
              <a:gd name="connsiteY5" fmla="*/ 1502427 h 3014595"/>
              <a:gd name="connsiteX0-21" fmla="*/ 103206 w 7153684"/>
              <a:gd name="connsiteY0-22" fmla="*/ 907003 h 3023186"/>
              <a:gd name="connsiteX1-23" fmla="*/ 1070106 w 7153684"/>
              <a:gd name="connsiteY1-24" fmla="*/ 374460 h 3023186"/>
              <a:gd name="connsiteX2-25" fmla="*/ 3086185 w 7153684"/>
              <a:gd name="connsiteY2-26" fmla="*/ 64687 h 3023186"/>
              <a:gd name="connsiteX3-27" fmla="*/ 7153684 w 7153684"/>
              <a:gd name="connsiteY3-28" fmla="*/ 1502427 h 3023186"/>
              <a:gd name="connsiteX4-29" fmla="*/ 3373264 w 7153684"/>
              <a:gd name="connsiteY4-30" fmla="*/ 3014595 h 3023186"/>
              <a:gd name="connsiteX5-31" fmla="*/ 103206 w 7153684"/>
              <a:gd name="connsiteY5-32" fmla="*/ 907003 h 3023186"/>
              <a:gd name="connsiteX0-33" fmla="*/ 103206 w 7153684"/>
              <a:gd name="connsiteY0-34" fmla="*/ 907003 h 3056011"/>
              <a:gd name="connsiteX1-35" fmla="*/ 1070106 w 7153684"/>
              <a:gd name="connsiteY1-36" fmla="*/ 374460 h 3056011"/>
              <a:gd name="connsiteX2-37" fmla="*/ 3086185 w 7153684"/>
              <a:gd name="connsiteY2-38" fmla="*/ 64687 h 3056011"/>
              <a:gd name="connsiteX3-39" fmla="*/ 7153684 w 7153684"/>
              <a:gd name="connsiteY3-40" fmla="*/ 1502427 h 3056011"/>
              <a:gd name="connsiteX4-41" fmla="*/ 3373264 w 7153684"/>
              <a:gd name="connsiteY4-42" fmla="*/ 3014595 h 3056011"/>
              <a:gd name="connsiteX5-43" fmla="*/ 1931342 w 7153684"/>
              <a:gd name="connsiteY5-44" fmla="*/ 2479707 h 3056011"/>
              <a:gd name="connsiteX6" fmla="*/ 103206 w 7153684"/>
              <a:gd name="connsiteY6" fmla="*/ 907003 h 3056011"/>
              <a:gd name="connsiteX0-45" fmla="*/ 30165 w 7080643"/>
              <a:gd name="connsiteY0-46" fmla="*/ 907003 h 3040230"/>
              <a:gd name="connsiteX1-47" fmla="*/ 997065 w 7080643"/>
              <a:gd name="connsiteY1-48" fmla="*/ 374460 h 3040230"/>
              <a:gd name="connsiteX2-49" fmla="*/ 3013144 w 7080643"/>
              <a:gd name="connsiteY2-50" fmla="*/ 64687 h 3040230"/>
              <a:gd name="connsiteX3-51" fmla="*/ 7080643 w 7080643"/>
              <a:gd name="connsiteY3-52" fmla="*/ 1502427 h 3040230"/>
              <a:gd name="connsiteX4-53" fmla="*/ 3300223 w 7080643"/>
              <a:gd name="connsiteY4-54" fmla="*/ 3014595 h 3040230"/>
              <a:gd name="connsiteX5-55" fmla="*/ 1996524 w 7080643"/>
              <a:gd name="connsiteY5-56" fmla="*/ 2341484 h 3040230"/>
              <a:gd name="connsiteX6-57" fmla="*/ 30165 w 7080643"/>
              <a:gd name="connsiteY6-58" fmla="*/ 907003 h 3040230"/>
              <a:gd name="connsiteX0-59" fmla="*/ 30165 w 7080643"/>
              <a:gd name="connsiteY0-60" fmla="*/ 907003 h 2860795"/>
              <a:gd name="connsiteX1-61" fmla="*/ 997065 w 7080643"/>
              <a:gd name="connsiteY1-62" fmla="*/ 374460 h 2860795"/>
              <a:gd name="connsiteX2-63" fmla="*/ 3013144 w 7080643"/>
              <a:gd name="connsiteY2-64" fmla="*/ 64687 h 2860795"/>
              <a:gd name="connsiteX3-65" fmla="*/ 7080643 w 7080643"/>
              <a:gd name="connsiteY3-66" fmla="*/ 1502427 h 2860795"/>
              <a:gd name="connsiteX4-67" fmla="*/ 4108297 w 7080643"/>
              <a:gd name="connsiteY4-68" fmla="*/ 2823209 h 2860795"/>
              <a:gd name="connsiteX5-69" fmla="*/ 1996524 w 7080643"/>
              <a:gd name="connsiteY5-70" fmla="*/ 2341484 h 2860795"/>
              <a:gd name="connsiteX6-71" fmla="*/ 30165 w 7080643"/>
              <a:gd name="connsiteY6-72" fmla="*/ 907003 h 2860795"/>
              <a:gd name="connsiteX0-73" fmla="*/ 30165 w 7234734"/>
              <a:gd name="connsiteY0-74" fmla="*/ 907003 h 2823226"/>
              <a:gd name="connsiteX1-75" fmla="*/ 997065 w 7234734"/>
              <a:gd name="connsiteY1-76" fmla="*/ 374460 h 2823226"/>
              <a:gd name="connsiteX2-77" fmla="*/ 3013144 w 7234734"/>
              <a:gd name="connsiteY2-78" fmla="*/ 64687 h 2823226"/>
              <a:gd name="connsiteX3-79" fmla="*/ 7080643 w 7234734"/>
              <a:gd name="connsiteY3-80" fmla="*/ 1502427 h 2823226"/>
              <a:gd name="connsiteX4-81" fmla="*/ 6164487 w 7234734"/>
              <a:gd name="connsiteY4-82" fmla="*/ 2330852 h 2823226"/>
              <a:gd name="connsiteX5-83" fmla="*/ 4108297 w 7234734"/>
              <a:gd name="connsiteY5-84" fmla="*/ 2823209 h 2823226"/>
              <a:gd name="connsiteX6-85" fmla="*/ 1996524 w 7234734"/>
              <a:gd name="connsiteY6-86" fmla="*/ 2341484 h 2823226"/>
              <a:gd name="connsiteX7" fmla="*/ 30165 w 7234734"/>
              <a:gd name="connsiteY7" fmla="*/ 907003 h 2823226"/>
              <a:gd name="connsiteX0-87" fmla="*/ 30165 w 7222808"/>
              <a:gd name="connsiteY0-88" fmla="*/ 907003 h 2825163"/>
              <a:gd name="connsiteX1-89" fmla="*/ 997065 w 7222808"/>
              <a:gd name="connsiteY1-90" fmla="*/ 374460 h 2825163"/>
              <a:gd name="connsiteX2-91" fmla="*/ 3013144 w 7222808"/>
              <a:gd name="connsiteY2-92" fmla="*/ 64687 h 2825163"/>
              <a:gd name="connsiteX3-93" fmla="*/ 7080643 w 7222808"/>
              <a:gd name="connsiteY3-94" fmla="*/ 1502427 h 2825163"/>
              <a:gd name="connsiteX4-95" fmla="*/ 6047529 w 7222808"/>
              <a:gd name="connsiteY4-96" fmla="*/ 2213894 h 2825163"/>
              <a:gd name="connsiteX5-97" fmla="*/ 4108297 w 7222808"/>
              <a:gd name="connsiteY5-98" fmla="*/ 2823209 h 2825163"/>
              <a:gd name="connsiteX6-99" fmla="*/ 1996524 w 7222808"/>
              <a:gd name="connsiteY6-100" fmla="*/ 2341484 h 2825163"/>
              <a:gd name="connsiteX7-101" fmla="*/ 30165 w 7222808"/>
              <a:gd name="connsiteY7-102" fmla="*/ 907003 h 2825163"/>
              <a:gd name="connsiteX0-103" fmla="*/ 30165 w 6522031"/>
              <a:gd name="connsiteY0-104" fmla="*/ 869241 h 2787401"/>
              <a:gd name="connsiteX1-105" fmla="*/ 997065 w 6522031"/>
              <a:gd name="connsiteY1-106" fmla="*/ 336698 h 2787401"/>
              <a:gd name="connsiteX2-107" fmla="*/ 3013144 w 6522031"/>
              <a:gd name="connsiteY2-108" fmla="*/ 26925 h 2787401"/>
              <a:gd name="connsiteX3-109" fmla="*/ 6208773 w 6522031"/>
              <a:gd name="connsiteY3-110" fmla="*/ 901140 h 2787401"/>
              <a:gd name="connsiteX4-111" fmla="*/ 6047529 w 6522031"/>
              <a:gd name="connsiteY4-112" fmla="*/ 2176132 h 2787401"/>
              <a:gd name="connsiteX5-113" fmla="*/ 4108297 w 6522031"/>
              <a:gd name="connsiteY5-114" fmla="*/ 2785447 h 2787401"/>
              <a:gd name="connsiteX6-115" fmla="*/ 1996524 w 6522031"/>
              <a:gd name="connsiteY6-116" fmla="*/ 2303722 h 2787401"/>
              <a:gd name="connsiteX7-117" fmla="*/ 30165 w 6522031"/>
              <a:gd name="connsiteY7-118" fmla="*/ 869241 h 2787401"/>
              <a:gd name="connsiteX0-119" fmla="*/ 30165 w 6372442"/>
              <a:gd name="connsiteY0-120" fmla="*/ 844520 h 2762680"/>
              <a:gd name="connsiteX1-121" fmla="*/ 997065 w 6372442"/>
              <a:gd name="connsiteY1-122" fmla="*/ 311977 h 2762680"/>
              <a:gd name="connsiteX2-123" fmla="*/ 3013144 w 6372442"/>
              <a:gd name="connsiteY2-124" fmla="*/ 2204 h 2762680"/>
              <a:gd name="connsiteX3-125" fmla="*/ 5111864 w 6372442"/>
              <a:gd name="connsiteY3-126" fmla="*/ 418304 h 2762680"/>
              <a:gd name="connsiteX4-127" fmla="*/ 6208773 w 6372442"/>
              <a:gd name="connsiteY4-128" fmla="*/ 876419 h 2762680"/>
              <a:gd name="connsiteX5-129" fmla="*/ 6047529 w 6372442"/>
              <a:gd name="connsiteY5-130" fmla="*/ 2151411 h 2762680"/>
              <a:gd name="connsiteX6-131" fmla="*/ 4108297 w 6372442"/>
              <a:gd name="connsiteY6-132" fmla="*/ 2760726 h 2762680"/>
              <a:gd name="connsiteX7-133" fmla="*/ 1996524 w 6372442"/>
              <a:gd name="connsiteY7-134" fmla="*/ 2279001 h 2762680"/>
              <a:gd name="connsiteX8" fmla="*/ 30165 w 6372442"/>
              <a:gd name="connsiteY8" fmla="*/ 844520 h 2762680"/>
              <a:gd name="connsiteX0-135" fmla="*/ 30165 w 6372442"/>
              <a:gd name="connsiteY0-136" fmla="*/ 842466 h 2760626"/>
              <a:gd name="connsiteX1-137" fmla="*/ 997065 w 6372442"/>
              <a:gd name="connsiteY1-138" fmla="*/ 309923 h 2760626"/>
              <a:gd name="connsiteX2-139" fmla="*/ 3013144 w 6372442"/>
              <a:gd name="connsiteY2-140" fmla="*/ 150 h 2760626"/>
              <a:gd name="connsiteX3-141" fmla="*/ 5133129 w 6372442"/>
              <a:gd name="connsiteY3-142" fmla="*/ 278027 h 2760626"/>
              <a:gd name="connsiteX4-143" fmla="*/ 6208773 w 6372442"/>
              <a:gd name="connsiteY4-144" fmla="*/ 874365 h 2760626"/>
              <a:gd name="connsiteX5-145" fmla="*/ 6047529 w 6372442"/>
              <a:gd name="connsiteY5-146" fmla="*/ 2149357 h 2760626"/>
              <a:gd name="connsiteX6-147" fmla="*/ 4108297 w 6372442"/>
              <a:gd name="connsiteY6-148" fmla="*/ 2758672 h 2760626"/>
              <a:gd name="connsiteX7-149" fmla="*/ 1996524 w 6372442"/>
              <a:gd name="connsiteY7-150" fmla="*/ 2276947 h 2760626"/>
              <a:gd name="connsiteX8-151" fmla="*/ 30165 w 6372442"/>
              <a:gd name="connsiteY8-152" fmla="*/ 842466 h 2760626"/>
              <a:gd name="connsiteX0-153" fmla="*/ 30165 w 6372442"/>
              <a:gd name="connsiteY0-154" fmla="*/ 842466 h 2760626"/>
              <a:gd name="connsiteX1-155" fmla="*/ 997065 w 6372442"/>
              <a:gd name="connsiteY1-156" fmla="*/ 309923 h 2760626"/>
              <a:gd name="connsiteX2-157" fmla="*/ 3013144 w 6372442"/>
              <a:gd name="connsiteY2-158" fmla="*/ 150 h 2760626"/>
              <a:gd name="connsiteX3-159" fmla="*/ 5133129 w 6372442"/>
              <a:gd name="connsiteY3-160" fmla="*/ 278027 h 2760626"/>
              <a:gd name="connsiteX4-161" fmla="*/ 6208773 w 6372442"/>
              <a:gd name="connsiteY4-162" fmla="*/ 874365 h 2760626"/>
              <a:gd name="connsiteX5-163" fmla="*/ 6047529 w 6372442"/>
              <a:gd name="connsiteY5-164" fmla="*/ 2149357 h 2760626"/>
              <a:gd name="connsiteX6-165" fmla="*/ 4108297 w 6372442"/>
              <a:gd name="connsiteY6-166" fmla="*/ 2758672 h 2760626"/>
              <a:gd name="connsiteX7-167" fmla="*/ 1996524 w 6372442"/>
              <a:gd name="connsiteY7-168" fmla="*/ 2276947 h 2760626"/>
              <a:gd name="connsiteX8-169" fmla="*/ 30165 w 6372442"/>
              <a:gd name="connsiteY8-170" fmla="*/ 842466 h 2760626"/>
              <a:gd name="connsiteX0-171" fmla="*/ 30165 w 6372442"/>
              <a:gd name="connsiteY0-172" fmla="*/ 842466 h 2760626"/>
              <a:gd name="connsiteX1-173" fmla="*/ 997065 w 6372442"/>
              <a:gd name="connsiteY1-174" fmla="*/ 309923 h 2760626"/>
              <a:gd name="connsiteX2-175" fmla="*/ 3013144 w 6372442"/>
              <a:gd name="connsiteY2-176" fmla="*/ 150 h 2760626"/>
              <a:gd name="connsiteX3-177" fmla="*/ 5133129 w 6372442"/>
              <a:gd name="connsiteY3-178" fmla="*/ 278027 h 2760626"/>
              <a:gd name="connsiteX4-179" fmla="*/ 6208773 w 6372442"/>
              <a:gd name="connsiteY4-180" fmla="*/ 874365 h 2760626"/>
              <a:gd name="connsiteX5-181" fmla="*/ 6047529 w 6372442"/>
              <a:gd name="connsiteY5-182" fmla="*/ 2149357 h 2760626"/>
              <a:gd name="connsiteX6-183" fmla="*/ 4108297 w 6372442"/>
              <a:gd name="connsiteY6-184" fmla="*/ 2758672 h 2760626"/>
              <a:gd name="connsiteX7-185" fmla="*/ 1996524 w 6372442"/>
              <a:gd name="connsiteY7-186" fmla="*/ 2276947 h 2760626"/>
              <a:gd name="connsiteX8-187" fmla="*/ 30165 w 6372442"/>
              <a:gd name="connsiteY8-188" fmla="*/ 842466 h 2760626"/>
              <a:gd name="connsiteX0-189" fmla="*/ 30165 w 7073018"/>
              <a:gd name="connsiteY0-190" fmla="*/ 842466 h 2760626"/>
              <a:gd name="connsiteX1-191" fmla="*/ 997065 w 7073018"/>
              <a:gd name="connsiteY1-192" fmla="*/ 309923 h 2760626"/>
              <a:gd name="connsiteX2-193" fmla="*/ 3013144 w 7073018"/>
              <a:gd name="connsiteY2-194" fmla="*/ 150 h 2760626"/>
              <a:gd name="connsiteX3-195" fmla="*/ 5133129 w 7073018"/>
              <a:gd name="connsiteY3-196" fmla="*/ 278027 h 2760626"/>
              <a:gd name="connsiteX4-197" fmla="*/ 6208773 w 7073018"/>
              <a:gd name="connsiteY4-198" fmla="*/ 874365 h 2760626"/>
              <a:gd name="connsiteX5-199" fmla="*/ 6047529 w 7073018"/>
              <a:gd name="connsiteY5-200" fmla="*/ 2149357 h 2760626"/>
              <a:gd name="connsiteX6-201" fmla="*/ 4108297 w 7073018"/>
              <a:gd name="connsiteY6-202" fmla="*/ 2758672 h 2760626"/>
              <a:gd name="connsiteX7-203" fmla="*/ 1996524 w 7073018"/>
              <a:gd name="connsiteY7-204" fmla="*/ 2276947 h 2760626"/>
              <a:gd name="connsiteX8-205" fmla="*/ 30165 w 7073018"/>
              <a:gd name="connsiteY8-206" fmla="*/ 842466 h 2760626"/>
              <a:gd name="connsiteX0-207" fmla="*/ 30165 w 7314880"/>
              <a:gd name="connsiteY0-208" fmla="*/ 842466 h 2760626"/>
              <a:gd name="connsiteX1-209" fmla="*/ 997065 w 7314880"/>
              <a:gd name="connsiteY1-210" fmla="*/ 309923 h 2760626"/>
              <a:gd name="connsiteX2-211" fmla="*/ 3013144 w 7314880"/>
              <a:gd name="connsiteY2-212" fmla="*/ 150 h 2760626"/>
              <a:gd name="connsiteX3-213" fmla="*/ 5133129 w 7314880"/>
              <a:gd name="connsiteY3-214" fmla="*/ 278027 h 2760626"/>
              <a:gd name="connsiteX4-215" fmla="*/ 6208773 w 7314880"/>
              <a:gd name="connsiteY4-216" fmla="*/ 874365 h 2760626"/>
              <a:gd name="connsiteX5-217" fmla="*/ 6047529 w 7314880"/>
              <a:gd name="connsiteY5-218" fmla="*/ 2149357 h 2760626"/>
              <a:gd name="connsiteX6-219" fmla="*/ 4108297 w 7314880"/>
              <a:gd name="connsiteY6-220" fmla="*/ 2758672 h 2760626"/>
              <a:gd name="connsiteX7-221" fmla="*/ 1996524 w 7314880"/>
              <a:gd name="connsiteY7-222" fmla="*/ 2276947 h 2760626"/>
              <a:gd name="connsiteX8-223" fmla="*/ 30165 w 7314880"/>
              <a:gd name="connsiteY8-224" fmla="*/ 842466 h 2760626"/>
              <a:gd name="connsiteX0-225" fmla="*/ 30165 w 7257972"/>
              <a:gd name="connsiteY0-226" fmla="*/ 842466 h 2760626"/>
              <a:gd name="connsiteX1-227" fmla="*/ 997065 w 7257972"/>
              <a:gd name="connsiteY1-228" fmla="*/ 309923 h 2760626"/>
              <a:gd name="connsiteX2-229" fmla="*/ 3013144 w 7257972"/>
              <a:gd name="connsiteY2-230" fmla="*/ 150 h 2760626"/>
              <a:gd name="connsiteX3-231" fmla="*/ 5133129 w 7257972"/>
              <a:gd name="connsiteY3-232" fmla="*/ 278027 h 2760626"/>
              <a:gd name="connsiteX4-233" fmla="*/ 6208773 w 7257972"/>
              <a:gd name="connsiteY4-234" fmla="*/ 874365 h 2760626"/>
              <a:gd name="connsiteX5-235" fmla="*/ 6047529 w 7257972"/>
              <a:gd name="connsiteY5-236" fmla="*/ 2149357 h 2760626"/>
              <a:gd name="connsiteX6-237" fmla="*/ 4108297 w 7257972"/>
              <a:gd name="connsiteY6-238" fmla="*/ 2758672 h 2760626"/>
              <a:gd name="connsiteX7-239" fmla="*/ 1996524 w 7257972"/>
              <a:gd name="connsiteY7-240" fmla="*/ 2276947 h 2760626"/>
              <a:gd name="connsiteX8-241" fmla="*/ 30165 w 7257972"/>
              <a:gd name="connsiteY8-242" fmla="*/ 842466 h 2760626"/>
              <a:gd name="connsiteX0-243" fmla="*/ 30165 w 7312025"/>
              <a:gd name="connsiteY0-244" fmla="*/ 842466 h 2760626"/>
              <a:gd name="connsiteX1-245" fmla="*/ 997065 w 7312025"/>
              <a:gd name="connsiteY1-246" fmla="*/ 309923 h 2760626"/>
              <a:gd name="connsiteX2-247" fmla="*/ 3013144 w 7312025"/>
              <a:gd name="connsiteY2-248" fmla="*/ 150 h 2760626"/>
              <a:gd name="connsiteX3-249" fmla="*/ 5133129 w 7312025"/>
              <a:gd name="connsiteY3-250" fmla="*/ 278027 h 2760626"/>
              <a:gd name="connsiteX4-251" fmla="*/ 6208773 w 7312025"/>
              <a:gd name="connsiteY4-252" fmla="*/ 874365 h 2760626"/>
              <a:gd name="connsiteX5-253" fmla="*/ 6047529 w 7312025"/>
              <a:gd name="connsiteY5-254" fmla="*/ 2149357 h 2760626"/>
              <a:gd name="connsiteX6-255" fmla="*/ 4108297 w 7312025"/>
              <a:gd name="connsiteY6-256" fmla="*/ 2758672 h 2760626"/>
              <a:gd name="connsiteX7-257" fmla="*/ 1996524 w 7312025"/>
              <a:gd name="connsiteY7-258" fmla="*/ 2276947 h 2760626"/>
              <a:gd name="connsiteX8-259" fmla="*/ 30165 w 7312025"/>
              <a:gd name="connsiteY8-260" fmla="*/ 842466 h 2760626"/>
              <a:gd name="connsiteX0-261" fmla="*/ 30165 w 7312025"/>
              <a:gd name="connsiteY0-262" fmla="*/ 842466 h 2800573"/>
              <a:gd name="connsiteX1-263" fmla="*/ 997065 w 7312025"/>
              <a:gd name="connsiteY1-264" fmla="*/ 309923 h 2800573"/>
              <a:gd name="connsiteX2-265" fmla="*/ 3013144 w 7312025"/>
              <a:gd name="connsiteY2-266" fmla="*/ 150 h 2800573"/>
              <a:gd name="connsiteX3-267" fmla="*/ 5133129 w 7312025"/>
              <a:gd name="connsiteY3-268" fmla="*/ 278027 h 2800573"/>
              <a:gd name="connsiteX4-269" fmla="*/ 6208773 w 7312025"/>
              <a:gd name="connsiteY4-270" fmla="*/ 874365 h 2800573"/>
              <a:gd name="connsiteX5-271" fmla="*/ 6047529 w 7312025"/>
              <a:gd name="connsiteY5-272" fmla="*/ 2149357 h 2800573"/>
              <a:gd name="connsiteX6-273" fmla="*/ 4108297 w 7312025"/>
              <a:gd name="connsiteY6-274" fmla="*/ 2758672 h 2800573"/>
              <a:gd name="connsiteX7-275" fmla="*/ 1996524 w 7312025"/>
              <a:gd name="connsiteY7-276" fmla="*/ 2276947 h 2800573"/>
              <a:gd name="connsiteX8-277" fmla="*/ 30165 w 7312025"/>
              <a:gd name="connsiteY8-278" fmla="*/ 842466 h 2800573"/>
              <a:gd name="connsiteX0-279" fmla="*/ 30165 w 7312025"/>
              <a:gd name="connsiteY0-280" fmla="*/ 842466 h 2953908"/>
              <a:gd name="connsiteX1-281" fmla="*/ 997065 w 7312025"/>
              <a:gd name="connsiteY1-282" fmla="*/ 309923 h 2953908"/>
              <a:gd name="connsiteX2-283" fmla="*/ 3013144 w 7312025"/>
              <a:gd name="connsiteY2-284" fmla="*/ 150 h 2953908"/>
              <a:gd name="connsiteX3-285" fmla="*/ 5133129 w 7312025"/>
              <a:gd name="connsiteY3-286" fmla="*/ 278027 h 2953908"/>
              <a:gd name="connsiteX4-287" fmla="*/ 6208773 w 7312025"/>
              <a:gd name="connsiteY4-288" fmla="*/ 874365 h 2953908"/>
              <a:gd name="connsiteX5-289" fmla="*/ 6047529 w 7312025"/>
              <a:gd name="connsiteY5-290" fmla="*/ 2149357 h 2953908"/>
              <a:gd name="connsiteX6-291" fmla="*/ 4108297 w 7312025"/>
              <a:gd name="connsiteY6-292" fmla="*/ 2758672 h 2953908"/>
              <a:gd name="connsiteX7-293" fmla="*/ 1996524 w 7312025"/>
              <a:gd name="connsiteY7-294" fmla="*/ 2276947 h 2953908"/>
              <a:gd name="connsiteX8-295" fmla="*/ 30165 w 7312025"/>
              <a:gd name="connsiteY8-296" fmla="*/ 842466 h 2953908"/>
              <a:gd name="connsiteX0-297" fmla="*/ 30165 w 7312025"/>
              <a:gd name="connsiteY0-298" fmla="*/ 842466 h 2953908"/>
              <a:gd name="connsiteX1-299" fmla="*/ 997065 w 7312025"/>
              <a:gd name="connsiteY1-300" fmla="*/ 309923 h 2953908"/>
              <a:gd name="connsiteX2-301" fmla="*/ 3013144 w 7312025"/>
              <a:gd name="connsiteY2-302" fmla="*/ 150 h 2953908"/>
              <a:gd name="connsiteX3-303" fmla="*/ 5133129 w 7312025"/>
              <a:gd name="connsiteY3-304" fmla="*/ 278027 h 2953908"/>
              <a:gd name="connsiteX4-305" fmla="*/ 6208773 w 7312025"/>
              <a:gd name="connsiteY4-306" fmla="*/ 874365 h 2953908"/>
              <a:gd name="connsiteX5-307" fmla="*/ 6047529 w 7312025"/>
              <a:gd name="connsiteY5-308" fmla="*/ 2149357 h 2953908"/>
              <a:gd name="connsiteX6-309" fmla="*/ 4108297 w 7312025"/>
              <a:gd name="connsiteY6-310" fmla="*/ 2758672 h 2953908"/>
              <a:gd name="connsiteX7-311" fmla="*/ 1996524 w 7312025"/>
              <a:gd name="connsiteY7-312" fmla="*/ 2276947 h 2953908"/>
              <a:gd name="connsiteX8-313" fmla="*/ 30165 w 7312025"/>
              <a:gd name="connsiteY8-314" fmla="*/ 842466 h 2953908"/>
              <a:gd name="connsiteX0-315" fmla="*/ 30165 w 7312025"/>
              <a:gd name="connsiteY0-316" fmla="*/ 842466 h 2999228"/>
              <a:gd name="connsiteX1-317" fmla="*/ 997065 w 7312025"/>
              <a:gd name="connsiteY1-318" fmla="*/ 309923 h 2999228"/>
              <a:gd name="connsiteX2-319" fmla="*/ 3013144 w 7312025"/>
              <a:gd name="connsiteY2-320" fmla="*/ 150 h 2999228"/>
              <a:gd name="connsiteX3-321" fmla="*/ 5133129 w 7312025"/>
              <a:gd name="connsiteY3-322" fmla="*/ 278027 h 2999228"/>
              <a:gd name="connsiteX4-323" fmla="*/ 6208773 w 7312025"/>
              <a:gd name="connsiteY4-324" fmla="*/ 874365 h 2999228"/>
              <a:gd name="connsiteX5-325" fmla="*/ 6047529 w 7312025"/>
              <a:gd name="connsiteY5-326" fmla="*/ 2149357 h 2999228"/>
              <a:gd name="connsiteX6-327" fmla="*/ 4108297 w 7312025"/>
              <a:gd name="connsiteY6-328" fmla="*/ 2758672 h 2999228"/>
              <a:gd name="connsiteX7-329" fmla="*/ 1996524 w 7312025"/>
              <a:gd name="connsiteY7-330" fmla="*/ 2276947 h 2999228"/>
              <a:gd name="connsiteX8-331" fmla="*/ 30165 w 7312025"/>
              <a:gd name="connsiteY8-332" fmla="*/ 842466 h 2999228"/>
              <a:gd name="connsiteX0-333" fmla="*/ 30165 w 7312025"/>
              <a:gd name="connsiteY0-334" fmla="*/ 842466 h 3002777"/>
              <a:gd name="connsiteX1-335" fmla="*/ 997065 w 7312025"/>
              <a:gd name="connsiteY1-336" fmla="*/ 309923 h 3002777"/>
              <a:gd name="connsiteX2-337" fmla="*/ 3013144 w 7312025"/>
              <a:gd name="connsiteY2-338" fmla="*/ 150 h 3002777"/>
              <a:gd name="connsiteX3-339" fmla="*/ 5133129 w 7312025"/>
              <a:gd name="connsiteY3-340" fmla="*/ 278027 h 3002777"/>
              <a:gd name="connsiteX4-341" fmla="*/ 6208773 w 7312025"/>
              <a:gd name="connsiteY4-342" fmla="*/ 874365 h 3002777"/>
              <a:gd name="connsiteX5-343" fmla="*/ 6047529 w 7312025"/>
              <a:gd name="connsiteY5-344" fmla="*/ 2149357 h 3002777"/>
              <a:gd name="connsiteX6-345" fmla="*/ 4108297 w 7312025"/>
              <a:gd name="connsiteY6-346" fmla="*/ 2758672 h 3002777"/>
              <a:gd name="connsiteX7-347" fmla="*/ 1996524 w 7312025"/>
              <a:gd name="connsiteY7-348" fmla="*/ 2276947 h 3002777"/>
              <a:gd name="connsiteX8-349" fmla="*/ 30165 w 7312025"/>
              <a:gd name="connsiteY8-350" fmla="*/ 842466 h 3002777"/>
              <a:gd name="connsiteX0-351" fmla="*/ 299983 w 7581843"/>
              <a:gd name="connsiteY0-352" fmla="*/ 842466 h 3002777"/>
              <a:gd name="connsiteX1-353" fmla="*/ 1266883 w 7581843"/>
              <a:gd name="connsiteY1-354" fmla="*/ 309923 h 3002777"/>
              <a:gd name="connsiteX2-355" fmla="*/ 3282962 w 7581843"/>
              <a:gd name="connsiteY2-356" fmla="*/ 150 h 3002777"/>
              <a:gd name="connsiteX3-357" fmla="*/ 5402947 w 7581843"/>
              <a:gd name="connsiteY3-358" fmla="*/ 278027 h 3002777"/>
              <a:gd name="connsiteX4-359" fmla="*/ 6478591 w 7581843"/>
              <a:gd name="connsiteY4-360" fmla="*/ 874365 h 3002777"/>
              <a:gd name="connsiteX5-361" fmla="*/ 6317347 w 7581843"/>
              <a:gd name="connsiteY5-362" fmla="*/ 2149357 h 3002777"/>
              <a:gd name="connsiteX6-363" fmla="*/ 4378115 w 7581843"/>
              <a:gd name="connsiteY6-364" fmla="*/ 2758672 h 3002777"/>
              <a:gd name="connsiteX7-365" fmla="*/ 2266342 w 7581843"/>
              <a:gd name="connsiteY7-366" fmla="*/ 2276947 h 3002777"/>
              <a:gd name="connsiteX8-367" fmla="*/ 299983 w 7581843"/>
              <a:gd name="connsiteY8-368" fmla="*/ 842466 h 3002777"/>
              <a:gd name="connsiteX0-369" fmla="*/ 345344 w 7627204"/>
              <a:gd name="connsiteY0-370" fmla="*/ 842466 h 3002777"/>
              <a:gd name="connsiteX1-371" fmla="*/ 1312244 w 7627204"/>
              <a:gd name="connsiteY1-372" fmla="*/ 309923 h 3002777"/>
              <a:gd name="connsiteX2-373" fmla="*/ 3328323 w 7627204"/>
              <a:gd name="connsiteY2-374" fmla="*/ 150 h 3002777"/>
              <a:gd name="connsiteX3-375" fmla="*/ 5448308 w 7627204"/>
              <a:gd name="connsiteY3-376" fmla="*/ 278027 h 3002777"/>
              <a:gd name="connsiteX4-377" fmla="*/ 6523952 w 7627204"/>
              <a:gd name="connsiteY4-378" fmla="*/ 874365 h 3002777"/>
              <a:gd name="connsiteX5-379" fmla="*/ 6362708 w 7627204"/>
              <a:gd name="connsiteY5-380" fmla="*/ 2149357 h 3002777"/>
              <a:gd name="connsiteX6-381" fmla="*/ 4423476 w 7627204"/>
              <a:gd name="connsiteY6-382" fmla="*/ 2758672 h 3002777"/>
              <a:gd name="connsiteX7-383" fmla="*/ 2311703 w 7627204"/>
              <a:gd name="connsiteY7-384" fmla="*/ 2276947 h 3002777"/>
              <a:gd name="connsiteX8-385" fmla="*/ 345344 w 7627204"/>
              <a:gd name="connsiteY8-386" fmla="*/ 842466 h 3002777"/>
              <a:gd name="connsiteX0-387" fmla="*/ 345344 w 7627204"/>
              <a:gd name="connsiteY0-388" fmla="*/ 842466 h 3002777"/>
              <a:gd name="connsiteX1-389" fmla="*/ 1312244 w 7627204"/>
              <a:gd name="connsiteY1-390" fmla="*/ 309923 h 3002777"/>
              <a:gd name="connsiteX2-391" fmla="*/ 3328323 w 7627204"/>
              <a:gd name="connsiteY2-392" fmla="*/ 150 h 3002777"/>
              <a:gd name="connsiteX3-393" fmla="*/ 5448308 w 7627204"/>
              <a:gd name="connsiteY3-394" fmla="*/ 278027 h 3002777"/>
              <a:gd name="connsiteX4-395" fmla="*/ 6523952 w 7627204"/>
              <a:gd name="connsiteY4-396" fmla="*/ 874365 h 3002777"/>
              <a:gd name="connsiteX5-397" fmla="*/ 6362708 w 7627204"/>
              <a:gd name="connsiteY5-398" fmla="*/ 2149357 h 3002777"/>
              <a:gd name="connsiteX6-399" fmla="*/ 4423476 w 7627204"/>
              <a:gd name="connsiteY6-400" fmla="*/ 2758672 h 3002777"/>
              <a:gd name="connsiteX7-401" fmla="*/ 2311703 w 7627204"/>
              <a:gd name="connsiteY7-402" fmla="*/ 2276947 h 3002777"/>
              <a:gd name="connsiteX8-403" fmla="*/ 345344 w 7627204"/>
              <a:gd name="connsiteY8-404" fmla="*/ 842466 h 3002777"/>
              <a:gd name="connsiteX0-405" fmla="*/ 709296 w 7991156"/>
              <a:gd name="connsiteY0-406" fmla="*/ 842466 h 3002777"/>
              <a:gd name="connsiteX1-407" fmla="*/ 1676196 w 7991156"/>
              <a:gd name="connsiteY1-408" fmla="*/ 309923 h 3002777"/>
              <a:gd name="connsiteX2-409" fmla="*/ 3692275 w 7991156"/>
              <a:gd name="connsiteY2-410" fmla="*/ 150 h 3002777"/>
              <a:gd name="connsiteX3-411" fmla="*/ 5812260 w 7991156"/>
              <a:gd name="connsiteY3-412" fmla="*/ 278027 h 3002777"/>
              <a:gd name="connsiteX4-413" fmla="*/ 6887904 w 7991156"/>
              <a:gd name="connsiteY4-414" fmla="*/ 874365 h 3002777"/>
              <a:gd name="connsiteX5-415" fmla="*/ 6726660 w 7991156"/>
              <a:gd name="connsiteY5-416" fmla="*/ 2149357 h 3002777"/>
              <a:gd name="connsiteX6-417" fmla="*/ 4787428 w 7991156"/>
              <a:gd name="connsiteY6-418" fmla="*/ 2758672 h 3002777"/>
              <a:gd name="connsiteX7-419" fmla="*/ 2675655 w 7991156"/>
              <a:gd name="connsiteY7-420" fmla="*/ 2276947 h 3002777"/>
              <a:gd name="connsiteX8-421" fmla="*/ 709296 w 7991156"/>
              <a:gd name="connsiteY8-422" fmla="*/ 842466 h 3002777"/>
              <a:gd name="connsiteX0-423" fmla="*/ 551103 w 7832963"/>
              <a:gd name="connsiteY0-424" fmla="*/ 842466 h 3002777"/>
              <a:gd name="connsiteX1-425" fmla="*/ 1518003 w 7832963"/>
              <a:gd name="connsiteY1-426" fmla="*/ 309923 h 3002777"/>
              <a:gd name="connsiteX2-427" fmla="*/ 3534082 w 7832963"/>
              <a:gd name="connsiteY2-428" fmla="*/ 150 h 3002777"/>
              <a:gd name="connsiteX3-429" fmla="*/ 5654067 w 7832963"/>
              <a:gd name="connsiteY3-430" fmla="*/ 278027 h 3002777"/>
              <a:gd name="connsiteX4-431" fmla="*/ 6729711 w 7832963"/>
              <a:gd name="connsiteY4-432" fmla="*/ 874365 h 3002777"/>
              <a:gd name="connsiteX5-433" fmla="*/ 6568467 w 7832963"/>
              <a:gd name="connsiteY5-434" fmla="*/ 2149357 h 3002777"/>
              <a:gd name="connsiteX6-435" fmla="*/ 4629235 w 7832963"/>
              <a:gd name="connsiteY6-436" fmla="*/ 2758672 h 3002777"/>
              <a:gd name="connsiteX7-437" fmla="*/ 2517462 w 7832963"/>
              <a:gd name="connsiteY7-438" fmla="*/ 2276947 h 3002777"/>
              <a:gd name="connsiteX8-439" fmla="*/ 551103 w 7832963"/>
              <a:gd name="connsiteY8-440" fmla="*/ 842466 h 3002777"/>
              <a:gd name="connsiteX0-441" fmla="*/ 658540 w 7940400"/>
              <a:gd name="connsiteY0-442" fmla="*/ 842466 h 3002777"/>
              <a:gd name="connsiteX1-443" fmla="*/ 1625440 w 7940400"/>
              <a:gd name="connsiteY1-444" fmla="*/ 309923 h 3002777"/>
              <a:gd name="connsiteX2-445" fmla="*/ 3641519 w 7940400"/>
              <a:gd name="connsiteY2-446" fmla="*/ 150 h 3002777"/>
              <a:gd name="connsiteX3-447" fmla="*/ 5761504 w 7940400"/>
              <a:gd name="connsiteY3-448" fmla="*/ 278027 h 3002777"/>
              <a:gd name="connsiteX4-449" fmla="*/ 6837148 w 7940400"/>
              <a:gd name="connsiteY4-450" fmla="*/ 874365 h 3002777"/>
              <a:gd name="connsiteX5-451" fmla="*/ 6675904 w 7940400"/>
              <a:gd name="connsiteY5-452" fmla="*/ 2149357 h 3002777"/>
              <a:gd name="connsiteX6-453" fmla="*/ 4736672 w 7940400"/>
              <a:gd name="connsiteY6-454" fmla="*/ 2758672 h 3002777"/>
              <a:gd name="connsiteX7-455" fmla="*/ 2624899 w 7940400"/>
              <a:gd name="connsiteY7-456" fmla="*/ 2276947 h 3002777"/>
              <a:gd name="connsiteX8-457" fmla="*/ 658540 w 7940400"/>
              <a:gd name="connsiteY8-458" fmla="*/ 842466 h 3002777"/>
              <a:gd name="connsiteX0-459" fmla="*/ 642040 w 7923900"/>
              <a:gd name="connsiteY0-460" fmla="*/ 842466 h 3002777"/>
              <a:gd name="connsiteX1-461" fmla="*/ 1608940 w 7923900"/>
              <a:gd name="connsiteY1-462" fmla="*/ 309923 h 3002777"/>
              <a:gd name="connsiteX2-463" fmla="*/ 3625019 w 7923900"/>
              <a:gd name="connsiteY2-464" fmla="*/ 150 h 3002777"/>
              <a:gd name="connsiteX3-465" fmla="*/ 5745004 w 7923900"/>
              <a:gd name="connsiteY3-466" fmla="*/ 278027 h 3002777"/>
              <a:gd name="connsiteX4-467" fmla="*/ 6820648 w 7923900"/>
              <a:gd name="connsiteY4-468" fmla="*/ 874365 h 3002777"/>
              <a:gd name="connsiteX5-469" fmla="*/ 6659404 w 7923900"/>
              <a:gd name="connsiteY5-470" fmla="*/ 2149357 h 3002777"/>
              <a:gd name="connsiteX6-471" fmla="*/ 4720172 w 7923900"/>
              <a:gd name="connsiteY6-472" fmla="*/ 2758672 h 3002777"/>
              <a:gd name="connsiteX7-473" fmla="*/ 2608399 w 7923900"/>
              <a:gd name="connsiteY7-474" fmla="*/ 2276947 h 3002777"/>
              <a:gd name="connsiteX8-475" fmla="*/ 642040 w 7923900"/>
              <a:gd name="connsiteY8-476" fmla="*/ 842466 h 3002777"/>
              <a:gd name="connsiteX0-477" fmla="*/ 642040 w 7923900"/>
              <a:gd name="connsiteY0-478" fmla="*/ 842466 h 3002777"/>
              <a:gd name="connsiteX1-479" fmla="*/ 1608940 w 7923900"/>
              <a:gd name="connsiteY1-480" fmla="*/ 309923 h 3002777"/>
              <a:gd name="connsiteX2-481" fmla="*/ 3625019 w 7923900"/>
              <a:gd name="connsiteY2-482" fmla="*/ 150 h 3002777"/>
              <a:gd name="connsiteX3-483" fmla="*/ 5745004 w 7923900"/>
              <a:gd name="connsiteY3-484" fmla="*/ 278027 h 3002777"/>
              <a:gd name="connsiteX4-485" fmla="*/ 6820648 w 7923900"/>
              <a:gd name="connsiteY4-486" fmla="*/ 874365 h 3002777"/>
              <a:gd name="connsiteX5-487" fmla="*/ 6659404 w 7923900"/>
              <a:gd name="connsiteY5-488" fmla="*/ 2149357 h 3002777"/>
              <a:gd name="connsiteX6-489" fmla="*/ 4720172 w 7923900"/>
              <a:gd name="connsiteY6-490" fmla="*/ 2758672 h 3002777"/>
              <a:gd name="connsiteX7-491" fmla="*/ 2608399 w 7923900"/>
              <a:gd name="connsiteY7-492" fmla="*/ 2276947 h 3002777"/>
              <a:gd name="connsiteX8-493" fmla="*/ 642040 w 7923900"/>
              <a:gd name="connsiteY8-494" fmla="*/ 842466 h 3002777"/>
              <a:gd name="connsiteX0-495" fmla="*/ 642040 w 7923900"/>
              <a:gd name="connsiteY0-496" fmla="*/ 999238 h 3159549"/>
              <a:gd name="connsiteX1-497" fmla="*/ 1608940 w 7923900"/>
              <a:gd name="connsiteY1-498" fmla="*/ 466695 h 3159549"/>
              <a:gd name="connsiteX2-499" fmla="*/ 3625019 w 7923900"/>
              <a:gd name="connsiteY2-500" fmla="*/ 156922 h 3159549"/>
              <a:gd name="connsiteX3-501" fmla="*/ 5745004 w 7923900"/>
              <a:gd name="connsiteY3-502" fmla="*/ 434799 h 3159549"/>
              <a:gd name="connsiteX4-503" fmla="*/ 6820648 w 7923900"/>
              <a:gd name="connsiteY4-504" fmla="*/ 1031137 h 3159549"/>
              <a:gd name="connsiteX5-505" fmla="*/ 6659404 w 7923900"/>
              <a:gd name="connsiteY5-506" fmla="*/ 2306129 h 3159549"/>
              <a:gd name="connsiteX6-507" fmla="*/ 4720172 w 7923900"/>
              <a:gd name="connsiteY6-508" fmla="*/ 2915444 h 3159549"/>
              <a:gd name="connsiteX7-509" fmla="*/ 2608399 w 7923900"/>
              <a:gd name="connsiteY7-510" fmla="*/ 2433719 h 3159549"/>
              <a:gd name="connsiteX8-511" fmla="*/ 642040 w 7923900"/>
              <a:gd name="connsiteY8-512" fmla="*/ 999238 h 3159549"/>
              <a:gd name="connsiteX0-513" fmla="*/ 642040 w 7923900"/>
              <a:gd name="connsiteY0-514" fmla="*/ 1058536 h 3218847"/>
              <a:gd name="connsiteX1-515" fmla="*/ 1608940 w 7923900"/>
              <a:gd name="connsiteY1-516" fmla="*/ 525993 h 3218847"/>
              <a:gd name="connsiteX2-517" fmla="*/ 3625019 w 7923900"/>
              <a:gd name="connsiteY2-518" fmla="*/ 216220 h 3218847"/>
              <a:gd name="connsiteX3-519" fmla="*/ 5745004 w 7923900"/>
              <a:gd name="connsiteY3-520" fmla="*/ 494097 h 3218847"/>
              <a:gd name="connsiteX4-521" fmla="*/ 6820648 w 7923900"/>
              <a:gd name="connsiteY4-522" fmla="*/ 1090435 h 3218847"/>
              <a:gd name="connsiteX5-523" fmla="*/ 6659404 w 7923900"/>
              <a:gd name="connsiteY5-524" fmla="*/ 2365427 h 3218847"/>
              <a:gd name="connsiteX6-525" fmla="*/ 4720172 w 7923900"/>
              <a:gd name="connsiteY6-526" fmla="*/ 2974742 h 3218847"/>
              <a:gd name="connsiteX7-527" fmla="*/ 2608399 w 7923900"/>
              <a:gd name="connsiteY7-528" fmla="*/ 2493017 h 3218847"/>
              <a:gd name="connsiteX8-529" fmla="*/ 642040 w 7923900"/>
              <a:gd name="connsiteY8-530" fmla="*/ 1058536 h 3218847"/>
              <a:gd name="connsiteX0-531" fmla="*/ 642040 w 7923900"/>
              <a:gd name="connsiteY0-532" fmla="*/ 1058536 h 3218847"/>
              <a:gd name="connsiteX1-533" fmla="*/ 1608940 w 7923900"/>
              <a:gd name="connsiteY1-534" fmla="*/ 525993 h 3218847"/>
              <a:gd name="connsiteX2-535" fmla="*/ 3625019 w 7923900"/>
              <a:gd name="connsiteY2-536" fmla="*/ 216220 h 3218847"/>
              <a:gd name="connsiteX3-537" fmla="*/ 5745004 w 7923900"/>
              <a:gd name="connsiteY3-538" fmla="*/ 494097 h 3218847"/>
              <a:gd name="connsiteX4-539" fmla="*/ 6820648 w 7923900"/>
              <a:gd name="connsiteY4-540" fmla="*/ 1090435 h 3218847"/>
              <a:gd name="connsiteX5-541" fmla="*/ 6659404 w 7923900"/>
              <a:gd name="connsiteY5-542" fmla="*/ 2365427 h 3218847"/>
              <a:gd name="connsiteX6-543" fmla="*/ 4720172 w 7923900"/>
              <a:gd name="connsiteY6-544" fmla="*/ 2974742 h 3218847"/>
              <a:gd name="connsiteX7-545" fmla="*/ 2608399 w 7923900"/>
              <a:gd name="connsiteY7-546" fmla="*/ 2493017 h 3218847"/>
              <a:gd name="connsiteX8-547" fmla="*/ 642040 w 7923900"/>
              <a:gd name="connsiteY8-548" fmla="*/ 1058536 h 3218847"/>
              <a:gd name="connsiteX0-549" fmla="*/ 642040 w 7923900"/>
              <a:gd name="connsiteY0-550" fmla="*/ 1106883 h 3267194"/>
              <a:gd name="connsiteX1-551" fmla="*/ 1608940 w 7923900"/>
              <a:gd name="connsiteY1-552" fmla="*/ 574340 h 3267194"/>
              <a:gd name="connsiteX2-553" fmla="*/ 3625019 w 7923900"/>
              <a:gd name="connsiteY2-554" fmla="*/ 264567 h 3267194"/>
              <a:gd name="connsiteX3-555" fmla="*/ 5745004 w 7923900"/>
              <a:gd name="connsiteY3-556" fmla="*/ 542444 h 3267194"/>
              <a:gd name="connsiteX4-557" fmla="*/ 6820648 w 7923900"/>
              <a:gd name="connsiteY4-558" fmla="*/ 1138782 h 3267194"/>
              <a:gd name="connsiteX5-559" fmla="*/ 6659404 w 7923900"/>
              <a:gd name="connsiteY5-560" fmla="*/ 2413774 h 3267194"/>
              <a:gd name="connsiteX6-561" fmla="*/ 4720172 w 7923900"/>
              <a:gd name="connsiteY6-562" fmla="*/ 3023089 h 3267194"/>
              <a:gd name="connsiteX7-563" fmla="*/ 2608399 w 7923900"/>
              <a:gd name="connsiteY7-564" fmla="*/ 2541364 h 3267194"/>
              <a:gd name="connsiteX8-565" fmla="*/ 642040 w 7923900"/>
              <a:gd name="connsiteY8-566" fmla="*/ 1106883 h 3267194"/>
              <a:gd name="connsiteX0-567" fmla="*/ 642040 w 7923900"/>
              <a:gd name="connsiteY0-568" fmla="*/ 1131283 h 3291594"/>
              <a:gd name="connsiteX1-569" fmla="*/ 1608940 w 7923900"/>
              <a:gd name="connsiteY1-570" fmla="*/ 598740 h 3291594"/>
              <a:gd name="connsiteX2-571" fmla="*/ 3625019 w 7923900"/>
              <a:gd name="connsiteY2-572" fmla="*/ 288967 h 3291594"/>
              <a:gd name="connsiteX3-573" fmla="*/ 5745004 w 7923900"/>
              <a:gd name="connsiteY3-574" fmla="*/ 566844 h 3291594"/>
              <a:gd name="connsiteX4-575" fmla="*/ 6820648 w 7923900"/>
              <a:gd name="connsiteY4-576" fmla="*/ 1163182 h 3291594"/>
              <a:gd name="connsiteX5-577" fmla="*/ 6659404 w 7923900"/>
              <a:gd name="connsiteY5-578" fmla="*/ 2438174 h 3291594"/>
              <a:gd name="connsiteX6-579" fmla="*/ 4720172 w 7923900"/>
              <a:gd name="connsiteY6-580" fmla="*/ 3047489 h 3291594"/>
              <a:gd name="connsiteX7-581" fmla="*/ 2608399 w 7923900"/>
              <a:gd name="connsiteY7-582" fmla="*/ 2565764 h 3291594"/>
              <a:gd name="connsiteX8-583" fmla="*/ 642040 w 7923900"/>
              <a:gd name="connsiteY8-584" fmla="*/ 1131283 h 3291594"/>
              <a:gd name="connsiteX0-585" fmla="*/ 642040 w 7923900"/>
              <a:gd name="connsiteY0-586" fmla="*/ 1168997 h 3329308"/>
              <a:gd name="connsiteX1-587" fmla="*/ 1608940 w 7923900"/>
              <a:gd name="connsiteY1-588" fmla="*/ 636454 h 3329308"/>
              <a:gd name="connsiteX2-589" fmla="*/ 3625019 w 7923900"/>
              <a:gd name="connsiteY2-590" fmla="*/ 326681 h 3329308"/>
              <a:gd name="connsiteX3-591" fmla="*/ 5745004 w 7923900"/>
              <a:gd name="connsiteY3-592" fmla="*/ 604558 h 3329308"/>
              <a:gd name="connsiteX4-593" fmla="*/ 6820648 w 7923900"/>
              <a:gd name="connsiteY4-594" fmla="*/ 1200896 h 3329308"/>
              <a:gd name="connsiteX5-595" fmla="*/ 6659404 w 7923900"/>
              <a:gd name="connsiteY5-596" fmla="*/ 2475888 h 3329308"/>
              <a:gd name="connsiteX6-597" fmla="*/ 4720172 w 7923900"/>
              <a:gd name="connsiteY6-598" fmla="*/ 3085203 h 3329308"/>
              <a:gd name="connsiteX7-599" fmla="*/ 2608399 w 7923900"/>
              <a:gd name="connsiteY7-600" fmla="*/ 2603478 h 3329308"/>
              <a:gd name="connsiteX8-601" fmla="*/ 642040 w 7923900"/>
              <a:gd name="connsiteY8-602" fmla="*/ 1168997 h 33293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57" y="connsiteY6-58"/>
              </a:cxn>
              <a:cxn ang="0">
                <a:pos x="connsiteX7-101" y="connsiteY7-102"/>
              </a:cxn>
              <a:cxn ang="0">
                <a:pos x="connsiteX8-151" y="connsiteY8-152"/>
              </a:cxn>
            </a:cxnLst>
            <a:rect l="l" t="t" r="r" b="b"/>
            <a:pathLst>
              <a:path w="7923900" h="3329308">
                <a:moveTo>
                  <a:pt x="642040" y="1168997"/>
                </a:moveTo>
                <a:cubicBezTo>
                  <a:pt x="592422" y="841160"/>
                  <a:pt x="1058615" y="716589"/>
                  <a:pt x="1608940" y="636454"/>
                </a:cubicBezTo>
                <a:cubicBezTo>
                  <a:pt x="2010409" y="-187959"/>
                  <a:pt x="3180225" y="34285"/>
                  <a:pt x="3625019" y="326681"/>
                </a:cubicBezTo>
                <a:cubicBezTo>
                  <a:pt x="4803460" y="-401649"/>
                  <a:pt x="5648333" y="267470"/>
                  <a:pt x="5745004" y="604558"/>
                </a:cubicBezTo>
                <a:cubicBezTo>
                  <a:pt x="6830502" y="845953"/>
                  <a:pt x="6919885" y="1018371"/>
                  <a:pt x="6820648" y="1200896"/>
                </a:cubicBezTo>
                <a:cubicBezTo>
                  <a:pt x="8465151" y="1245198"/>
                  <a:pt x="8154255" y="2510939"/>
                  <a:pt x="6659404" y="2475888"/>
                </a:cubicBezTo>
                <a:cubicBezTo>
                  <a:pt x="6801967" y="3397767"/>
                  <a:pt x="5257116" y="3414812"/>
                  <a:pt x="4720172" y="3085203"/>
                </a:cubicBezTo>
                <a:cubicBezTo>
                  <a:pt x="3194400" y="3712525"/>
                  <a:pt x="2579251" y="2976008"/>
                  <a:pt x="2608399" y="2603478"/>
                </a:cubicBezTo>
                <a:cubicBezTo>
                  <a:pt x="-371467" y="3294202"/>
                  <a:pt x="-446026" y="1475569"/>
                  <a:pt x="642040" y="1168997"/>
                </a:cubicBezTo>
                <a:close/>
              </a:path>
            </a:pathLst>
          </a:custGeom>
          <a:gradFill>
            <a:gsLst>
              <a:gs pos="7000">
                <a:schemeClr val="accent5">
                  <a:lumMod val="8000"/>
                  <a:lumOff val="92000"/>
                </a:schemeClr>
              </a:gs>
              <a:gs pos="88000">
                <a:schemeClr val="accent1">
                  <a:lumMod val="11000"/>
                  <a:lumOff val="89000"/>
                </a:schemeClr>
              </a:gs>
            </a:gsLst>
            <a:lin ang="16200000" scaled="0"/>
          </a:gra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5153001" y="1379483"/>
            <a:ext cx="1956340" cy="2069535"/>
            <a:chOff x="1366838" y="771525"/>
            <a:chExt cx="2719387" cy="2513013"/>
          </a:xfrm>
        </p:grpSpPr>
        <p:sp>
          <p:nvSpPr>
            <p:cNvPr id="110" name="Oval 96"/>
            <p:cNvSpPr>
              <a:spLocks noChangeArrowheads="1"/>
            </p:cNvSpPr>
            <p:nvPr/>
          </p:nvSpPr>
          <p:spPr bwMode="auto">
            <a:xfrm>
              <a:off x="1366838" y="3127375"/>
              <a:ext cx="2719387" cy="157163"/>
            </a:xfrm>
            <a:prstGeom prst="ellipse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97"/>
            <p:cNvSpPr/>
            <p:nvPr/>
          </p:nvSpPr>
          <p:spPr bwMode="auto">
            <a:xfrm>
              <a:off x="1620838" y="771525"/>
              <a:ext cx="2233612" cy="2505075"/>
            </a:xfrm>
            <a:custGeom>
              <a:avLst/>
              <a:gdLst>
                <a:gd name="T0" fmla="*/ 740 w 748"/>
                <a:gd name="T1" fmla="*/ 798 h 839"/>
                <a:gd name="T2" fmla="*/ 691 w 748"/>
                <a:gd name="T3" fmla="*/ 779 h 839"/>
                <a:gd name="T4" fmla="*/ 594 w 748"/>
                <a:gd name="T5" fmla="*/ 632 h 839"/>
                <a:gd name="T6" fmla="*/ 589 w 748"/>
                <a:gd name="T7" fmla="*/ 448 h 839"/>
                <a:gd name="T8" fmla="*/ 299 w 748"/>
                <a:gd name="T9" fmla="*/ 369 h 839"/>
                <a:gd name="T10" fmla="*/ 110 w 748"/>
                <a:gd name="T11" fmla="*/ 391 h 839"/>
                <a:gd name="T12" fmla="*/ 82 w 748"/>
                <a:gd name="T13" fmla="*/ 379 h 839"/>
                <a:gd name="T14" fmla="*/ 75 w 748"/>
                <a:gd name="T15" fmla="*/ 146 h 839"/>
                <a:gd name="T16" fmla="*/ 61 w 748"/>
                <a:gd name="T17" fmla="*/ 2 h 839"/>
                <a:gd name="T18" fmla="*/ 51 w 748"/>
                <a:gd name="T19" fmla="*/ 386 h 839"/>
                <a:gd name="T20" fmla="*/ 51 w 748"/>
                <a:gd name="T21" fmla="*/ 493 h 839"/>
                <a:gd name="T22" fmla="*/ 43 w 748"/>
                <a:gd name="T23" fmla="*/ 794 h 839"/>
                <a:gd name="T24" fmla="*/ 76 w 748"/>
                <a:gd name="T25" fmla="*/ 797 h 839"/>
                <a:gd name="T26" fmla="*/ 66 w 748"/>
                <a:gd name="T27" fmla="*/ 706 h 839"/>
                <a:gd name="T28" fmla="*/ 71 w 748"/>
                <a:gd name="T29" fmla="*/ 633 h 839"/>
                <a:gd name="T30" fmla="*/ 124 w 748"/>
                <a:gd name="T31" fmla="*/ 633 h 839"/>
                <a:gd name="T32" fmla="*/ 137 w 748"/>
                <a:gd name="T33" fmla="*/ 812 h 839"/>
                <a:gd name="T34" fmla="*/ 148 w 748"/>
                <a:gd name="T35" fmla="*/ 768 h 839"/>
                <a:gd name="T36" fmla="*/ 150 w 748"/>
                <a:gd name="T37" fmla="*/ 636 h 839"/>
                <a:gd name="T38" fmla="*/ 297 w 748"/>
                <a:gd name="T39" fmla="*/ 568 h 839"/>
                <a:gd name="T40" fmla="*/ 450 w 748"/>
                <a:gd name="T41" fmla="*/ 612 h 839"/>
                <a:gd name="T42" fmla="*/ 560 w 748"/>
                <a:gd name="T43" fmla="*/ 777 h 839"/>
                <a:gd name="T44" fmla="*/ 650 w 748"/>
                <a:gd name="T45" fmla="*/ 825 h 839"/>
                <a:gd name="T46" fmla="*/ 626 w 748"/>
                <a:gd name="T47" fmla="*/ 795 h 839"/>
                <a:gd name="T48" fmla="*/ 548 w 748"/>
                <a:gd name="T49" fmla="*/ 717 h 839"/>
                <a:gd name="T50" fmla="*/ 507 w 748"/>
                <a:gd name="T51" fmla="*/ 636 h 839"/>
                <a:gd name="T52" fmla="*/ 510 w 748"/>
                <a:gd name="T53" fmla="*/ 636 h 839"/>
                <a:gd name="T54" fmla="*/ 557 w 748"/>
                <a:gd name="T55" fmla="*/ 635 h 839"/>
                <a:gd name="T56" fmla="*/ 692 w 748"/>
                <a:gd name="T57" fmla="*/ 809 h 839"/>
                <a:gd name="T58" fmla="*/ 740 w 748"/>
                <a:gd name="T59" fmla="*/ 798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48" h="839">
                  <a:moveTo>
                    <a:pt x="740" y="798"/>
                  </a:moveTo>
                  <a:cubicBezTo>
                    <a:pt x="733" y="782"/>
                    <a:pt x="717" y="798"/>
                    <a:pt x="691" y="779"/>
                  </a:cubicBezTo>
                  <a:cubicBezTo>
                    <a:pt x="668" y="761"/>
                    <a:pt x="607" y="656"/>
                    <a:pt x="594" y="632"/>
                  </a:cubicBezTo>
                  <a:cubicBezTo>
                    <a:pt x="592" y="549"/>
                    <a:pt x="589" y="448"/>
                    <a:pt x="589" y="448"/>
                  </a:cubicBezTo>
                  <a:cubicBezTo>
                    <a:pt x="589" y="448"/>
                    <a:pt x="437" y="376"/>
                    <a:pt x="299" y="369"/>
                  </a:cubicBezTo>
                  <a:cubicBezTo>
                    <a:pt x="203" y="363"/>
                    <a:pt x="139" y="380"/>
                    <a:pt x="110" y="391"/>
                  </a:cubicBezTo>
                  <a:cubicBezTo>
                    <a:pt x="100" y="391"/>
                    <a:pt x="86" y="390"/>
                    <a:pt x="82" y="379"/>
                  </a:cubicBezTo>
                  <a:cubicBezTo>
                    <a:pt x="80" y="370"/>
                    <a:pt x="73" y="246"/>
                    <a:pt x="75" y="146"/>
                  </a:cubicBezTo>
                  <a:cubicBezTo>
                    <a:pt x="76" y="63"/>
                    <a:pt x="88" y="0"/>
                    <a:pt x="61" y="2"/>
                  </a:cubicBezTo>
                  <a:cubicBezTo>
                    <a:pt x="0" y="5"/>
                    <a:pt x="48" y="352"/>
                    <a:pt x="51" y="386"/>
                  </a:cubicBezTo>
                  <a:cubicBezTo>
                    <a:pt x="53" y="419"/>
                    <a:pt x="51" y="493"/>
                    <a:pt x="51" y="493"/>
                  </a:cubicBezTo>
                  <a:cubicBezTo>
                    <a:pt x="51" y="493"/>
                    <a:pt x="35" y="772"/>
                    <a:pt x="43" y="794"/>
                  </a:cubicBezTo>
                  <a:cubicBezTo>
                    <a:pt x="53" y="825"/>
                    <a:pt x="77" y="821"/>
                    <a:pt x="76" y="797"/>
                  </a:cubicBezTo>
                  <a:cubicBezTo>
                    <a:pt x="75" y="773"/>
                    <a:pt x="63" y="749"/>
                    <a:pt x="66" y="706"/>
                  </a:cubicBezTo>
                  <a:cubicBezTo>
                    <a:pt x="68" y="684"/>
                    <a:pt x="71" y="633"/>
                    <a:pt x="71" y="633"/>
                  </a:cubicBezTo>
                  <a:cubicBezTo>
                    <a:pt x="124" y="633"/>
                    <a:pt x="124" y="633"/>
                    <a:pt x="124" y="633"/>
                  </a:cubicBezTo>
                  <a:cubicBezTo>
                    <a:pt x="124" y="633"/>
                    <a:pt x="109" y="800"/>
                    <a:pt x="137" y="812"/>
                  </a:cubicBezTo>
                  <a:cubicBezTo>
                    <a:pt x="165" y="824"/>
                    <a:pt x="154" y="795"/>
                    <a:pt x="148" y="768"/>
                  </a:cubicBezTo>
                  <a:cubicBezTo>
                    <a:pt x="143" y="740"/>
                    <a:pt x="150" y="636"/>
                    <a:pt x="150" y="636"/>
                  </a:cubicBezTo>
                  <a:cubicBezTo>
                    <a:pt x="150" y="636"/>
                    <a:pt x="197" y="577"/>
                    <a:pt x="297" y="568"/>
                  </a:cubicBezTo>
                  <a:cubicBezTo>
                    <a:pt x="362" y="562"/>
                    <a:pt x="417" y="588"/>
                    <a:pt x="450" y="612"/>
                  </a:cubicBezTo>
                  <a:cubicBezTo>
                    <a:pt x="450" y="612"/>
                    <a:pt x="531" y="741"/>
                    <a:pt x="560" y="777"/>
                  </a:cubicBezTo>
                  <a:cubicBezTo>
                    <a:pt x="590" y="814"/>
                    <a:pt x="624" y="839"/>
                    <a:pt x="650" y="825"/>
                  </a:cubicBezTo>
                  <a:cubicBezTo>
                    <a:pt x="675" y="812"/>
                    <a:pt x="661" y="809"/>
                    <a:pt x="626" y="795"/>
                  </a:cubicBezTo>
                  <a:cubicBezTo>
                    <a:pt x="590" y="781"/>
                    <a:pt x="578" y="765"/>
                    <a:pt x="548" y="717"/>
                  </a:cubicBezTo>
                  <a:cubicBezTo>
                    <a:pt x="528" y="686"/>
                    <a:pt x="514" y="654"/>
                    <a:pt x="507" y="636"/>
                  </a:cubicBezTo>
                  <a:cubicBezTo>
                    <a:pt x="508" y="636"/>
                    <a:pt x="509" y="636"/>
                    <a:pt x="510" y="636"/>
                  </a:cubicBezTo>
                  <a:cubicBezTo>
                    <a:pt x="526" y="636"/>
                    <a:pt x="541" y="636"/>
                    <a:pt x="557" y="635"/>
                  </a:cubicBezTo>
                  <a:cubicBezTo>
                    <a:pt x="580" y="674"/>
                    <a:pt x="651" y="791"/>
                    <a:pt x="692" y="809"/>
                  </a:cubicBezTo>
                  <a:cubicBezTo>
                    <a:pt x="743" y="832"/>
                    <a:pt x="748" y="814"/>
                    <a:pt x="740" y="798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98"/>
            <p:cNvSpPr/>
            <p:nvPr/>
          </p:nvSpPr>
          <p:spPr bwMode="auto">
            <a:xfrm>
              <a:off x="1990725" y="1897063"/>
              <a:ext cx="241300" cy="684213"/>
            </a:xfrm>
            <a:custGeom>
              <a:avLst/>
              <a:gdLst>
                <a:gd name="T0" fmla="*/ 61 w 81"/>
                <a:gd name="T1" fmla="*/ 171 h 229"/>
                <a:gd name="T2" fmla="*/ 74 w 81"/>
                <a:gd name="T3" fmla="*/ 145 h 229"/>
                <a:gd name="T4" fmla="*/ 45 w 81"/>
                <a:gd name="T5" fmla="*/ 94 h 229"/>
                <a:gd name="T6" fmla="*/ 63 w 81"/>
                <a:gd name="T7" fmla="*/ 55 h 229"/>
                <a:gd name="T8" fmla="*/ 50 w 81"/>
                <a:gd name="T9" fmla="*/ 34 h 229"/>
                <a:gd name="T10" fmla="*/ 37 w 81"/>
                <a:gd name="T11" fmla="*/ 0 h 229"/>
                <a:gd name="T12" fmla="*/ 0 w 81"/>
                <a:gd name="T13" fmla="*/ 9 h 229"/>
                <a:gd name="T14" fmla="*/ 18 w 81"/>
                <a:gd name="T15" fmla="*/ 60 h 229"/>
                <a:gd name="T16" fmla="*/ 29 w 81"/>
                <a:gd name="T17" fmla="*/ 117 h 229"/>
                <a:gd name="T18" fmla="*/ 26 w 81"/>
                <a:gd name="T19" fmla="*/ 159 h 229"/>
                <a:gd name="T20" fmla="*/ 61 w 81"/>
                <a:gd name="T21" fmla="*/ 229 h 229"/>
                <a:gd name="T22" fmla="*/ 81 w 81"/>
                <a:gd name="T23" fmla="*/ 217 h 229"/>
                <a:gd name="T24" fmla="*/ 61 w 81"/>
                <a:gd name="T25" fmla="*/ 17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229">
                  <a:moveTo>
                    <a:pt x="61" y="171"/>
                  </a:moveTo>
                  <a:cubicBezTo>
                    <a:pt x="63" y="161"/>
                    <a:pt x="71" y="154"/>
                    <a:pt x="74" y="145"/>
                  </a:cubicBezTo>
                  <a:cubicBezTo>
                    <a:pt x="78" y="123"/>
                    <a:pt x="49" y="111"/>
                    <a:pt x="45" y="94"/>
                  </a:cubicBezTo>
                  <a:cubicBezTo>
                    <a:pt x="41" y="77"/>
                    <a:pt x="53" y="67"/>
                    <a:pt x="63" y="55"/>
                  </a:cubicBezTo>
                  <a:cubicBezTo>
                    <a:pt x="69" y="48"/>
                    <a:pt x="54" y="39"/>
                    <a:pt x="50" y="34"/>
                  </a:cubicBezTo>
                  <a:cubicBezTo>
                    <a:pt x="39" y="22"/>
                    <a:pt x="35" y="11"/>
                    <a:pt x="37" y="0"/>
                  </a:cubicBezTo>
                  <a:cubicBezTo>
                    <a:pt x="22" y="3"/>
                    <a:pt x="10" y="6"/>
                    <a:pt x="0" y="9"/>
                  </a:cubicBezTo>
                  <a:cubicBezTo>
                    <a:pt x="3" y="18"/>
                    <a:pt x="37" y="30"/>
                    <a:pt x="18" y="60"/>
                  </a:cubicBezTo>
                  <a:cubicBezTo>
                    <a:pt x="13" y="68"/>
                    <a:pt x="0" y="86"/>
                    <a:pt x="29" y="117"/>
                  </a:cubicBezTo>
                  <a:cubicBezTo>
                    <a:pt x="40" y="130"/>
                    <a:pt x="29" y="135"/>
                    <a:pt x="26" y="159"/>
                  </a:cubicBezTo>
                  <a:cubicBezTo>
                    <a:pt x="23" y="183"/>
                    <a:pt x="47" y="217"/>
                    <a:pt x="61" y="229"/>
                  </a:cubicBezTo>
                  <a:cubicBezTo>
                    <a:pt x="65" y="226"/>
                    <a:pt x="76" y="220"/>
                    <a:pt x="81" y="217"/>
                  </a:cubicBezTo>
                  <a:cubicBezTo>
                    <a:pt x="70" y="202"/>
                    <a:pt x="58" y="187"/>
                    <a:pt x="61" y="17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99"/>
            <p:cNvSpPr/>
            <p:nvPr/>
          </p:nvSpPr>
          <p:spPr bwMode="auto">
            <a:xfrm>
              <a:off x="2217738" y="1870075"/>
              <a:ext cx="233362" cy="633413"/>
            </a:xfrm>
            <a:custGeom>
              <a:avLst/>
              <a:gdLst>
                <a:gd name="T0" fmla="*/ 60 w 78"/>
                <a:gd name="T1" fmla="*/ 176 h 212"/>
                <a:gd name="T2" fmla="*/ 72 w 78"/>
                <a:gd name="T3" fmla="*/ 127 h 212"/>
                <a:gd name="T4" fmla="*/ 50 w 78"/>
                <a:gd name="T5" fmla="*/ 86 h 212"/>
                <a:gd name="T6" fmla="*/ 43 w 78"/>
                <a:gd name="T7" fmla="*/ 23 h 212"/>
                <a:gd name="T8" fmla="*/ 55 w 78"/>
                <a:gd name="T9" fmla="*/ 0 h 212"/>
                <a:gd name="T10" fmla="*/ 21 w 78"/>
                <a:gd name="T11" fmla="*/ 1 h 212"/>
                <a:gd name="T12" fmla="*/ 12 w 78"/>
                <a:gd name="T13" fmla="*/ 10 h 212"/>
                <a:gd name="T14" fmla="*/ 24 w 78"/>
                <a:gd name="T15" fmla="*/ 42 h 212"/>
                <a:gd name="T16" fmla="*/ 24 w 78"/>
                <a:gd name="T17" fmla="*/ 79 h 212"/>
                <a:gd name="T18" fmla="*/ 35 w 78"/>
                <a:gd name="T19" fmla="*/ 115 h 212"/>
                <a:gd name="T20" fmla="*/ 42 w 78"/>
                <a:gd name="T21" fmla="*/ 157 h 212"/>
                <a:gd name="T22" fmla="*/ 25 w 78"/>
                <a:gd name="T23" fmla="*/ 192 h 212"/>
                <a:gd name="T24" fmla="*/ 37 w 78"/>
                <a:gd name="T25" fmla="*/ 212 h 212"/>
                <a:gd name="T26" fmla="*/ 67 w 78"/>
                <a:gd name="T27" fmla="*/ 204 h 212"/>
                <a:gd name="T28" fmla="*/ 60 w 78"/>
                <a:gd name="T29" fmla="*/ 17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212">
                  <a:moveTo>
                    <a:pt x="60" y="176"/>
                  </a:moveTo>
                  <a:cubicBezTo>
                    <a:pt x="78" y="145"/>
                    <a:pt x="73" y="140"/>
                    <a:pt x="72" y="127"/>
                  </a:cubicBezTo>
                  <a:cubicBezTo>
                    <a:pt x="69" y="105"/>
                    <a:pt x="46" y="98"/>
                    <a:pt x="50" y="86"/>
                  </a:cubicBezTo>
                  <a:cubicBezTo>
                    <a:pt x="65" y="36"/>
                    <a:pt x="43" y="47"/>
                    <a:pt x="43" y="23"/>
                  </a:cubicBezTo>
                  <a:cubicBezTo>
                    <a:pt x="43" y="15"/>
                    <a:pt x="52" y="6"/>
                    <a:pt x="55" y="0"/>
                  </a:cubicBezTo>
                  <a:cubicBezTo>
                    <a:pt x="43" y="0"/>
                    <a:pt x="31" y="0"/>
                    <a:pt x="21" y="1"/>
                  </a:cubicBezTo>
                  <a:cubicBezTo>
                    <a:pt x="19" y="5"/>
                    <a:pt x="15" y="6"/>
                    <a:pt x="12" y="10"/>
                  </a:cubicBezTo>
                  <a:cubicBezTo>
                    <a:pt x="0" y="25"/>
                    <a:pt x="20" y="32"/>
                    <a:pt x="24" y="42"/>
                  </a:cubicBezTo>
                  <a:cubicBezTo>
                    <a:pt x="30" y="54"/>
                    <a:pt x="30" y="67"/>
                    <a:pt x="24" y="79"/>
                  </a:cubicBezTo>
                  <a:cubicBezTo>
                    <a:pt x="21" y="86"/>
                    <a:pt x="14" y="99"/>
                    <a:pt x="35" y="115"/>
                  </a:cubicBezTo>
                  <a:cubicBezTo>
                    <a:pt x="47" y="124"/>
                    <a:pt x="46" y="143"/>
                    <a:pt x="42" y="157"/>
                  </a:cubicBezTo>
                  <a:cubicBezTo>
                    <a:pt x="38" y="168"/>
                    <a:pt x="22" y="180"/>
                    <a:pt x="25" y="192"/>
                  </a:cubicBezTo>
                  <a:cubicBezTo>
                    <a:pt x="27" y="200"/>
                    <a:pt x="32" y="207"/>
                    <a:pt x="37" y="212"/>
                  </a:cubicBezTo>
                  <a:cubicBezTo>
                    <a:pt x="46" y="209"/>
                    <a:pt x="56" y="207"/>
                    <a:pt x="67" y="204"/>
                  </a:cubicBezTo>
                  <a:cubicBezTo>
                    <a:pt x="61" y="196"/>
                    <a:pt x="52" y="189"/>
                    <a:pt x="60" y="176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0"/>
            <p:cNvSpPr/>
            <p:nvPr/>
          </p:nvSpPr>
          <p:spPr bwMode="auto">
            <a:xfrm>
              <a:off x="2492375" y="1876425"/>
              <a:ext cx="220662" cy="593725"/>
            </a:xfrm>
            <a:custGeom>
              <a:avLst/>
              <a:gdLst>
                <a:gd name="T0" fmla="*/ 23 w 74"/>
                <a:gd name="T1" fmla="*/ 197 h 199"/>
                <a:gd name="T2" fmla="*/ 48 w 74"/>
                <a:gd name="T3" fmla="*/ 199 h 199"/>
                <a:gd name="T4" fmla="*/ 60 w 74"/>
                <a:gd name="T5" fmla="*/ 182 h 199"/>
                <a:gd name="T6" fmla="*/ 52 w 74"/>
                <a:gd name="T7" fmla="*/ 85 h 199"/>
                <a:gd name="T8" fmla="*/ 55 w 74"/>
                <a:gd name="T9" fmla="*/ 55 h 199"/>
                <a:gd name="T10" fmla="*/ 38 w 74"/>
                <a:gd name="T11" fmla="*/ 24 h 199"/>
                <a:gd name="T12" fmla="*/ 47 w 74"/>
                <a:gd name="T13" fmla="*/ 2 h 199"/>
                <a:gd name="T14" fmla="*/ 26 w 74"/>
                <a:gd name="T15" fmla="*/ 0 h 199"/>
                <a:gd name="T16" fmla="*/ 8 w 74"/>
                <a:gd name="T17" fmla="*/ 43 h 199"/>
                <a:gd name="T18" fmla="*/ 18 w 74"/>
                <a:gd name="T19" fmla="*/ 98 h 199"/>
                <a:gd name="T20" fmla="*/ 32 w 74"/>
                <a:gd name="T21" fmla="*/ 159 h 199"/>
                <a:gd name="T22" fmla="*/ 26 w 74"/>
                <a:gd name="T23" fmla="*/ 194 h 199"/>
                <a:gd name="T24" fmla="*/ 23 w 74"/>
                <a:gd name="T25" fmla="*/ 19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199">
                  <a:moveTo>
                    <a:pt x="23" y="197"/>
                  </a:moveTo>
                  <a:cubicBezTo>
                    <a:pt x="32" y="197"/>
                    <a:pt x="40" y="198"/>
                    <a:pt x="48" y="199"/>
                  </a:cubicBezTo>
                  <a:cubicBezTo>
                    <a:pt x="54" y="193"/>
                    <a:pt x="58" y="189"/>
                    <a:pt x="60" y="182"/>
                  </a:cubicBezTo>
                  <a:cubicBezTo>
                    <a:pt x="74" y="141"/>
                    <a:pt x="30" y="130"/>
                    <a:pt x="52" y="85"/>
                  </a:cubicBezTo>
                  <a:cubicBezTo>
                    <a:pt x="55" y="79"/>
                    <a:pt x="58" y="63"/>
                    <a:pt x="55" y="55"/>
                  </a:cubicBezTo>
                  <a:cubicBezTo>
                    <a:pt x="50" y="37"/>
                    <a:pt x="41" y="37"/>
                    <a:pt x="38" y="24"/>
                  </a:cubicBezTo>
                  <a:cubicBezTo>
                    <a:pt x="37" y="18"/>
                    <a:pt x="43" y="8"/>
                    <a:pt x="47" y="2"/>
                  </a:cubicBezTo>
                  <a:cubicBezTo>
                    <a:pt x="42" y="2"/>
                    <a:pt x="31" y="1"/>
                    <a:pt x="26" y="0"/>
                  </a:cubicBezTo>
                  <a:cubicBezTo>
                    <a:pt x="24" y="5"/>
                    <a:pt x="0" y="12"/>
                    <a:pt x="8" y="43"/>
                  </a:cubicBezTo>
                  <a:cubicBezTo>
                    <a:pt x="12" y="58"/>
                    <a:pt x="28" y="61"/>
                    <a:pt x="18" y="98"/>
                  </a:cubicBezTo>
                  <a:cubicBezTo>
                    <a:pt x="11" y="126"/>
                    <a:pt x="25" y="139"/>
                    <a:pt x="32" y="159"/>
                  </a:cubicBezTo>
                  <a:cubicBezTo>
                    <a:pt x="36" y="170"/>
                    <a:pt x="32" y="185"/>
                    <a:pt x="26" y="194"/>
                  </a:cubicBezTo>
                  <a:cubicBezTo>
                    <a:pt x="25" y="195"/>
                    <a:pt x="24" y="196"/>
                    <a:pt x="23" y="197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1"/>
            <p:cNvSpPr/>
            <p:nvPr/>
          </p:nvSpPr>
          <p:spPr bwMode="auto">
            <a:xfrm>
              <a:off x="2733675" y="1900238"/>
              <a:ext cx="200025" cy="617538"/>
            </a:xfrm>
            <a:custGeom>
              <a:avLst/>
              <a:gdLst>
                <a:gd name="T0" fmla="*/ 29 w 67"/>
                <a:gd name="T1" fmla="*/ 207 h 207"/>
                <a:gd name="T2" fmla="*/ 40 w 67"/>
                <a:gd name="T3" fmla="*/ 179 h 207"/>
                <a:gd name="T4" fmla="*/ 61 w 67"/>
                <a:gd name="T5" fmla="*/ 142 h 207"/>
                <a:gd name="T6" fmla="*/ 46 w 67"/>
                <a:gd name="T7" fmla="*/ 101 h 207"/>
                <a:gd name="T8" fmla="*/ 62 w 67"/>
                <a:gd name="T9" fmla="*/ 70 h 207"/>
                <a:gd name="T10" fmla="*/ 67 w 67"/>
                <a:gd name="T11" fmla="*/ 16 h 207"/>
                <a:gd name="T12" fmla="*/ 0 w 67"/>
                <a:gd name="T13" fmla="*/ 0 h 207"/>
                <a:gd name="T14" fmla="*/ 6 w 67"/>
                <a:gd name="T15" fmla="*/ 9 h 207"/>
                <a:gd name="T16" fmla="*/ 25 w 67"/>
                <a:gd name="T17" fmla="*/ 35 h 207"/>
                <a:gd name="T18" fmla="*/ 11 w 67"/>
                <a:gd name="T19" fmla="*/ 85 h 207"/>
                <a:gd name="T20" fmla="*/ 25 w 67"/>
                <a:gd name="T21" fmla="*/ 140 h 207"/>
                <a:gd name="T22" fmla="*/ 7 w 67"/>
                <a:gd name="T23" fmla="*/ 199 h 207"/>
                <a:gd name="T24" fmla="*/ 29 w 67"/>
                <a:gd name="T2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207">
                  <a:moveTo>
                    <a:pt x="29" y="207"/>
                  </a:moveTo>
                  <a:cubicBezTo>
                    <a:pt x="30" y="206"/>
                    <a:pt x="29" y="194"/>
                    <a:pt x="40" y="179"/>
                  </a:cubicBezTo>
                  <a:cubicBezTo>
                    <a:pt x="47" y="171"/>
                    <a:pt x="58" y="170"/>
                    <a:pt x="61" y="142"/>
                  </a:cubicBezTo>
                  <a:cubicBezTo>
                    <a:pt x="62" y="133"/>
                    <a:pt x="44" y="106"/>
                    <a:pt x="46" y="101"/>
                  </a:cubicBezTo>
                  <a:cubicBezTo>
                    <a:pt x="52" y="80"/>
                    <a:pt x="63" y="77"/>
                    <a:pt x="62" y="70"/>
                  </a:cubicBezTo>
                  <a:cubicBezTo>
                    <a:pt x="60" y="48"/>
                    <a:pt x="58" y="35"/>
                    <a:pt x="67" y="16"/>
                  </a:cubicBezTo>
                  <a:cubicBezTo>
                    <a:pt x="45" y="10"/>
                    <a:pt x="23" y="4"/>
                    <a:pt x="0" y="0"/>
                  </a:cubicBezTo>
                  <a:cubicBezTo>
                    <a:pt x="1" y="3"/>
                    <a:pt x="4" y="7"/>
                    <a:pt x="6" y="9"/>
                  </a:cubicBezTo>
                  <a:cubicBezTo>
                    <a:pt x="14" y="16"/>
                    <a:pt x="22" y="24"/>
                    <a:pt x="25" y="35"/>
                  </a:cubicBezTo>
                  <a:cubicBezTo>
                    <a:pt x="31" y="56"/>
                    <a:pt x="22" y="68"/>
                    <a:pt x="11" y="85"/>
                  </a:cubicBezTo>
                  <a:cubicBezTo>
                    <a:pt x="1" y="102"/>
                    <a:pt x="24" y="122"/>
                    <a:pt x="25" y="140"/>
                  </a:cubicBezTo>
                  <a:cubicBezTo>
                    <a:pt x="26" y="164"/>
                    <a:pt x="5" y="171"/>
                    <a:pt x="7" y="199"/>
                  </a:cubicBezTo>
                  <a:cubicBezTo>
                    <a:pt x="14" y="201"/>
                    <a:pt x="22" y="204"/>
                    <a:pt x="29" y="207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2"/>
            <p:cNvSpPr/>
            <p:nvPr/>
          </p:nvSpPr>
          <p:spPr bwMode="auto">
            <a:xfrm>
              <a:off x="2933700" y="1992313"/>
              <a:ext cx="301625" cy="671513"/>
            </a:xfrm>
            <a:custGeom>
              <a:avLst/>
              <a:gdLst>
                <a:gd name="T0" fmla="*/ 23 w 101"/>
                <a:gd name="T1" fmla="*/ 225 h 225"/>
                <a:gd name="T2" fmla="*/ 39 w 101"/>
                <a:gd name="T3" fmla="*/ 211 h 225"/>
                <a:gd name="T4" fmla="*/ 35 w 101"/>
                <a:gd name="T5" fmla="*/ 170 h 225"/>
                <a:gd name="T6" fmla="*/ 61 w 101"/>
                <a:gd name="T7" fmla="*/ 104 h 225"/>
                <a:gd name="T8" fmla="*/ 76 w 101"/>
                <a:gd name="T9" fmla="*/ 59 h 225"/>
                <a:gd name="T10" fmla="*/ 93 w 101"/>
                <a:gd name="T11" fmla="*/ 29 h 225"/>
                <a:gd name="T12" fmla="*/ 101 w 101"/>
                <a:gd name="T13" fmla="*/ 19 h 225"/>
                <a:gd name="T14" fmla="*/ 48 w 101"/>
                <a:gd name="T15" fmla="*/ 0 h 225"/>
                <a:gd name="T16" fmla="*/ 40 w 101"/>
                <a:gd name="T17" fmla="*/ 1 h 225"/>
                <a:gd name="T18" fmla="*/ 34 w 101"/>
                <a:gd name="T19" fmla="*/ 38 h 225"/>
                <a:gd name="T20" fmla="*/ 34 w 101"/>
                <a:gd name="T21" fmla="*/ 89 h 225"/>
                <a:gd name="T22" fmla="*/ 12 w 101"/>
                <a:gd name="T23" fmla="*/ 116 h 225"/>
                <a:gd name="T24" fmla="*/ 23 w 101"/>
                <a:gd name="T25" fmla="*/ 143 h 225"/>
                <a:gd name="T26" fmla="*/ 0 w 101"/>
                <a:gd name="T27" fmla="*/ 197 h 225"/>
                <a:gd name="T28" fmla="*/ 10 w 101"/>
                <a:gd name="T29" fmla="*/ 203 h 225"/>
                <a:gd name="T30" fmla="*/ 23 w 101"/>
                <a:gd name="T3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225">
                  <a:moveTo>
                    <a:pt x="23" y="225"/>
                  </a:moveTo>
                  <a:cubicBezTo>
                    <a:pt x="30" y="221"/>
                    <a:pt x="35" y="216"/>
                    <a:pt x="39" y="211"/>
                  </a:cubicBezTo>
                  <a:cubicBezTo>
                    <a:pt x="49" y="195"/>
                    <a:pt x="41" y="185"/>
                    <a:pt x="35" y="170"/>
                  </a:cubicBezTo>
                  <a:cubicBezTo>
                    <a:pt x="22" y="140"/>
                    <a:pt x="33" y="117"/>
                    <a:pt x="61" y="104"/>
                  </a:cubicBezTo>
                  <a:cubicBezTo>
                    <a:pt x="80" y="95"/>
                    <a:pt x="73" y="76"/>
                    <a:pt x="76" y="59"/>
                  </a:cubicBezTo>
                  <a:cubicBezTo>
                    <a:pt x="78" y="46"/>
                    <a:pt x="86" y="39"/>
                    <a:pt x="93" y="29"/>
                  </a:cubicBezTo>
                  <a:cubicBezTo>
                    <a:pt x="96" y="26"/>
                    <a:pt x="99" y="22"/>
                    <a:pt x="101" y="19"/>
                  </a:cubicBezTo>
                  <a:cubicBezTo>
                    <a:pt x="86" y="13"/>
                    <a:pt x="68" y="6"/>
                    <a:pt x="48" y="0"/>
                  </a:cubicBezTo>
                  <a:cubicBezTo>
                    <a:pt x="46" y="1"/>
                    <a:pt x="43" y="1"/>
                    <a:pt x="40" y="1"/>
                  </a:cubicBezTo>
                  <a:cubicBezTo>
                    <a:pt x="26" y="2"/>
                    <a:pt x="33" y="28"/>
                    <a:pt x="34" y="38"/>
                  </a:cubicBezTo>
                  <a:cubicBezTo>
                    <a:pt x="36" y="54"/>
                    <a:pt x="39" y="73"/>
                    <a:pt x="34" y="89"/>
                  </a:cubicBezTo>
                  <a:cubicBezTo>
                    <a:pt x="30" y="101"/>
                    <a:pt x="17" y="106"/>
                    <a:pt x="12" y="116"/>
                  </a:cubicBezTo>
                  <a:cubicBezTo>
                    <a:pt x="12" y="116"/>
                    <a:pt x="23" y="139"/>
                    <a:pt x="23" y="143"/>
                  </a:cubicBezTo>
                  <a:cubicBezTo>
                    <a:pt x="27" y="165"/>
                    <a:pt x="16" y="183"/>
                    <a:pt x="0" y="197"/>
                  </a:cubicBezTo>
                  <a:cubicBezTo>
                    <a:pt x="4" y="199"/>
                    <a:pt x="7" y="201"/>
                    <a:pt x="10" y="203"/>
                  </a:cubicBezTo>
                  <a:cubicBezTo>
                    <a:pt x="10" y="203"/>
                    <a:pt x="15" y="212"/>
                    <a:pt x="23" y="225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3"/>
            <p:cNvSpPr/>
            <p:nvPr/>
          </p:nvSpPr>
          <p:spPr bwMode="auto">
            <a:xfrm>
              <a:off x="3133725" y="2093913"/>
              <a:ext cx="720725" cy="1162050"/>
            </a:xfrm>
            <a:custGeom>
              <a:avLst/>
              <a:gdLst>
                <a:gd name="T0" fmla="*/ 233 w 241"/>
                <a:gd name="T1" fmla="*/ 355 h 389"/>
                <a:gd name="T2" fmla="*/ 184 w 241"/>
                <a:gd name="T3" fmla="*/ 336 h 389"/>
                <a:gd name="T4" fmla="*/ 87 w 241"/>
                <a:gd name="T5" fmla="*/ 189 h 389"/>
                <a:gd name="T6" fmla="*/ 82 w 241"/>
                <a:gd name="T7" fmla="*/ 5 h 389"/>
                <a:gd name="T8" fmla="*/ 71 w 241"/>
                <a:gd name="T9" fmla="*/ 0 h 389"/>
                <a:gd name="T10" fmla="*/ 48 w 241"/>
                <a:gd name="T11" fmla="*/ 35 h 389"/>
                <a:gd name="T12" fmla="*/ 34 w 241"/>
                <a:gd name="T13" fmla="*/ 91 h 389"/>
                <a:gd name="T14" fmla="*/ 3 w 241"/>
                <a:gd name="T15" fmla="*/ 116 h 389"/>
                <a:gd name="T16" fmla="*/ 18 w 241"/>
                <a:gd name="T17" fmla="*/ 163 h 389"/>
                <a:gd name="T18" fmla="*/ 8 w 241"/>
                <a:gd name="T19" fmla="*/ 193 h 389"/>
                <a:gd name="T20" fmla="*/ 50 w 241"/>
                <a:gd name="T21" fmla="*/ 192 h 389"/>
                <a:gd name="T22" fmla="*/ 185 w 241"/>
                <a:gd name="T23" fmla="*/ 366 h 389"/>
                <a:gd name="T24" fmla="*/ 233 w 241"/>
                <a:gd name="T25" fmla="*/ 35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389">
                  <a:moveTo>
                    <a:pt x="233" y="355"/>
                  </a:moveTo>
                  <a:cubicBezTo>
                    <a:pt x="226" y="339"/>
                    <a:pt x="210" y="355"/>
                    <a:pt x="184" y="336"/>
                  </a:cubicBezTo>
                  <a:cubicBezTo>
                    <a:pt x="161" y="318"/>
                    <a:pt x="100" y="213"/>
                    <a:pt x="87" y="189"/>
                  </a:cubicBezTo>
                  <a:cubicBezTo>
                    <a:pt x="85" y="106"/>
                    <a:pt x="82" y="5"/>
                    <a:pt x="82" y="5"/>
                  </a:cubicBezTo>
                  <a:cubicBezTo>
                    <a:pt x="82" y="5"/>
                    <a:pt x="79" y="4"/>
                    <a:pt x="71" y="0"/>
                  </a:cubicBezTo>
                  <a:cubicBezTo>
                    <a:pt x="64" y="11"/>
                    <a:pt x="49" y="23"/>
                    <a:pt x="48" y="35"/>
                  </a:cubicBezTo>
                  <a:cubicBezTo>
                    <a:pt x="47" y="54"/>
                    <a:pt x="48" y="76"/>
                    <a:pt x="34" y="91"/>
                  </a:cubicBezTo>
                  <a:cubicBezTo>
                    <a:pt x="27" y="98"/>
                    <a:pt x="0" y="107"/>
                    <a:pt x="3" y="116"/>
                  </a:cubicBezTo>
                  <a:cubicBezTo>
                    <a:pt x="8" y="131"/>
                    <a:pt x="19" y="146"/>
                    <a:pt x="18" y="163"/>
                  </a:cubicBezTo>
                  <a:cubicBezTo>
                    <a:pt x="17" y="174"/>
                    <a:pt x="13" y="184"/>
                    <a:pt x="8" y="193"/>
                  </a:cubicBezTo>
                  <a:cubicBezTo>
                    <a:pt x="22" y="193"/>
                    <a:pt x="36" y="193"/>
                    <a:pt x="50" y="192"/>
                  </a:cubicBezTo>
                  <a:cubicBezTo>
                    <a:pt x="73" y="231"/>
                    <a:pt x="144" y="348"/>
                    <a:pt x="185" y="366"/>
                  </a:cubicBezTo>
                  <a:cubicBezTo>
                    <a:pt x="236" y="389"/>
                    <a:pt x="241" y="371"/>
                    <a:pt x="233" y="355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04"/>
            <p:cNvSpPr/>
            <p:nvPr/>
          </p:nvSpPr>
          <p:spPr bwMode="auto">
            <a:xfrm>
              <a:off x="3065463" y="2690813"/>
              <a:ext cx="569912" cy="585788"/>
            </a:xfrm>
            <a:custGeom>
              <a:avLst/>
              <a:gdLst>
                <a:gd name="T0" fmla="*/ 142 w 191"/>
                <a:gd name="T1" fmla="*/ 152 h 196"/>
                <a:gd name="T2" fmla="*/ 64 w 191"/>
                <a:gd name="T3" fmla="*/ 74 h 196"/>
                <a:gd name="T4" fmla="*/ 26 w 191"/>
                <a:gd name="T5" fmla="*/ 0 h 196"/>
                <a:gd name="T6" fmla="*/ 0 w 191"/>
                <a:gd name="T7" fmla="*/ 23 h 196"/>
                <a:gd name="T8" fmla="*/ 76 w 191"/>
                <a:gd name="T9" fmla="*/ 134 h 196"/>
                <a:gd name="T10" fmla="*/ 166 w 191"/>
                <a:gd name="T11" fmla="*/ 182 h 196"/>
                <a:gd name="T12" fmla="*/ 142 w 191"/>
                <a:gd name="T13" fmla="*/ 15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96">
                  <a:moveTo>
                    <a:pt x="142" y="152"/>
                  </a:moveTo>
                  <a:cubicBezTo>
                    <a:pt x="106" y="138"/>
                    <a:pt x="94" y="122"/>
                    <a:pt x="64" y="74"/>
                  </a:cubicBezTo>
                  <a:cubicBezTo>
                    <a:pt x="47" y="47"/>
                    <a:pt x="34" y="19"/>
                    <a:pt x="26" y="0"/>
                  </a:cubicBezTo>
                  <a:cubicBezTo>
                    <a:pt x="19" y="9"/>
                    <a:pt x="10" y="17"/>
                    <a:pt x="0" y="23"/>
                  </a:cubicBezTo>
                  <a:cubicBezTo>
                    <a:pt x="26" y="63"/>
                    <a:pt x="60" y="114"/>
                    <a:pt x="76" y="134"/>
                  </a:cubicBezTo>
                  <a:cubicBezTo>
                    <a:pt x="106" y="171"/>
                    <a:pt x="140" y="196"/>
                    <a:pt x="166" y="182"/>
                  </a:cubicBezTo>
                  <a:cubicBezTo>
                    <a:pt x="191" y="169"/>
                    <a:pt x="177" y="166"/>
                    <a:pt x="142" y="152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05"/>
            <p:cNvSpPr/>
            <p:nvPr/>
          </p:nvSpPr>
          <p:spPr bwMode="auto">
            <a:xfrm>
              <a:off x="2847975" y="1509713"/>
              <a:ext cx="1054100" cy="969963"/>
            </a:xfrm>
            <a:custGeom>
              <a:avLst/>
              <a:gdLst>
                <a:gd name="T0" fmla="*/ 353 w 353"/>
                <a:gd name="T1" fmla="*/ 98 h 325"/>
                <a:gd name="T2" fmla="*/ 197 w 353"/>
                <a:gd name="T3" fmla="*/ 323 h 325"/>
                <a:gd name="T4" fmla="*/ 22 w 353"/>
                <a:gd name="T5" fmla="*/ 118 h 325"/>
                <a:gd name="T6" fmla="*/ 61 w 353"/>
                <a:gd name="T7" fmla="*/ 0 h 325"/>
                <a:gd name="T8" fmla="*/ 92 w 353"/>
                <a:gd name="T9" fmla="*/ 52 h 325"/>
                <a:gd name="T10" fmla="*/ 302 w 353"/>
                <a:gd name="T11" fmla="*/ 134 h 325"/>
                <a:gd name="T12" fmla="*/ 353 w 353"/>
                <a:gd name="T13" fmla="*/ 9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3" h="325">
                  <a:moveTo>
                    <a:pt x="353" y="98"/>
                  </a:moveTo>
                  <a:cubicBezTo>
                    <a:pt x="353" y="98"/>
                    <a:pt x="325" y="320"/>
                    <a:pt x="197" y="323"/>
                  </a:cubicBezTo>
                  <a:cubicBezTo>
                    <a:pt x="35" y="325"/>
                    <a:pt x="0" y="212"/>
                    <a:pt x="22" y="118"/>
                  </a:cubicBezTo>
                  <a:cubicBezTo>
                    <a:pt x="44" y="24"/>
                    <a:pt x="61" y="0"/>
                    <a:pt x="61" y="0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302" y="134"/>
                    <a:pt x="302" y="134"/>
                    <a:pt x="302" y="134"/>
                  </a:cubicBezTo>
                  <a:lnTo>
                    <a:pt x="353" y="98"/>
                  </a:ln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06"/>
            <p:cNvSpPr/>
            <p:nvPr/>
          </p:nvSpPr>
          <p:spPr bwMode="auto">
            <a:xfrm>
              <a:off x="2889250" y="1887538"/>
              <a:ext cx="358775" cy="250825"/>
            </a:xfrm>
            <a:custGeom>
              <a:avLst/>
              <a:gdLst>
                <a:gd name="T0" fmla="*/ 226 w 226"/>
                <a:gd name="T1" fmla="*/ 153 h 158"/>
                <a:gd name="T2" fmla="*/ 0 w 226"/>
                <a:gd name="T3" fmla="*/ 0 h 158"/>
                <a:gd name="T4" fmla="*/ 224 w 226"/>
                <a:gd name="T5" fmla="*/ 158 h 158"/>
                <a:gd name="T6" fmla="*/ 226 w 226"/>
                <a:gd name="T7" fmla="*/ 15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6" h="158">
                  <a:moveTo>
                    <a:pt x="226" y="153"/>
                  </a:moveTo>
                  <a:lnTo>
                    <a:pt x="0" y="0"/>
                  </a:lnTo>
                  <a:lnTo>
                    <a:pt x="224" y="158"/>
                  </a:lnTo>
                  <a:lnTo>
                    <a:pt x="226" y="153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07"/>
            <p:cNvSpPr/>
            <p:nvPr/>
          </p:nvSpPr>
          <p:spPr bwMode="auto">
            <a:xfrm>
              <a:off x="2844800" y="2039938"/>
              <a:ext cx="382587" cy="138113"/>
            </a:xfrm>
            <a:custGeom>
              <a:avLst/>
              <a:gdLst>
                <a:gd name="T0" fmla="*/ 241 w 241"/>
                <a:gd name="T1" fmla="*/ 79 h 87"/>
                <a:gd name="T2" fmla="*/ 237 w 241"/>
                <a:gd name="T3" fmla="*/ 87 h 87"/>
                <a:gd name="T4" fmla="*/ 0 w 241"/>
                <a:gd name="T5" fmla="*/ 0 h 87"/>
                <a:gd name="T6" fmla="*/ 241 w 241"/>
                <a:gd name="T7" fmla="*/ 7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87">
                  <a:moveTo>
                    <a:pt x="241" y="79"/>
                  </a:moveTo>
                  <a:lnTo>
                    <a:pt x="237" y="87"/>
                  </a:lnTo>
                  <a:lnTo>
                    <a:pt x="0" y="0"/>
                  </a:lnTo>
                  <a:lnTo>
                    <a:pt x="241" y="79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08"/>
            <p:cNvSpPr/>
            <p:nvPr/>
          </p:nvSpPr>
          <p:spPr bwMode="auto">
            <a:xfrm>
              <a:off x="2832100" y="2209800"/>
              <a:ext cx="371475" cy="22225"/>
            </a:xfrm>
            <a:custGeom>
              <a:avLst/>
              <a:gdLst>
                <a:gd name="T0" fmla="*/ 234 w 234"/>
                <a:gd name="T1" fmla="*/ 8 h 14"/>
                <a:gd name="T2" fmla="*/ 232 w 234"/>
                <a:gd name="T3" fmla="*/ 14 h 14"/>
                <a:gd name="T4" fmla="*/ 0 w 234"/>
                <a:gd name="T5" fmla="*/ 0 h 14"/>
                <a:gd name="T6" fmla="*/ 234 w 234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4" h="14">
                  <a:moveTo>
                    <a:pt x="234" y="8"/>
                  </a:moveTo>
                  <a:lnTo>
                    <a:pt x="232" y="14"/>
                  </a:lnTo>
                  <a:lnTo>
                    <a:pt x="0" y="0"/>
                  </a:lnTo>
                  <a:lnTo>
                    <a:pt x="234" y="8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09"/>
            <p:cNvSpPr/>
            <p:nvPr/>
          </p:nvSpPr>
          <p:spPr bwMode="auto">
            <a:xfrm>
              <a:off x="3454400" y="2201863"/>
              <a:ext cx="434975" cy="34925"/>
            </a:xfrm>
            <a:custGeom>
              <a:avLst/>
              <a:gdLst>
                <a:gd name="T0" fmla="*/ 3 w 274"/>
                <a:gd name="T1" fmla="*/ 0 h 22"/>
                <a:gd name="T2" fmla="*/ 274 w 274"/>
                <a:gd name="T3" fmla="*/ 22 h 22"/>
                <a:gd name="T4" fmla="*/ 0 w 274"/>
                <a:gd name="T5" fmla="*/ 5 h 22"/>
                <a:gd name="T6" fmla="*/ 3 w 274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" h="22">
                  <a:moveTo>
                    <a:pt x="3" y="0"/>
                  </a:moveTo>
                  <a:lnTo>
                    <a:pt x="274" y="22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10"/>
            <p:cNvSpPr/>
            <p:nvPr/>
          </p:nvSpPr>
          <p:spPr bwMode="auto">
            <a:xfrm>
              <a:off x="3448050" y="2243138"/>
              <a:ext cx="379412" cy="141288"/>
            </a:xfrm>
            <a:custGeom>
              <a:avLst/>
              <a:gdLst>
                <a:gd name="T0" fmla="*/ 2 w 239"/>
                <a:gd name="T1" fmla="*/ 0 h 89"/>
                <a:gd name="T2" fmla="*/ 0 w 239"/>
                <a:gd name="T3" fmla="*/ 8 h 89"/>
                <a:gd name="T4" fmla="*/ 239 w 239"/>
                <a:gd name="T5" fmla="*/ 89 h 89"/>
                <a:gd name="T6" fmla="*/ 2 w 239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89">
                  <a:moveTo>
                    <a:pt x="2" y="0"/>
                  </a:moveTo>
                  <a:lnTo>
                    <a:pt x="0" y="8"/>
                  </a:lnTo>
                  <a:lnTo>
                    <a:pt x="239" y="8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11"/>
            <p:cNvSpPr/>
            <p:nvPr/>
          </p:nvSpPr>
          <p:spPr bwMode="auto">
            <a:xfrm>
              <a:off x="3432175" y="2300288"/>
              <a:ext cx="298450" cy="227013"/>
            </a:xfrm>
            <a:custGeom>
              <a:avLst/>
              <a:gdLst>
                <a:gd name="T0" fmla="*/ 2 w 188"/>
                <a:gd name="T1" fmla="*/ 0 h 143"/>
                <a:gd name="T2" fmla="*/ 0 w 188"/>
                <a:gd name="T3" fmla="*/ 7 h 143"/>
                <a:gd name="T4" fmla="*/ 188 w 188"/>
                <a:gd name="T5" fmla="*/ 143 h 143"/>
                <a:gd name="T6" fmla="*/ 2 w 188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143">
                  <a:moveTo>
                    <a:pt x="2" y="0"/>
                  </a:moveTo>
                  <a:lnTo>
                    <a:pt x="0" y="7"/>
                  </a:lnTo>
                  <a:lnTo>
                    <a:pt x="188" y="14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12"/>
            <p:cNvSpPr/>
            <p:nvPr/>
          </p:nvSpPr>
          <p:spPr bwMode="auto">
            <a:xfrm>
              <a:off x="3173413" y="2205038"/>
              <a:ext cx="254000" cy="204788"/>
            </a:xfrm>
            <a:custGeom>
              <a:avLst/>
              <a:gdLst>
                <a:gd name="T0" fmla="*/ 33 w 85"/>
                <a:gd name="T1" fmla="*/ 44 h 69"/>
                <a:gd name="T2" fmla="*/ 53 w 85"/>
                <a:gd name="T3" fmla="*/ 2 h 69"/>
                <a:gd name="T4" fmla="*/ 58 w 85"/>
                <a:gd name="T5" fmla="*/ 0 h 69"/>
                <a:gd name="T6" fmla="*/ 57 w 85"/>
                <a:gd name="T7" fmla="*/ 4 h 69"/>
                <a:gd name="T8" fmla="*/ 59 w 85"/>
                <a:gd name="T9" fmla="*/ 2 h 69"/>
                <a:gd name="T10" fmla="*/ 61 w 85"/>
                <a:gd name="T11" fmla="*/ 6 h 69"/>
                <a:gd name="T12" fmla="*/ 51 w 85"/>
                <a:gd name="T13" fmla="*/ 51 h 69"/>
                <a:gd name="T14" fmla="*/ 85 w 85"/>
                <a:gd name="T15" fmla="*/ 62 h 69"/>
                <a:gd name="T16" fmla="*/ 44 w 85"/>
                <a:gd name="T17" fmla="*/ 46 h 69"/>
                <a:gd name="T18" fmla="*/ 44 w 85"/>
                <a:gd name="T19" fmla="*/ 42 h 69"/>
                <a:gd name="T20" fmla="*/ 42 w 85"/>
                <a:gd name="T21" fmla="*/ 44 h 69"/>
                <a:gd name="T22" fmla="*/ 0 w 85"/>
                <a:gd name="T23" fmla="*/ 31 h 69"/>
                <a:gd name="T24" fmla="*/ 33 w 85"/>
                <a:gd name="T25" fmla="*/ 4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69">
                  <a:moveTo>
                    <a:pt x="33" y="44"/>
                  </a:moveTo>
                  <a:cubicBezTo>
                    <a:pt x="46" y="40"/>
                    <a:pt x="53" y="2"/>
                    <a:pt x="53" y="2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2"/>
                    <a:pt x="57" y="4"/>
                  </a:cubicBezTo>
                  <a:cubicBezTo>
                    <a:pt x="58" y="3"/>
                    <a:pt x="59" y="2"/>
                    <a:pt x="59" y="2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43" y="40"/>
                    <a:pt x="51" y="51"/>
                  </a:cubicBezTo>
                  <a:cubicBezTo>
                    <a:pt x="58" y="62"/>
                    <a:pt x="85" y="62"/>
                    <a:pt x="85" y="62"/>
                  </a:cubicBezTo>
                  <a:cubicBezTo>
                    <a:pt x="85" y="62"/>
                    <a:pt x="45" y="69"/>
                    <a:pt x="44" y="46"/>
                  </a:cubicBezTo>
                  <a:cubicBezTo>
                    <a:pt x="44" y="45"/>
                    <a:pt x="44" y="43"/>
                    <a:pt x="44" y="42"/>
                  </a:cubicBezTo>
                  <a:cubicBezTo>
                    <a:pt x="43" y="42"/>
                    <a:pt x="43" y="43"/>
                    <a:pt x="42" y="44"/>
                  </a:cubicBezTo>
                  <a:cubicBezTo>
                    <a:pt x="27" y="61"/>
                    <a:pt x="0" y="31"/>
                    <a:pt x="0" y="31"/>
                  </a:cubicBezTo>
                  <a:cubicBezTo>
                    <a:pt x="0" y="31"/>
                    <a:pt x="20" y="48"/>
                    <a:pt x="33" y="44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13"/>
            <p:cNvSpPr/>
            <p:nvPr/>
          </p:nvSpPr>
          <p:spPr bwMode="auto">
            <a:xfrm>
              <a:off x="3282950" y="2154238"/>
              <a:ext cx="131762" cy="95250"/>
            </a:xfrm>
            <a:custGeom>
              <a:avLst/>
              <a:gdLst>
                <a:gd name="T0" fmla="*/ 2 w 44"/>
                <a:gd name="T1" fmla="*/ 9 h 32"/>
                <a:gd name="T2" fmla="*/ 17 w 44"/>
                <a:gd name="T3" fmla="*/ 28 h 32"/>
                <a:gd name="T4" fmla="*/ 42 w 44"/>
                <a:gd name="T5" fmla="*/ 23 h 32"/>
                <a:gd name="T6" fmla="*/ 26 w 44"/>
                <a:gd name="T7" fmla="*/ 3 h 32"/>
                <a:gd name="T8" fmla="*/ 2 w 44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2">
                  <a:moveTo>
                    <a:pt x="2" y="9"/>
                  </a:moveTo>
                  <a:cubicBezTo>
                    <a:pt x="0" y="16"/>
                    <a:pt x="7" y="24"/>
                    <a:pt x="17" y="28"/>
                  </a:cubicBezTo>
                  <a:cubicBezTo>
                    <a:pt x="28" y="32"/>
                    <a:pt x="39" y="30"/>
                    <a:pt x="42" y="23"/>
                  </a:cubicBezTo>
                  <a:cubicBezTo>
                    <a:pt x="44" y="16"/>
                    <a:pt x="37" y="7"/>
                    <a:pt x="26" y="3"/>
                  </a:cubicBezTo>
                  <a:cubicBezTo>
                    <a:pt x="15" y="0"/>
                    <a:pt x="5" y="2"/>
                    <a:pt x="2" y="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14"/>
            <p:cNvSpPr/>
            <p:nvPr/>
          </p:nvSpPr>
          <p:spPr bwMode="auto">
            <a:xfrm>
              <a:off x="3106738" y="1944688"/>
              <a:ext cx="120650" cy="87313"/>
            </a:xfrm>
            <a:custGeom>
              <a:avLst/>
              <a:gdLst>
                <a:gd name="T0" fmla="*/ 0 w 40"/>
                <a:gd name="T1" fmla="*/ 0 h 29"/>
                <a:gd name="T2" fmla="*/ 12 w 40"/>
                <a:gd name="T3" fmla="*/ 22 h 29"/>
                <a:gd name="T4" fmla="*/ 40 w 40"/>
                <a:gd name="T5" fmla="*/ 25 h 29"/>
                <a:gd name="T6" fmla="*/ 14 w 40"/>
                <a:gd name="T7" fmla="*/ 17 h 29"/>
                <a:gd name="T8" fmla="*/ 0 w 4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0" y="0"/>
                  </a:moveTo>
                  <a:cubicBezTo>
                    <a:pt x="0" y="0"/>
                    <a:pt x="1" y="14"/>
                    <a:pt x="12" y="22"/>
                  </a:cubicBezTo>
                  <a:cubicBezTo>
                    <a:pt x="22" y="29"/>
                    <a:pt x="40" y="25"/>
                    <a:pt x="40" y="25"/>
                  </a:cubicBezTo>
                  <a:cubicBezTo>
                    <a:pt x="40" y="25"/>
                    <a:pt x="21" y="22"/>
                    <a:pt x="14" y="17"/>
                  </a:cubicBezTo>
                  <a:cubicBezTo>
                    <a:pt x="5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15"/>
            <p:cNvSpPr/>
            <p:nvPr/>
          </p:nvSpPr>
          <p:spPr bwMode="auto">
            <a:xfrm>
              <a:off x="3478213" y="2114550"/>
              <a:ext cx="133350" cy="63500"/>
            </a:xfrm>
            <a:custGeom>
              <a:avLst/>
              <a:gdLst>
                <a:gd name="T0" fmla="*/ 0 w 45"/>
                <a:gd name="T1" fmla="*/ 0 h 21"/>
                <a:gd name="T2" fmla="*/ 17 w 45"/>
                <a:gd name="T3" fmla="*/ 17 h 21"/>
                <a:gd name="T4" fmla="*/ 45 w 45"/>
                <a:gd name="T5" fmla="*/ 11 h 21"/>
                <a:gd name="T6" fmla="*/ 19 w 45"/>
                <a:gd name="T7" fmla="*/ 12 h 21"/>
                <a:gd name="T8" fmla="*/ 0 w 4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1">
                  <a:moveTo>
                    <a:pt x="0" y="0"/>
                  </a:moveTo>
                  <a:cubicBezTo>
                    <a:pt x="0" y="0"/>
                    <a:pt x="5" y="13"/>
                    <a:pt x="17" y="17"/>
                  </a:cubicBezTo>
                  <a:cubicBezTo>
                    <a:pt x="29" y="21"/>
                    <a:pt x="45" y="11"/>
                    <a:pt x="45" y="11"/>
                  </a:cubicBezTo>
                  <a:cubicBezTo>
                    <a:pt x="45" y="11"/>
                    <a:pt x="26" y="15"/>
                    <a:pt x="19" y="12"/>
                  </a:cubicBezTo>
                  <a:cubicBezTo>
                    <a:pt x="8" y="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3884</Words>
  <Application>WPS 演示</Application>
  <PresentationFormat>宽屏</PresentationFormat>
  <Paragraphs>433</Paragraphs>
  <Slides>26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</vt:lpstr>
      <vt:lpstr>宋体</vt:lpstr>
      <vt:lpstr>Wingdings</vt:lpstr>
      <vt:lpstr>幼圆</vt:lpstr>
      <vt:lpstr>微软雅黑</vt:lpstr>
      <vt:lpstr>Sosa</vt:lpstr>
      <vt:lpstr>Calibri</vt:lpstr>
      <vt:lpstr>Calibri Light</vt:lpstr>
      <vt:lpstr>Hilda Sonnenschein</vt:lpstr>
      <vt:lpstr>Arial Unicode MS</vt:lpstr>
      <vt:lpstr>Gulim</vt:lpstr>
      <vt:lpstr>Calibri</vt:lpstr>
      <vt:lpstr>Malgun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一颗苹果</cp:lastModifiedBy>
  <cp:revision>2</cp:revision>
  <dcterms:created xsi:type="dcterms:W3CDTF">2018-05-17T07:34:00Z</dcterms:created>
  <dcterms:modified xsi:type="dcterms:W3CDTF">2021-09-13T03:22:23Z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587ED4F02F5F47F086C4546BC58BEC6F</vt:lpwstr>
  </property>
</Properties>
</file>